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56" r:id="rId4"/>
    <p:sldMasterId id="2147483768" r:id="rId5"/>
    <p:sldMasterId id="2147483780" r:id="rId6"/>
  </p:sldMasterIdLst>
  <p:sldIdLst>
    <p:sldId id="267" r:id="rId7"/>
    <p:sldId id="304" r:id="rId8"/>
    <p:sldId id="380" r:id="rId9"/>
    <p:sldId id="381" r:id="rId10"/>
    <p:sldId id="383" r:id="rId11"/>
    <p:sldId id="384" r:id="rId12"/>
    <p:sldId id="382" r:id="rId13"/>
    <p:sldId id="326" r:id="rId14"/>
    <p:sldId id="268" r:id="rId15"/>
    <p:sldId id="271" r:id="rId16"/>
    <p:sldId id="315" r:id="rId17"/>
    <p:sldId id="316" r:id="rId18"/>
    <p:sldId id="385" r:id="rId19"/>
    <p:sldId id="386" r:id="rId20"/>
    <p:sldId id="388" r:id="rId21"/>
    <p:sldId id="392" r:id="rId22"/>
    <p:sldId id="390" r:id="rId23"/>
    <p:sldId id="391" r:id="rId24"/>
    <p:sldId id="333" r:id="rId25"/>
    <p:sldId id="394" r:id="rId26"/>
    <p:sldId id="393" r:id="rId27"/>
    <p:sldId id="395" r:id="rId28"/>
    <p:sldId id="396" r:id="rId29"/>
    <p:sldId id="397" r:id="rId30"/>
    <p:sldId id="398" r:id="rId31"/>
    <p:sldId id="399" r:id="rId32"/>
    <p:sldId id="400" r:id="rId33"/>
    <p:sldId id="408" r:id="rId34"/>
    <p:sldId id="409" r:id="rId35"/>
    <p:sldId id="403" r:id="rId36"/>
    <p:sldId id="404" r:id="rId37"/>
    <p:sldId id="410" r:id="rId38"/>
    <p:sldId id="411" r:id="rId39"/>
    <p:sldId id="407" r:id="rId40"/>
    <p:sldId id="413" r:id="rId41"/>
    <p:sldId id="412" r:id="rId42"/>
    <p:sldId id="414" r:id="rId43"/>
    <p:sldId id="415" r:id="rId44"/>
    <p:sldId id="418" r:id="rId45"/>
    <p:sldId id="417"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545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013195"/>
      </p:ext>
    </p:extLst>
  </p:cSld>
  <p:clrMapOvr>
    <a:masterClrMapping/>
  </p:clrMapOvr>
  <p:transition spd="slow" advClick="0"/>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6219"/>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955905"/>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29054"/>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81202"/>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510"/>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287176"/>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49966"/>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1249"/>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368571"/>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051700"/>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5539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852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97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294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0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322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114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172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589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99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199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3932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11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054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66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315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238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5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351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680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958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62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52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7756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7673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003399"/>
                </a:solidFill>
                <a:effectLst>
                  <a:outerShdw blurRad="38100" dist="38100" dir="2700000" algn="tl">
                    <a:srgbClr val="000000">
                      <a:alpha val="43137"/>
                    </a:srgbClr>
                  </a:outerShdw>
                </a:effectLst>
                <a:latin typeface="+mj-lt"/>
                <a:cs typeface="Times New Roman" pitchFamily="18" charset="0"/>
              </a:rPr>
              <a:t>SAU CHÚA NHẬT V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629149"/>
          </a:xfrm>
        </p:spPr>
        <p:txBody>
          <a:bodyPr>
            <a:noAutofit/>
          </a:bodyPr>
          <a:lstStyle/>
          <a:p>
            <a:pPr algn="just">
              <a:lnSpc>
                <a:spcPct val="120000"/>
              </a:lnSpc>
            </a:pPr>
            <a:r>
              <a:rPr lang="en-US" sz="5900" b="1" dirty="0" err="1" smtClean="0">
                <a:solidFill>
                  <a:srgbClr val="003399"/>
                </a:solidFill>
                <a:latin typeface="+mj-lt"/>
                <a:cs typeface="Times New Roman" pitchFamily="18" charset="0"/>
              </a:rPr>
              <a:t>Đức</a:t>
            </a:r>
            <a:r>
              <a:rPr lang="en-US" sz="5900" b="1" dirty="0" smtClean="0">
                <a:solidFill>
                  <a:srgbClr val="003399"/>
                </a:solidFill>
                <a:latin typeface="+mj-lt"/>
                <a:cs typeface="Times New Roman" pitchFamily="18" charset="0"/>
              </a:rPr>
              <a:t> Ki-</a:t>
            </a:r>
            <a:r>
              <a:rPr lang="en-US" sz="5900" b="1" dirty="0" err="1" smtClean="0">
                <a:solidFill>
                  <a:srgbClr val="003399"/>
                </a:solidFill>
                <a:latin typeface="+mj-lt"/>
                <a:cs typeface="Times New Roman" pitchFamily="18" charset="0"/>
              </a:rPr>
              <a:t>tô</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phải</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chịu</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khổ</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hình</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và</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từ</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cõi</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chết</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sống</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lại</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rồi</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mới</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được</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hưởng</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vinh</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quang</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dành</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cho</a:t>
            </a:r>
            <a:r>
              <a:rPr lang="en-US" sz="5900" b="1" dirty="0" smtClean="0">
                <a:solidFill>
                  <a:srgbClr val="003399"/>
                </a:solidFill>
                <a:latin typeface="+mj-lt"/>
                <a:cs typeface="Times New Roman" pitchFamily="18" charset="0"/>
              </a:rPr>
              <a:t> </a:t>
            </a:r>
            <a:r>
              <a:rPr lang="en-US" sz="5900" b="1" dirty="0" err="1" smtClean="0">
                <a:solidFill>
                  <a:srgbClr val="003399"/>
                </a:solidFill>
                <a:latin typeface="+mj-lt"/>
                <a:cs typeface="Times New Roman" pitchFamily="18" charset="0"/>
              </a:rPr>
              <a:t>Người</a:t>
            </a:r>
            <a:r>
              <a:rPr lang="en-US" sz="5900" b="1" dirty="0" smtClean="0">
                <a:solidFill>
                  <a:srgbClr val="003399"/>
                </a:solidFill>
                <a:latin typeface="+mj-lt"/>
                <a:cs typeface="Times New Roman" pitchFamily="18" charset="0"/>
              </a:rPr>
              <a:t>.</a:t>
            </a:r>
            <a:endParaRPr lang="en-US" sz="5900" b="1" dirty="0">
              <a:solidFill>
                <a:srgbClr val="003399"/>
              </a:solidFill>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426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855782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120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Tấm</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Lòng</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Phanxi</a:t>
            </a:r>
            <a:r>
              <a:rPr lang="en-US" altLang="en-US" sz="7200" b="1" i="1" dirty="0" err="1" smtClean="0">
                <a:solidFill>
                  <a:srgbClr val="FF0000"/>
                </a:solidFill>
                <a:latin typeface="+mj-lt"/>
                <a:ea typeface="Tahoma" panose="020B0604030504040204" pitchFamily="34" charset="0"/>
                <a:cs typeface="Times New Roman" panose="02020603050405020304" pitchFamily="18" charset="0"/>
              </a:rPr>
              <a:t>cô</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6847133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b="1" u="sng" dirty="0" smtClean="0">
                <a:solidFill>
                  <a:srgbClr val="FF0000"/>
                </a:solidFill>
              </a:rPr>
              <a:t>T</a:t>
            </a:r>
            <a:r>
              <a:rPr lang="en-US" sz="4800" b="1" u="sng" dirty="0" smtClean="0">
                <a:solidFill>
                  <a:srgbClr val="FF0000"/>
                </a:solidFill>
                <a:effectLst/>
              </a:rPr>
              <a:t>k1:</a:t>
            </a:r>
            <a:r>
              <a:rPr lang="en-US" sz="4800" b="1" dirty="0" smtClean="0">
                <a:solidFill>
                  <a:srgbClr val="FFFF00"/>
                </a:solidFill>
                <a:effectLst/>
              </a:rPr>
              <a:t> </a:t>
            </a:r>
            <a:r>
              <a:rPr lang="vi-VN" sz="4800" b="1" dirty="0">
                <a:solidFill>
                  <a:srgbClr val="003399"/>
                </a:solidFill>
              </a:rPr>
              <a:t>Xin dâng Người đôi bàn tay này, ngày mưa nắng kiếp nhân sinh. Xin dâng Người nặng gánh đôi </a:t>
            </a:r>
            <a:r>
              <a:rPr lang="vi-VN" sz="4800" b="1" dirty="0" smtClean="0">
                <a:solidFill>
                  <a:srgbClr val="003399"/>
                </a:solidFill>
              </a:rPr>
              <a:t>vai</a:t>
            </a:r>
            <a:r>
              <a:rPr lang="en-US" sz="4800" b="1" dirty="0" smtClean="0">
                <a:solidFill>
                  <a:srgbClr val="003399"/>
                </a:solidFill>
              </a:rPr>
              <a:t>,</a:t>
            </a:r>
            <a:r>
              <a:rPr lang="vi-VN" sz="4800" b="1" dirty="0" smtClean="0">
                <a:solidFill>
                  <a:srgbClr val="003399"/>
                </a:solidFill>
              </a:rPr>
              <a:t> </a:t>
            </a:r>
            <a:r>
              <a:rPr lang="vi-VN" sz="4800" b="1" dirty="0">
                <a:solidFill>
                  <a:srgbClr val="003399"/>
                </a:solidFill>
              </a:rPr>
              <a:t>cho đàn em bé nhỏ môi </a:t>
            </a:r>
            <a:r>
              <a:rPr lang="vi-VN" sz="4800" b="1" dirty="0" smtClean="0">
                <a:solidFill>
                  <a:srgbClr val="003399"/>
                </a:solidFill>
              </a:rPr>
              <a:t>cười</a:t>
            </a:r>
            <a:r>
              <a:rPr lang="en-US" sz="4800" b="1" dirty="0" smtClean="0">
                <a:solidFill>
                  <a:srgbClr val="003399"/>
                </a:solidFill>
              </a:rPr>
              <a:t>.</a:t>
            </a:r>
            <a:r>
              <a:rPr lang="vi-VN" sz="4800" b="1" dirty="0" smtClean="0">
                <a:solidFill>
                  <a:srgbClr val="003399"/>
                </a:solidFill>
              </a:rPr>
              <a:t> </a:t>
            </a:r>
            <a:r>
              <a:rPr lang="en-US" sz="4800" b="1" dirty="0" smtClean="0">
                <a:solidFill>
                  <a:srgbClr val="003399"/>
                </a:solidFill>
              </a:rPr>
              <a:t>T</a:t>
            </a:r>
            <a:r>
              <a:rPr lang="vi-VN" sz="4800" b="1" dirty="0" smtClean="0">
                <a:solidFill>
                  <a:srgbClr val="003399"/>
                </a:solidFill>
              </a:rPr>
              <a:t>ìm </a:t>
            </a:r>
            <a:r>
              <a:rPr lang="vi-VN" sz="4800" b="1" dirty="0">
                <a:solidFill>
                  <a:srgbClr val="003399"/>
                </a:solidFill>
              </a:rPr>
              <a:t>thấy trong đời niềm hạnh phúc cho ngày mai</a:t>
            </a:r>
            <a:r>
              <a:rPr lang="vi-VN" sz="4800" b="1" dirty="0" smtClean="0">
                <a:solidFill>
                  <a:srgbClr val="003399"/>
                </a:solidFill>
                <a:effectLst/>
              </a:rPr>
              <a:t>.</a:t>
            </a:r>
            <a:endParaRPr lang="en-US" sz="4800" b="1" dirty="0">
              <a:solidFill>
                <a:srgbClr val="003399"/>
              </a:solidFill>
              <a:effectLst/>
            </a:endParaRPr>
          </a:p>
        </p:txBody>
      </p:sp>
    </p:spTree>
    <p:extLst>
      <p:ext uri="{BB962C8B-B14F-4D97-AF65-F5344CB8AC3E}">
        <p14:creationId xmlns:p14="http://schemas.microsoft.com/office/powerpoint/2010/main" val="931847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0000"/>
                </a:solidFill>
              </a:rPr>
              <a:t>Đk</a:t>
            </a:r>
            <a:r>
              <a:rPr lang="en-US" sz="5200" b="1" u="sng" dirty="0" smtClean="0">
                <a:solidFill>
                  <a:srgbClr val="FF0000"/>
                </a:solidFill>
                <a:effectLst/>
              </a:rPr>
              <a:t>:</a:t>
            </a:r>
            <a:r>
              <a:rPr lang="en-US" sz="5200" b="1" dirty="0" smtClean="0">
                <a:solidFill>
                  <a:srgbClr val="FFFF00"/>
                </a:solidFill>
                <a:effectLst/>
              </a:rPr>
              <a:t> </a:t>
            </a:r>
            <a:r>
              <a:rPr lang="en-US" sz="5200" b="1" dirty="0" smtClean="0">
                <a:solidFill>
                  <a:srgbClr val="003399"/>
                </a:solidFill>
                <a:effectLst/>
              </a:rPr>
              <a:t>T</a:t>
            </a:r>
            <a:r>
              <a:rPr lang="vi-VN" sz="5200" b="1" dirty="0" smtClean="0">
                <a:solidFill>
                  <a:srgbClr val="003399"/>
                </a:solidFill>
              </a:rPr>
              <a:t>ấm </a:t>
            </a:r>
            <a:r>
              <a:rPr lang="vi-VN" sz="5200" b="1" dirty="0">
                <a:solidFill>
                  <a:srgbClr val="003399"/>
                </a:solidFill>
              </a:rPr>
              <a:t>bánh này chứa chan nỗi niềm, là của lễ cuộc đời con dâng Ngài. Chén Thánh này chất cả tâm tư, tuy đơn nghèo nhưng mang </a:t>
            </a:r>
            <a:r>
              <a:rPr lang="en-US" sz="5200" b="1" dirty="0" err="1" smtClean="0">
                <a:solidFill>
                  <a:srgbClr val="003399"/>
                </a:solidFill>
              </a:rPr>
              <a:t>trọn</a:t>
            </a:r>
            <a:r>
              <a:rPr lang="vi-VN" sz="5200" b="1" dirty="0" smtClean="0">
                <a:solidFill>
                  <a:srgbClr val="003399"/>
                </a:solidFill>
              </a:rPr>
              <a:t> </a:t>
            </a:r>
            <a:r>
              <a:rPr lang="vi-VN" sz="5200" b="1" dirty="0">
                <a:solidFill>
                  <a:srgbClr val="003399"/>
                </a:solidFill>
              </a:rPr>
              <a:t>tình yêu</a:t>
            </a:r>
            <a:r>
              <a:rPr lang="vi-VN" sz="5200" b="1" dirty="0" smtClean="0">
                <a:solidFill>
                  <a:srgbClr val="003399"/>
                </a:solidFill>
                <a:effectLst/>
              </a:rPr>
              <a:t>.</a:t>
            </a:r>
            <a:endParaRPr lang="en-US" sz="5200" b="1" dirty="0">
              <a:solidFill>
                <a:srgbClr val="003399"/>
              </a:solidFill>
              <a:effectLst/>
            </a:endParaRPr>
          </a:p>
        </p:txBody>
      </p:sp>
    </p:spTree>
    <p:extLst>
      <p:ext uri="{BB962C8B-B14F-4D97-AF65-F5344CB8AC3E}">
        <p14:creationId xmlns:p14="http://schemas.microsoft.com/office/powerpoint/2010/main" val="339829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b="1" u="sng" dirty="0" smtClean="0">
                <a:solidFill>
                  <a:srgbClr val="FF0000"/>
                </a:solidFill>
              </a:rPr>
              <a:t>T</a:t>
            </a:r>
            <a:r>
              <a:rPr lang="en-US" sz="4800" b="1" u="sng" dirty="0" smtClean="0">
                <a:solidFill>
                  <a:srgbClr val="FF0000"/>
                </a:solidFill>
                <a:effectLst/>
              </a:rPr>
              <a:t>k2:</a:t>
            </a:r>
            <a:r>
              <a:rPr lang="en-US" sz="4800" b="1" dirty="0" smtClean="0">
                <a:solidFill>
                  <a:srgbClr val="FFFF00"/>
                </a:solidFill>
                <a:effectLst/>
              </a:rPr>
              <a:t> </a:t>
            </a:r>
            <a:r>
              <a:rPr lang="vi-VN" sz="4800" b="1" dirty="0">
                <a:solidFill>
                  <a:srgbClr val="003399"/>
                </a:solidFill>
              </a:rPr>
              <a:t>Xin dâng Người những ngày qua </a:t>
            </a:r>
            <a:r>
              <a:rPr lang="vi-VN" sz="4800" b="1" dirty="0" smtClean="0">
                <a:solidFill>
                  <a:srgbClr val="003399"/>
                </a:solidFill>
              </a:rPr>
              <a:t>rồi</a:t>
            </a:r>
            <a:r>
              <a:rPr lang="en-US" sz="4800" b="1" dirty="0" smtClean="0">
                <a:solidFill>
                  <a:srgbClr val="003399"/>
                </a:solidFill>
              </a:rPr>
              <a:t>,</a:t>
            </a:r>
            <a:r>
              <a:rPr lang="vi-VN" sz="4800" b="1" dirty="0" smtClean="0">
                <a:solidFill>
                  <a:srgbClr val="003399"/>
                </a:solidFill>
              </a:rPr>
              <a:t> </a:t>
            </a:r>
            <a:r>
              <a:rPr lang="vi-VN" sz="4800" b="1" dirty="0">
                <a:solidFill>
                  <a:srgbClr val="003399"/>
                </a:solidFill>
              </a:rPr>
              <a:t>niềm vui lẫn với thương đau. Xin dâng Người mộng ước tương lai, mong ngày mai sẽ thắm tươi </a:t>
            </a:r>
            <a:r>
              <a:rPr lang="vi-VN" sz="4800" b="1" dirty="0" smtClean="0">
                <a:solidFill>
                  <a:srgbClr val="003399"/>
                </a:solidFill>
              </a:rPr>
              <a:t>m</a:t>
            </a:r>
            <a:r>
              <a:rPr lang="en-US" sz="4800" b="1" dirty="0">
                <a:solidFill>
                  <a:srgbClr val="003399"/>
                </a:solidFill>
              </a:rPr>
              <a:t>à</a:t>
            </a:r>
            <a:r>
              <a:rPr lang="vi-VN" sz="4800" b="1" dirty="0" smtClean="0">
                <a:solidFill>
                  <a:srgbClr val="003399"/>
                </a:solidFill>
              </a:rPr>
              <a:t>u</a:t>
            </a:r>
            <a:r>
              <a:rPr lang="en-US" sz="4800" b="1" dirty="0" smtClean="0">
                <a:solidFill>
                  <a:srgbClr val="003399"/>
                </a:solidFill>
              </a:rPr>
              <a:t>.</a:t>
            </a:r>
            <a:r>
              <a:rPr lang="vi-VN" sz="4800" b="1" dirty="0" smtClean="0">
                <a:solidFill>
                  <a:srgbClr val="003399"/>
                </a:solidFill>
              </a:rPr>
              <a:t> </a:t>
            </a:r>
            <a:r>
              <a:rPr lang="en-US" sz="4800" b="1" dirty="0">
                <a:solidFill>
                  <a:srgbClr val="003399"/>
                </a:solidFill>
              </a:rPr>
              <a:t>V</a:t>
            </a:r>
            <a:r>
              <a:rPr lang="vi-VN" sz="4800" b="1" dirty="0" smtClean="0">
                <a:solidFill>
                  <a:srgbClr val="003399"/>
                </a:solidFill>
              </a:rPr>
              <a:t>à </a:t>
            </a:r>
            <a:r>
              <a:rPr lang="vi-VN" sz="4800" b="1" dirty="0">
                <a:solidFill>
                  <a:srgbClr val="003399"/>
                </a:solidFill>
              </a:rPr>
              <a:t>xin dâng Người từng giây phút trong đời con</a:t>
            </a:r>
            <a:r>
              <a:rPr lang="vi-VN" sz="4800" b="1" dirty="0" smtClean="0">
                <a:solidFill>
                  <a:srgbClr val="003399"/>
                </a:solidFill>
                <a:effectLst/>
              </a:rPr>
              <a:t>.</a:t>
            </a:r>
            <a:endParaRPr lang="en-US" sz="4800" b="1" dirty="0">
              <a:solidFill>
                <a:srgbClr val="003399"/>
              </a:solidFill>
              <a:effectLst/>
            </a:endParaRPr>
          </a:p>
        </p:txBody>
      </p:sp>
    </p:spTree>
    <p:extLst>
      <p:ext uri="{BB962C8B-B14F-4D97-AF65-F5344CB8AC3E}">
        <p14:creationId xmlns:p14="http://schemas.microsoft.com/office/powerpoint/2010/main" val="370000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0000"/>
                </a:solidFill>
              </a:rPr>
              <a:t>Đk</a:t>
            </a:r>
            <a:r>
              <a:rPr lang="en-US" sz="5200" b="1" u="sng" dirty="0" smtClean="0">
                <a:solidFill>
                  <a:srgbClr val="FF0000"/>
                </a:solidFill>
                <a:effectLst/>
              </a:rPr>
              <a:t>:</a:t>
            </a:r>
            <a:r>
              <a:rPr lang="en-US" sz="5200" b="1" dirty="0" smtClean="0">
                <a:solidFill>
                  <a:srgbClr val="FFFF00"/>
                </a:solidFill>
                <a:effectLst/>
              </a:rPr>
              <a:t> </a:t>
            </a:r>
            <a:r>
              <a:rPr lang="en-US" sz="5200" b="1" dirty="0" smtClean="0">
                <a:solidFill>
                  <a:srgbClr val="003399"/>
                </a:solidFill>
                <a:effectLst/>
              </a:rPr>
              <a:t>T</a:t>
            </a:r>
            <a:r>
              <a:rPr lang="vi-VN" sz="5200" b="1" dirty="0" smtClean="0">
                <a:solidFill>
                  <a:srgbClr val="003399"/>
                </a:solidFill>
              </a:rPr>
              <a:t>ấm </a:t>
            </a:r>
            <a:r>
              <a:rPr lang="vi-VN" sz="5200" b="1" dirty="0">
                <a:solidFill>
                  <a:srgbClr val="003399"/>
                </a:solidFill>
              </a:rPr>
              <a:t>bánh này chứa chan nỗi niềm, là của lễ cuộc đời con dâng Ngài. Chén Thánh này chất cả tâm tư, tuy đơn nghèo nhưng mang </a:t>
            </a:r>
            <a:r>
              <a:rPr lang="en-US" sz="5200" b="1" dirty="0" err="1" smtClean="0">
                <a:solidFill>
                  <a:srgbClr val="003399"/>
                </a:solidFill>
              </a:rPr>
              <a:t>trọn</a:t>
            </a:r>
            <a:r>
              <a:rPr lang="vi-VN" sz="5200" b="1" dirty="0" smtClean="0">
                <a:solidFill>
                  <a:srgbClr val="003399"/>
                </a:solidFill>
              </a:rPr>
              <a:t> </a:t>
            </a:r>
            <a:r>
              <a:rPr lang="vi-VN" sz="5200" b="1" dirty="0">
                <a:solidFill>
                  <a:srgbClr val="003399"/>
                </a:solidFill>
              </a:rPr>
              <a:t>tình yêu</a:t>
            </a:r>
            <a:r>
              <a:rPr lang="vi-VN" sz="5200" b="1" dirty="0" smtClean="0">
                <a:solidFill>
                  <a:srgbClr val="003399"/>
                </a:solidFill>
                <a:effectLst/>
              </a:rPr>
              <a:t>.</a:t>
            </a:r>
            <a:endParaRPr lang="en-US" sz="5200" b="1" dirty="0">
              <a:solidFill>
                <a:srgbClr val="003399"/>
              </a:solidFill>
              <a:effectLst/>
            </a:endParaRPr>
          </a:p>
        </p:txBody>
      </p:sp>
    </p:spTree>
    <p:extLst>
      <p:ext uri="{BB962C8B-B14F-4D97-AF65-F5344CB8AC3E}">
        <p14:creationId xmlns:p14="http://schemas.microsoft.com/office/powerpoint/2010/main" val="1916742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65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680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9102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Nguyện</a:t>
            </a:r>
            <a:r>
              <a:rPr lang="en-US" altLang="en-US" sz="6600" b="1" u="sng" dirty="0" smtClean="0">
                <a:solidFill>
                  <a:srgbClr val="FF0000"/>
                </a:solidFill>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Hiệp</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Chúa</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Là</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Cây</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Nho</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Lm. </a:t>
            </a:r>
            <a:r>
              <a:rPr lang="en-US" altLang="en-US" sz="7200" b="1" i="1" dirty="0" err="1" smtClean="0">
                <a:solidFill>
                  <a:srgbClr val="FF0000"/>
                </a:solidFill>
                <a:latin typeface="+mj-lt"/>
                <a:ea typeface="Tahoma" panose="020B0604030504040204" pitchFamily="34" charset="0"/>
                <a:cs typeface="Times New Roman" panose="02020603050405020304" pitchFamily="18" charset="0"/>
              </a:rPr>
              <a:t>Ân</a:t>
            </a:r>
            <a:r>
              <a:rPr lang="en-US" altLang="en-US" sz="7200" b="1" i="1" dirty="0" smtClean="0">
                <a:solidFill>
                  <a:srgbClr val="FF0000"/>
                </a:solidFill>
                <a:latin typeface="+mj-lt"/>
                <a:ea typeface="Tahoma" panose="020B0604030504040204" pitchFamily="34" charset="0"/>
                <a:cs typeface="Times New Roman" panose="02020603050405020304" pitchFamily="18" charset="0"/>
              </a:rPr>
              <a:t> </a:t>
            </a:r>
            <a:r>
              <a:rPr lang="en-US" altLang="en-US" sz="7200" b="1" i="1" dirty="0" err="1" smtClean="0">
                <a:solidFill>
                  <a:srgbClr val="FF0000"/>
                </a:solidFill>
                <a:latin typeface="+mj-lt"/>
                <a:ea typeface="Tahoma" panose="020B0604030504040204" pitchFamily="34" charset="0"/>
                <a:cs typeface="Times New Roman" panose="02020603050405020304" pitchFamily="18" charset="0"/>
              </a:rPr>
              <a:t>Đức</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8904875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cây</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con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cành</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đưa</a:t>
            </a:r>
            <a:r>
              <a:rPr lang="en-US" altLang="en-US" sz="5400" b="1" dirty="0" smtClean="0">
                <a:solidFill>
                  <a:srgbClr val="003399"/>
                </a:solidFill>
                <a:latin typeface="+mj-lt"/>
              </a:rPr>
              <a:t> con </a:t>
            </a:r>
            <a:r>
              <a:rPr lang="en-US" altLang="en-US" sz="5400" b="1" dirty="0" err="1" smtClean="0">
                <a:solidFill>
                  <a:srgbClr val="003399"/>
                </a:solidFill>
                <a:latin typeface="+mj-lt"/>
              </a:rPr>
              <a:t>vào</a:t>
            </a:r>
            <a:r>
              <a:rPr lang="en-US" altLang="en-US" sz="5400" b="1" dirty="0" smtClean="0">
                <a:solidFill>
                  <a:srgbClr val="003399"/>
                </a:solidFill>
                <a:latin typeface="+mj-lt"/>
              </a:rPr>
              <a:t> </a:t>
            </a:r>
            <a:r>
              <a:rPr lang="en-US" altLang="en-US" sz="5400" b="1" dirty="0" err="1" smtClean="0">
                <a:solidFill>
                  <a:srgbClr val="003399"/>
                </a:solidFill>
                <a:latin typeface="+mj-lt"/>
              </a:rPr>
              <a:t>mối</a:t>
            </a:r>
            <a:r>
              <a:rPr lang="en-US" altLang="en-US" sz="5400" b="1" dirty="0" smtClean="0">
                <a:solidFill>
                  <a:srgbClr val="003399"/>
                </a:solidFill>
                <a:latin typeface="+mj-lt"/>
              </a:rPr>
              <a:t> </a:t>
            </a:r>
            <a:r>
              <a:rPr lang="en-US" altLang="en-US" sz="5400" b="1" dirty="0" err="1" smtClean="0">
                <a:solidFill>
                  <a:srgbClr val="003399"/>
                </a:solidFill>
                <a:latin typeface="+mj-lt"/>
              </a:rPr>
              <a:t>tình</a:t>
            </a:r>
            <a:r>
              <a:rPr lang="en-US" altLang="en-US" sz="5400" b="1" dirty="0" smtClean="0">
                <a:solidFill>
                  <a:srgbClr val="003399"/>
                </a:solidFill>
                <a:latin typeface="+mj-lt"/>
              </a:rPr>
              <a:t>, </a:t>
            </a:r>
            <a:r>
              <a:rPr lang="en-US" altLang="en-US" sz="5400" b="1" dirty="0" err="1" smtClean="0">
                <a:solidFill>
                  <a:srgbClr val="003399"/>
                </a:solidFill>
                <a:latin typeface="+mj-lt"/>
              </a:rPr>
              <a:t>mối</a:t>
            </a:r>
            <a:r>
              <a:rPr lang="en-US" altLang="en-US" sz="5400" b="1" dirty="0" smtClean="0">
                <a:solidFill>
                  <a:srgbClr val="003399"/>
                </a:solidFill>
                <a:latin typeface="+mj-lt"/>
              </a:rPr>
              <a:t> </a:t>
            </a:r>
            <a:r>
              <a:rPr lang="en-US" altLang="en-US" sz="5400" b="1" dirty="0" err="1" smtClean="0">
                <a:solidFill>
                  <a:srgbClr val="003399"/>
                </a:solidFill>
                <a:latin typeface="+mj-lt"/>
              </a:rPr>
              <a:t>tình</a:t>
            </a:r>
            <a:r>
              <a:rPr lang="en-US" altLang="en-US" sz="5400" b="1" dirty="0" smtClean="0">
                <a:solidFill>
                  <a:srgbClr val="003399"/>
                </a:solidFill>
                <a:latin typeface="+mj-lt"/>
              </a:rPr>
              <a:t> </a:t>
            </a:r>
            <a:r>
              <a:rPr lang="en-US" altLang="en-US" sz="5400" b="1" dirty="0" err="1" smtClean="0">
                <a:solidFill>
                  <a:srgbClr val="003399"/>
                </a:solidFill>
                <a:latin typeface="+mj-lt"/>
              </a:rPr>
              <a:t>đầu</a:t>
            </a:r>
            <a:r>
              <a:rPr lang="en-US" altLang="en-US" sz="5400" b="1" dirty="0" smtClean="0">
                <a:solidFill>
                  <a:srgbClr val="003399"/>
                </a:solidFill>
                <a:latin typeface="+mj-lt"/>
              </a:rPr>
              <a:t> </a:t>
            </a:r>
            <a:r>
              <a:rPr lang="en-US" altLang="en-US" sz="5400" b="1" dirty="0" err="1" smtClean="0">
                <a:solidFill>
                  <a:srgbClr val="003399"/>
                </a:solidFill>
                <a:latin typeface="+mj-lt"/>
              </a:rPr>
              <a:t>tiên</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khoác</a:t>
            </a:r>
            <a:r>
              <a:rPr lang="en-US" altLang="en-US" sz="5400" b="1" dirty="0" smtClean="0">
                <a:solidFill>
                  <a:srgbClr val="003399"/>
                </a:solidFill>
                <a:latin typeface="+mj-lt"/>
              </a:rPr>
              <a:t> con </a:t>
            </a:r>
            <a:r>
              <a:rPr lang="en-US" altLang="en-US" sz="5400" b="1" dirty="0" err="1" smtClean="0">
                <a:solidFill>
                  <a:srgbClr val="003399"/>
                </a:solidFill>
                <a:latin typeface="+mj-lt"/>
              </a:rPr>
              <a:t>bằng</a:t>
            </a:r>
            <a:r>
              <a:rPr lang="en-US" altLang="en-US" sz="5400" b="1" dirty="0" smtClean="0">
                <a:solidFill>
                  <a:srgbClr val="003399"/>
                </a:solidFill>
                <a:latin typeface="+mj-lt"/>
              </a:rPr>
              <a:t> </a:t>
            </a:r>
            <a:r>
              <a:rPr lang="en-US" altLang="en-US" sz="5400" b="1" dirty="0" err="1" smtClean="0">
                <a:solidFill>
                  <a:srgbClr val="003399"/>
                </a:solidFill>
                <a:latin typeface="+mj-lt"/>
              </a:rPr>
              <a:t>hồng</a:t>
            </a:r>
            <a:r>
              <a:rPr lang="en-US" altLang="en-US" sz="5400" b="1" dirty="0" smtClean="0">
                <a:solidFill>
                  <a:srgbClr val="003399"/>
                </a:solidFill>
                <a:latin typeface="+mj-lt"/>
              </a:rPr>
              <a:t> </a:t>
            </a:r>
            <a:r>
              <a:rPr lang="en-US" altLang="en-US" sz="5400" b="1" dirty="0" err="1" smtClean="0">
                <a:solidFill>
                  <a:srgbClr val="003399"/>
                </a:solidFill>
                <a:latin typeface="+mj-lt"/>
              </a:rPr>
              <a:t>ân</a:t>
            </a:r>
            <a:r>
              <a:rPr lang="en-US" altLang="en-US" sz="5400" b="1" dirty="0" smtClean="0">
                <a:solidFill>
                  <a:srgbClr val="003399"/>
                </a:solidFill>
                <a:latin typeface="+mj-lt"/>
              </a:rPr>
              <a:t> </a:t>
            </a:r>
            <a:r>
              <a:rPr lang="en-US" altLang="en-US" sz="5400" b="1" dirty="0" err="1" smtClean="0">
                <a:solidFill>
                  <a:srgbClr val="003399"/>
                </a:solidFill>
                <a:latin typeface="+mj-lt"/>
              </a:rPr>
              <a:t>áo</a:t>
            </a:r>
            <a:r>
              <a:rPr lang="en-US" altLang="en-US" sz="5400" b="1" dirty="0" smtClean="0">
                <a:solidFill>
                  <a:srgbClr val="003399"/>
                </a:solidFill>
                <a:latin typeface="+mj-lt"/>
              </a:rPr>
              <a:t> </a:t>
            </a:r>
            <a:r>
              <a:rPr lang="en-US" altLang="en-US" sz="5400" b="1" dirty="0" err="1" smtClean="0">
                <a:solidFill>
                  <a:srgbClr val="003399"/>
                </a:solidFill>
                <a:latin typeface="+mj-lt"/>
              </a:rPr>
              <a:t>trắng</a:t>
            </a:r>
            <a:r>
              <a:rPr lang="en-US" altLang="en-US" sz="5400" b="1" dirty="0" smtClean="0">
                <a:solidFill>
                  <a:srgbClr val="003399"/>
                </a:solidFill>
                <a:latin typeface="+mj-lt"/>
              </a:rPr>
              <a:t> </a:t>
            </a:r>
            <a:r>
              <a:rPr lang="en-US" altLang="en-US" sz="5400" b="1" dirty="0" err="1" smtClean="0">
                <a:solidFill>
                  <a:srgbClr val="003399"/>
                </a:solidFill>
                <a:latin typeface="+mj-lt"/>
              </a:rPr>
              <a:t>vô</a:t>
            </a:r>
            <a:r>
              <a:rPr lang="en-US" altLang="en-US" sz="5400" b="1" dirty="0" smtClean="0">
                <a:solidFill>
                  <a:srgbClr val="003399"/>
                </a:solidFill>
                <a:latin typeface="+mj-lt"/>
              </a:rPr>
              <a:t> </a:t>
            </a:r>
            <a:r>
              <a:rPr lang="en-US" altLang="en-US" sz="5400" b="1" dirty="0" err="1" smtClean="0">
                <a:solidFill>
                  <a:srgbClr val="003399"/>
                </a:solidFill>
                <a:latin typeface="+mj-lt"/>
              </a:rPr>
              <a:t>ngần</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410451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cây</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con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cành</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Con </a:t>
            </a:r>
            <a:r>
              <a:rPr lang="en-US" altLang="en-US" sz="5400" b="1" dirty="0" err="1" smtClean="0">
                <a:solidFill>
                  <a:srgbClr val="003399"/>
                </a:solidFill>
                <a:latin typeface="+mj-lt"/>
              </a:rPr>
              <a:t>chết</a:t>
            </a:r>
            <a:r>
              <a:rPr lang="en-US" altLang="en-US" sz="5400" b="1" dirty="0" smtClean="0">
                <a:solidFill>
                  <a:srgbClr val="003399"/>
                </a:solidFill>
                <a:latin typeface="+mj-lt"/>
              </a:rPr>
              <a:t> </a:t>
            </a:r>
            <a:r>
              <a:rPr lang="en-US" altLang="en-US" sz="5400" b="1" dirty="0" err="1" smtClean="0">
                <a:solidFill>
                  <a:srgbClr val="003399"/>
                </a:solidFill>
                <a:latin typeface="+mj-lt"/>
              </a:rPr>
              <a:t>mỗi</a:t>
            </a:r>
            <a:r>
              <a:rPr lang="en-US" altLang="en-US" sz="5400" b="1" dirty="0" smtClean="0">
                <a:solidFill>
                  <a:srgbClr val="003399"/>
                </a:solidFill>
                <a:latin typeface="+mj-lt"/>
              </a:rPr>
              <a:t> </a:t>
            </a:r>
            <a:r>
              <a:rPr lang="en-US" altLang="en-US" sz="5400" b="1" dirty="0" err="1" smtClean="0">
                <a:solidFill>
                  <a:srgbClr val="003399"/>
                </a:solidFill>
                <a:latin typeface="+mj-lt"/>
              </a:rPr>
              <a:t>ngày</a:t>
            </a:r>
            <a:r>
              <a:rPr lang="en-US" altLang="en-US" sz="5400" b="1" dirty="0" smtClean="0">
                <a:solidFill>
                  <a:srgbClr val="003399"/>
                </a:solidFill>
                <a:latin typeface="+mj-lt"/>
              </a:rPr>
              <a:t> </a:t>
            </a:r>
            <a:r>
              <a:rPr lang="en-US" altLang="en-US" sz="5400" b="1" dirty="0" err="1" smtClean="0">
                <a:solidFill>
                  <a:srgbClr val="003399"/>
                </a:solidFill>
                <a:latin typeface="+mj-lt"/>
              </a:rPr>
              <a:t>với</a:t>
            </a:r>
            <a:r>
              <a:rPr lang="en-US" altLang="en-US" sz="5400" b="1" dirty="0" smtClean="0">
                <a:solidFill>
                  <a:srgbClr val="003399"/>
                </a:solidFill>
                <a:latin typeface="+mj-lt"/>
              </a:rPr>
              <a:t> </a:t>
            </a:r>
            <a:r>
              <a:rPr lang="en-US" altLang="en-US" sz="5400" b="1" dirty="0" err="1" smtClean="0">
                <a:solidFill>
                  <a:srgbClr val="003399"/>
                </a:solidFill>
                <a:latin typeface="+mj-lt"/>
              </a:rPr>
              <a:t>Ngài</a:t>
            </a:r>
            <a:r>
              <a:rPr lang="en-US" altLang="en-US" sz="5400" b="1" dirty="0" smtClean="0">
                <a:solidFill>
                  <a:srgbClr val="003399"/>
                </a:solidFill>
                <a:latin typeface="+mj-lt"/>
              </a:rPr>
              <a:t> </a:t>
            </a:r>
            <a:r>
              <a:rPr lang="en-US" altLang="en-US" sz="5400" b="1" dirty="0" err="1" smtClean="0">
                <a:solidFill>
                  <a:srgbClr val="003399"/>
                </a:solidFill>
                <a:latin typeface="+mj-lt"/>
              </a:rPr>
              <a:t>cho</a:t>
            </a:r>
            <a:r>
              <a:rPr lang="en-US" altLang="en-US" sz="5400" b="1" dirty="0" smtClean="0">
                <a:solidFill>
                  <a:srgbClr val="003399"/>
                </a:solidFill>
                <a:latin typeface="+mj-lt"/>
              </a:rPr>
              <a:t> </a:t>
            </a:r>
            <a:r>
              <a:rPr lang="en-US" altLang="en-US" sz="5400" b="1" dirty="0" err="1" smtClean="0">
                <a:solidFill>
                  <a:srgbClr val="003399"/>
                </a:solidFill>
                <a:latin typeface="+mj-lt"/>
              </a:rPr>
              <a:t>ngàn</a:t>
            </a:r>
            <a:r>
              <a:rPr lang="en-US" altLang="en-US" sz="5400" b="1" dirty="0" smtClean="0">
                <a:solidFill>
                  <a:srgbClr val="003399"/>
                </a:solidFill>
                <a:latin typeface="+mj-lt"/>
              </a:rPr>
              <a:t> </a:t>
            </a:r>
            <a:r>
              <a:rPr lang="en-US" altLang="en-US" sz="5400" b="1" dirty="0" err="1" smtClean="0">
                <a:solidFill>
                  <a:srgbClr val="003399"/>
                </a:solidFill>
                <a:latin typeface="+mj-lt"/>
              </a:rPr>
              <a:t>tội</a:t>
            </a:r>
            <a:r>
              <a:rPr lang="en-US" altLang="en-US" sz="5400" b="1" dirty="0" smtClean="0">
                <a:solidFill>
                  <a:srgbClr val="003399"/>
                </a:solidFill>
                <a:latin typeface="+mj-lt"/>
              </a:rPr>
              <a:t> </a:t>
            </a:r>
            <a:r>
              <a:rPr lang="en-US" altLang="en-US" sz="5400" b="1" dirty="0" err="1" smtClean="0">
                <a:solidFill>
                  <a:srgbClr val="003399"/>
                </a:solidFill>
                <a:latin typeface="+mj-lt"/>
              </a:rPr>
              <a:t>lỗi</a:t>
            </a:r>
            <a:r>
              <a:rPr lang="en-US" altLang="en-US" sz="5400" b="1" dirty="0" smtClean="0">
                <a:solidFill>
                  <a:srgbClr val="003399"/>
                </a:solidFill>
                <a:latin typeface="+mj-lt"/>
              </a:rPr>
              <a:t>. Con </a:t>
            </a:r>
            <a:r>
              <a:rPr lang="en-US" altLang="en-US" sz="5400" b="1" dirty="0" err="1" smtClean="0">
                <a:solidFill>
                  <a:srgbClr val="003399"/>
                </a:solidFill>
                <a:latin typeface="+mj-lt"/>
              </a:rPr>
              <a:t>sống</a:t>
            </a:r>
            <a:r>
              <a:rPr lang="en-US" altLang="en-US" sz="5400" b="1" dirty="0" smtClean="0">
                <a:solidFill>
                  <a:srgbClr val="003399"/>
                </a:solidFill>
                <a:latin typeface="+mj-lt"/>
              </a:rPr>
              <a:t> </a:t>
            </a:r>
            <a:r>
              <a:rPr lang="en-US" altLang="en-US" sz="5400" b="1" dirty="0" err="1" smtClean="0">
                <a:solidFill>
                  <a:srgbClr val="003399"/>
                </a:solidFill>
                <a:latin typeface="+mj-lt"/>
              </a:rPr>
              <a:t>cho</a:t>
            </a:r>
            <a:r>
              <a:rPr lang="en-US" altLang="en-US" sz="5400" b="1" dirty="0" smtClean="0">
                <a:solidFill>
                  <a:srgbClr val="003399"/>
                </a:solidFill>
                <a:latin typeface="+mj-lt"/>
              </a:rPr>
              <a:t> </a:t>
            </a:r>
            <a:r>
              <a:rPr lang="en-US" altLang="en-US" sz="5400" b="1" dirty="0" err="1" smtClean="0">
                <a:solidFill>
                  <a:srgbClr val="003399"/>
                </a:solidFill>
                <a:latin typeface="+mj-lt"/>
              </a:rPr>
              <a:t>Ngài</a:t>
            </a:r>
            <a:r>
              <a:rPr lang="en-US" altLang="en-US" sz="5400" b="1" dirty="0" smtClean="0">
                <a:solidFill>
                  <a:srgbClr val="003399"/>
                </a:solidFill>
                <a:latin typeface="+mj-lt"/>
              </a:rPr>
              <a:t> </a:t>
            </a:r>
            <a:r>
              <a:rPr lang="en-US" altLang="en-US" sz="5400" b="1" dirty="0" err="1" smtClean="0">
                <a:solidFill>
                  <a:srgbClr val="003399"/>
                </a:solidFill>
                <a:latin typeface="+mj-lt"/>
              </a:rPr>
              <a:t>từ</a:t>
            </a:r>
            <a:r>
              <a:rPr lang="en-US" altLang="en-US" sz="5400" b="1" dirty="0" smtClean="0">
                <a:solidFill>
                  <a:srgbClr val="003399"/>
                </a:solidFill>
                <a:latin typeface="+mj-lt"/>
              </a:rPr>
              <a:t> </a:t>
            </a:r>
            <a:r>
              <a:rPr lang="en-US" altLang="en-US" sz="5400" b="1" dirty="0" err="1" smtClean="0">
                <a:solidFill>
                  <a:srgbClr val="003399"/>
                </a:solidFill>
                <a:latin typeface="+mj-lt"/>
              </a:rPr>
              <a:t>đây</a:t>
            </a:r>
            <a:r>
              <a:rPr lang="en-US" altLang="en-US" sz="5400" b="1" dirty="0" smtClean="0">
                <a:solidFill>
                  <a:srgbClr val="003399"/>
                </a:solidFill>
                <a:latin typeface="+mj-lt"/>
              </a:rPr>
              <a:t> </a:t>
            </a:r>
            <a:r>
              <a:rPr lang="en-US" altLang="en-US" sz="5400" b="1" dirty="0" err="1" smtClean="0">
                <a:solidFill>
                  <a:srgbClr val="003399"/>
                </a:solidFill>
                <a:latin typeface="+mj-lt"/>
              </a:rPr>
              <a:t>trong</a:t>
            </a:r>
            <a:r>
              <a:rPr lang="en-US" altLang="en-US" sz="5400" b="1" dirty="0" smtClean="0">
                <a:solidFill>
                  <a:srgbClr val="003399"/>
                </a:solidFill>
                <a:latin typeface="+mj-lt"/>
              </a:rPr>
              <a:t> </a:t>
            </a:r>
            <a:r>
              <a:rPr lang="en-US" altLang="en-US" sz="5400" b="1" dirty="0" err="1" smtClean="0">
                <a:solidFill>
                  <a:srgbClr val="003399"/>
                </a:solidFill>
                <a:latin typeface="+mj-lt"/>
              </a:rPr>
              <a:t>cuộc</a:t>
            </a:r>
            <a:r>
              <a:rPr lang="en-US" altLang="en-US" sz="5400" b="1" dirty="0" smtClean="0">
                <a:solidFill>
                  <a:srgbClr val="003399"/>
                </a:solidFill>
                <a:latin typeface="+mj-lt"/>
              </a:rPr>
              <a:t> </a:t>
            </a:r>
            <a:r>
              <a:rPr lang="en-US" altLang="en-US" sz="5400" b="1" dirty="0" err="1" smtClean="0">
                <a:solidFill>
                  <a:srgbClr val="003399"/>
                </a:solidFill>
                <a:latin typeface="+mj-lt"/>
              </a:rPr>
              <a:t>đời</a:t>
            </a:r>
            <a:r>
              <a:rPr lang="en-US" altLang="en-US" sz="5400" b="1" dirty="0" smtClean="0">
                <a:solidFill>
                  <a:srgbClr val="003399"/>
                </a:solidFill>
                <a:latin typeface="+mj-lt"/>
              </a:rPr>
              <a:t> </a:t>
            </a:r>
            <a:r>
              <a:rPr lang="en-US" altLang="en-US" sz="5400" b="1" dirty="0" err="1" smtClean="0">
                <a:solidFill>
                  <a:srgbClr val="003399"/>
                </a:solidFill>
                <a:latin typeface="+mj-lt"/>
              </a:rPr>
              <a:t>mới</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61893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chung</a:t>
            </a:r>
            <a:r>
              <a:rPr lang="en-US" altLang="en-US" sz="5200" b="1" dirty="0" smtClean="0">
                <a:solidFill>
                  <a:srgbClr val="003399"/>
                </a:solidFill>
                <a:latin typeface="+mj-lt"/>
              </a:rPr>
              <a:t> </a:t>
            </a:r>
            <a:r>
              <a:rPr lang="en-US" altLang="en-US" sz="5200" b="1" dirty="0" err="1" smtClean="0">
                <a:solidFill>
                  <a:srgbClr val="003399"/>
                </a:solidFill>
                <a:latin typeface="+mj-lt"/>
              </a:rPr>
              <a:t>mối</a:t>
            </a:r>
            <a:r>
              <a:rPr lang="en-US" altLang="en-US" sz="5200" b="1" dirty="0" smtClean="0">
                <a:solidFill>
                  <a:srgbClr val="003399"/>
                </a:solidFill>
                <a:latin typeface="+mj-lt"/>
              </a:rPr>
              <a:t> </a:t>
            </a:r>
            <a:r>
              <a:rPr lang="en-US" altLang="en-US" sz="5200" b="1" dirty="0" err="1" smtClean="0">
                <a:solidFill>
                  <a:srgbClr val="003399"/>
                </a:solidFill>
                <a:latin typeface="+mj-lt"/>
              </a:rPr>
              <a:t>hiệp</a:t>
            </a:r>
            <a:r>
              <a:rPr lang="en-US" altLang="en-US" sz="5200" b="1" dirty="0" smtClean="0">
                <a:solidFill>
                  <a:srgbClr val="003399"/>
                </a:solidFill>
                <a:latin typeface="+mj-lt"/>
              </a:rPr>
              <a:t> </a:t>
            </a:r>
            <a:r>
              <a:rPr lang="en-US" altLang="en-US" sz="5200" b="1" dirty="0" err="1" smtClean="0">
                <a:solidFill>
                  <a:srgbClr val="003399"/>
                </a:solidFill>
                <a:latin typeface="+mj-lt"/>
              </a:rPr>
              <a:t>thông</a:t>
            </a:r>
            <a:r>
              <a:rPr lang="en-US" altLang="en-US" sz="5200" b="1" dirty="0" smtClean="0">
                <a:solidFill>
                  <a:srgbClr val="003399"/>
                </a:solidFill>
                <a:latin typeface="+mj-lt"/>
              </a:rPr>
              <a:t>. </a:t>
            </a:r>
            <a:r>
              <a:rPr lang="en-US" altLang="en-US" sz="5200" b="1" dirty="0" err="1" smtClean="0">
                <a:solidFill>
                  <a:srgbClr val="003399"/>
                </a:solidFill>
                <a:latin typeface="+mj-lt"/>
              </a:rPr>
              <a:t>Cùng</a:t>
            </a:r>
            <a:r>
              <a:rPr lang="en-US" altLang="en-US" sz="5200" b="1" dirty="0" smtClean="0">
                <a:solidFill>
                  <a:srgbClr val="003399"/>
                </a:solidFill>
                <a:latin typeface="+mj-lt"/>
              </a:rPr>
              <a:t> Ba </a:t>
            </a:r>
            <a:r>
              <a:rPr lang="en-US" altLang="en-US" sz="5200" b="1" dirty="0" err="1" smtClean="0">
                <a:solidFill>
                  <a:srgbClr val="003399"/>
                </a:solidFill>
                <a:latin typeface="+mj-lt"/>
              </a:rPr>
              <a:t>Ngôi</a:t>
            </a:r>
            <a:r>
              <a:rPr lang="en-US" altLang="en-US" sz="5200" b="1" dirty="0" smtClean="0">
                <a:solidFill>
                  <a:srgbClr val="003399"/>
                </a:solidFill>
                <a:latin typeface="+mj-lt"/>
              </a:rPr>
              <a:t> </a:t>
            </a:r>
            <a:r>
              <a:rPr lang="en-US" altLang="en-US" sz="5200" b="1" dirty="0" err="1" smtClean="0">
                <a:solidFill>
                  <a:srgbClr val="003399"/>
                </a:solidFill>
                <a:latin typeface="+mj-lt"/>
              </a:rPr>
              <a:t>cực</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trùng</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a:t>
            </a:r>
            <a:r>
              <a:rPr lang="en-US" altLang="en-US" sz="5200" b="1" dirty="0" err="1" smtClean="0">
                <a:solidFill>
                  <a:srgbClr val="003399"/>
                </a:solidFill>
                <a:latin typeface="+mj-lt"/>
              </a:rPr>
              <a:t>sống</a:t>
            </a:r>
            <a:r>
              <a:rPr lang="en-US" altLang="en-US" sz="5200" b="1" dirty="0" smtClean="0">
                <a:solidFill>
                  <a:srgbClr val="003399"/>
                </a:solidFill>
                <a:latin typeface="+mj-lt"/>
              </a:rPr>
              <a:t> </a:t>
            </a:r>
            <a:r>
              <a:rPr lang="en-US" altLang="en-US" sz="5200" b="1" dirty="0" err="1" smtClean="0">
                <a:solidFill>
                  <a:srgbClr val="003399"/>
                </a:solidFill>
                <a:latin typeface="+mj-lt"/>
              </a:rPr>
              <a:t>luôn</a:t>
            </a:r>
            <a:r>
              <a:rPr lang="en-US" altLang="en-US" sz="5200" b="1" dirty="0" smtClean="0">
                <a:solidFill>
                  <a:srgbClr val="003399"/>
                </a:solidFill>
                <a:latin typeface="+mj-lt"/>
              </a:rPr>
              <a:t> </a:t>
            </a:r>
            <a:r>
              <a:rPr lang="en-US" altLang="en-US" sz="5200" b="1" dirty="0" err="1" smtClean="0">
                <a:solidFill>
                  <a:srgbClr val="003399"/>
                </a:solidFill>
                <a:latin typeface="+mj-lt"/>
              </a:rPr>
              <a:t>trong</a:t>
            </a:r>
            <a:r>
              <a:rPr lang="en-US" altLang="en-US" sz="5200" b="1" dirty="0" smtClean="0">
                <a:solidFill>
                  <a:srgbClr val="003399"/>
                </a:solidFill>
                <a:latin typeface="+mj-lt"/>
              </a:rPr>
              <a:t> </a:t>
            </a:r>
            <a:r>
              <a:rPr lang="en-US" altLang="en-US" sz="5200" b="1" dirty="0" err="1" smtClean="0">
                <a:solidFill>
                  <a:srgbClr val="003399"/>
                </a:solidFill>
                <a:latin typeface="+mj-lt"/>
              </a:rPr>
              <a:t>niềm</a:t>
            </a:r>
            <a:r>
              <a:rPr lang="en-US" altLang="en-US" sz="5200" b="1" dirty="0" smtClean="0">
                <a:solidFill>
                  <a:srgbClr val="003399"/>
                </a:solidFill>
                <a:latin typeface="+mj-lt"/>
              </a:rPr>
              <a:t> </a:t>
            </a:r>
            <a:r>
              <a:rPr lang="en-US" altLang="en-US" sz="5200" b="1" dirty="0" err="1" smtClean="0">
                <a:solidFill>
                  <a:srgbClr val="003399"/>
                </a:solidFill>
                <a:latin typeface="+mj-lt"/>
              </a:rPr>
              <a:t>vui</a:t>
            </a:r>
            <a:r>
              <a:rPr lang="en-US" altLang="en-US" sz="5200" b="1" dirty="0" smtClean="0">
                <a:solidFill>
                  <a:srgbClr val="003399"/>
                </a:solidFill>
                <a:latin typeface="+mj-lt"/>
              </a:rPr>
              <a:t>. </a:t>
            </a:r>
            <a:r>
              <a:rPr lang="en-US" altLang="en-US" sz="5200" b="1" dirty="0" err="1" smtClean="0">
                <a:solidFill>
                  <a:srgbClr val="003399"/>
                </a:solidFill>
                <a:latin typeface="+mj-lt"/>
              </a:rPr>
              <a:t>Mẹ</a:t>
            </a:r>
            <a:r>
              <a:rPr lang="en-US" altLang="en-US" sz="5200" b="1" dirty="0" smtClean="0">
                <a:solidFill>
                  <a:srgbClr val="003399"/>
                </a:solidFill>
                <a:latin typeface="+mj-lt"/>
              </a:rPr>
              <a:t> </a:t>
            </a:r>
            <a:r>
              <a:rPr lang="en-US" altLang="en-US" sz="5200" b="1" dirty="0" err="1" smtClean="0">
                <a:solidFill>
                  <a:srgbClr val="003399"/>
                </a:solidFill>
                <a:latin typeface="+mj-lt"/>
              </a:rPr>
              <a:t>Hội</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dấu</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tuyệt</a:t>
            </a:r>
            <a:r>
              <a:rPr lang="en-US" altLang="en-US" sz="5200" b="1" dirty="0" smtClean="0">
                <a:solidFill>
                  <a:srgbClr val="003399"/>
                </a:solidFill>
                <a:latin typeface="+mj-lt"/>
              </a:rPr>
              <a:t> </a:t>
            </a:r>
            <a:r>
              <a:rPr lang="en-US" altLang="en-US" sz="5200" b="1" dirty="0" err="1" smtClean="0">
                <a:solidFill>
                  <a:srgbClr val="003399"/>
                </a:solidFill>
                <a:latin typeface="+mj-lt"/>
              </a:rPr>
              <a:t>vời</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6124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không</a:t>
            </a:r>
            <a:r>
              <a:rPr lang="en-US" altLang="en-US" sz="5200" b="1" dirty="0" smtClean="0">
                <a:solidFill>
                  <a:srgbClr val="003399"/>
                </a:solidFill>
                <a:latin typeface="+mj-lt"/>
              </a:rPr>
              <a:t> </a:t>
            </a:r>
            <a:r>
              <a:rPr lang="en-US" altLang="en-US" sz="5200" b="1" dirty="0" err="1" smtClean="0">
                <a:solidFill>
                  <a:srgbClr val="003399"/>
                </a:solidFill>
                <a:latin typeface="+mj-lt"/>
              </a:rPr>
              <a:t>ngớt</a:t>
            </a:r>
            <a:r>
              <a:rPr lang="en-US" altLang="en-US" sz="5200" b="1" dirty="0" smtClean="0">
                <a:solidFill>
                  <a:srgbClr val="003399"/>
                </a:solidFill>
                <a:latin typeface="+mj-lt"/>
              </a:rPr>
              <a:t> </a:t>
            </a:r>
            <a:r>
              <a:rPr lang="en-US" altLang="en-US" sz="5200" b="1" dirty="0" err="1" smtClean="0">
                <a:solidFill>
                  <a:srgbClr val="003399"/>
                </a:solidFill>
                <a:latin typeface="+mj-lt"/>
              </a:rPr>
              <a:t>ngợi</a:t>
            </a:r>
            <a:r>
              <a:rPr lang="en-US" altLang="en-US" sz="5200" b="1" dirty="0" smtClean="0">
                <a:solidFill>
                  <a:srgbClr val="003399"/>
                </a:solidFill>
                <a:latin typeface="+mj-lt"/>
              </a:rPr>
              <a:t> </a:t>
            </a:r>
            <a:r>
              <a:rPr lang="en-US" altLang="en-US" sz="5200" b="1" dirty="0" err="1" smtClean="0">
                <a:solidFill>
                  <a:srgbClr val="003399"/>
                </a:solidFill>
                <a:latin typeface="+mj-lt"/>
              </a:rPr>
              <a:t>khen</a:t>
            </a:r>
            <a:r>
              <a:rPr lang="en-US" altLang="en-US" sz="5200" b="1" dirty="0" smtClean="0">
                <a:solidFill>
                  <a:srgbClr val="003399"/>
                </a:solidFill>
                <a:latin typeface="+mj-lt"/>
              </a:rPr>
              <a:t>. </a:t>
            </a:r>
            <a:r>
              <a:rPr lang="en-US" altLang="en-US" sz="5200" b="1" dirty="0" err="1" smtClean="0">
                <a:solidFill>
                  <a:srgbClr val="003399"/>
                </a:solidFill>
                <a:latin typeface="+mj-lt"/>
              </a:rPr>
              <a:t>Tình</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 </a:t>
            </a:r>
            <a:r>
              <a:rPr lang="en-US" altLang="en-US" sz="5200" b="1" dirty="0" err="1" smtClean="0">
                <a:solidFill>
                  <a:srgbClr val="003399"/>
                </a:solidFill>
                <a:latin typeface="+mj-lt"/>
              </a:rPr>
              <a:t>nguồn</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ân</a:t>
            </a:r>
            <a:r>
              <a:rPr lang="en-US" altLang="en-US" sz="5200" b="1" dirty="0" smtClean="0">
                <a:solidFill>
                  <a:srgbClr val="003399"/>
                </a:solidFill>
                <a:latin typeface="+mj-lt"/>
              </a:rPr>
              <a:t> </a:t>
            </a:r>
            <a:r>
              <a:rPr lang="en-US" altLang="en-US" sz="5200" b="1" dirty="0" err="1" smtClean="0">
                <a:solidFill>
                  <a:srgbClr val="003399"/>
                </a:solidFill>
                <a:latin typeface="+mj-lt"/>
              </a:rPr>
              <a:t>diệu</a:t>
            </a:r>
            <a:r>
              <a:rPr lang="en-US" altLang="en-US" sz="5200" b="1" dirty="0" smtClean="0">
                <a:solidFill>
                  <a:srgbClr val="003399"/>
                </a:solidFill>
                <a:latin typeface="+mj-lt"/>
              </a:rPr>
              <a:t> </a:t>
            </a:r>
            <a:r>
              <a:rPr lang="en-US" altLang="en-US" sz="5200" b="1" dirty="0" err="1" smtClean="0">
                <a:solidFill>
                  <a:srgbClr val="003399"/>
                </a:solidFill>
                <a:latin typeface="+mj-lt"/>
              </a:rPr>
              <a:t>huyền</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sẽ</a:t>
            </a:r>
            <a:r>
              <a:rPr lang="en-US" altLang="en-US" sz="5200" b="1" dirty="0" smtClean="0">
                <a:solidFill>
                  <a:srgbClr val="003399"/>
                </a:solidFill>
                <a:latin typeface="+mj-lt"/>
              </a:rPr>
              <a:t> </a:t>
            </a:r>
            <a:r>
              <a:rPr lang="en-US" altLang="en-US" sz="5200" b="1" dirty="0" err="1" smtClean="0">
                <a:solidFill>
                  <a:srgbClr val="003399"/>
                </a:solidFill>
                <a:latin typeface="+mj-lt"/>
              </a:rPr>
              <a:t>là</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ca. </a:t>
            </a:r>
            <a:r>
              <a:rPr lang="en-US" altLang="en-US" sz="5200" b="1" dirty="0" err="1" smtClean="0">
                <a:solidFill>
                  <a:srgbClr val="003399"/>
                </a:solidFill>
                <a:latin typeface="+mj-lt"/>
              </a:rPr>
              <a:t>Một</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a:t>
            </a:r>
            <a:r>
              <a:rPr lang="en-US" altLang="en-US" sz="5200" b="1" dirty="0" err="1" smtClean="0">
                <a:solidFill>
                  <a:srgbClr val="003399"/>
                </a:solidFill>
                <a:latin typeface="+mj-lt"/>
              </a:rPr>
              <a:t>ca</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đời</a:t>
            </a:r>
            <a:r>
              <a:rPr lang="en-US" altLang="en-US" sz="5200" b="1" dirty="0" smtClean="0">
                <a:solidFill>
                  <a:srgbClr val="003399"/>
                </a:solidFill>
                <a:latin typeface="+mj-lt"/>
              </a:rPr>
              <a:t> </a:t>
            </a:r>
            <a:r>
              <a:rPr lang="en-US" altLang="en-US" sz="5200" b="1" dirty="0" err="1" smtClean="0">
                <a:solidFill>
                  <a:srgbClr val="003399"/>
                </a:solidFill>
                <a:latin typeface="+mj-lt"/>
              </a:rPr>
              <a:t>tạ</a:t>
            </a:r>
            <a:r>
              <a:rPr lang="en-US" altLang="en-US" sz="5200" b="1" dirty="0" smtClean="0">
                <a:solidFill>
                  <a:srgbClr val="003399"/>
                </a:solidFill>
                <a:latin typeface="+mj-lt"/>
              </a:rPr>
              <a:t> </a:t>
            </a:r>
            <a:r>
              <a:rPr lang="en-US" altLang="en-US" sz="5200" b="1" dirty="0" err="1" smtClean="0">
                <a:solidFill>
                  <a:srgbClr val="003399"/>
                </a:solidFill>
                <a:latin typeface="+mj-lt"/>
              </a:rPr>
              <a:t>ơn</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3711013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cây</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con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cành</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a:t>
            </a:r>
            <a:r>
              <a:rPr lang="en-US" altLang="en-US" sz="5400" b="1" dirty="0" err="1" smtClean="0">
                <a:solidFill>
                  <a:srgbClr val="003399"/>
                </a:solidFill>
                <a:latin typeface="+mj-lt"/>
              </a:rPr>
              <a:t>Cũng</a:t>
            </a:r>
            <a:r>
              <a:rPr lang="en-US" altLang="en-US" sz="5400" b="1" dirty="0" smtClean="0">
                <a:solidFill>
                  <a:srgbClr val="003399"/>
                </a:solidFill>
                <a:latin typeface="+mj-lt"/>
              </a:rPr>
              <a:t> </a:t>
            </a:r>
            <a:r>
              <a:rPr lang="en-US" altLang="en-US" sz="5400" b="1" dirty="0" err="1" smtClean="0">
                <a:solidFill>
                  <a:srgbClr val="003399"/>
                </a:solidFill>
                <a:latin typeface="+mj-lt"/>
              </a:rPr>
              <a:t>như</a:t>
            </a:r>
            <a:r>
              <a:rPr lang="en-US" altLang="en-US" sz="5400" b="1" dirty="0" smtClean="0">
                <a:solidFill>
                  <a:srgbClr val="003399"/>
                </a:solidFill>
                <a:latin typeface="+mj-lt"/>
              </a:rPr>
              <a:t> </a:t>
            </a:r>
            <a:r>
              <a:rPr lang="en-US" altLang="en-US" sz="5400" b="1" dirty="0" err="1" smtClean="0">
                <a:solidFill>
                  <a:srgbClr val="003399"/>
                </a:solidFill>
                <a:latin typeface="+mj-lt"/>
              </a:rPr>
              <a:t>muôn</a:t>
            </a:r>
            <a:r>
              <a:rPr lang="en-US" altLang="en-US" sz="5400" b="1" dirty="0" smtClean="0">
                <a:solidFill>
                  <a:srgbClr val="003399"/>
                </a:solidFill>
                <a:latin typeface="+mj-lt"/>
              </a:rPr>
              <a:t> </a:t>
            </a:r>
            <a:r>
              <a:rPr lang="en-US" altLang="en-US" sz="5400" b="1" dirty="0" err="1" smtClean="0">
                <a:solidFill>
                  <a:srgbClr val="003399"/>
                </a:solidFill>
                <a:latin typeface="+mj-lt"/>
              </a:rPr>
              <a:t>cành</a:t>
            </a:r>
            <a:r>
              <a:rPr lang="en-US" altLang="en-US" sz="5400" b="1" dirty="0" smtClean="0">
                <a:solidFill>
                  <a:srgbClr val="003399"/>
                </a:solidFill>
                <a:latin typeface="+mj-lt"/>
              </a:rPr>
              <a:t> </a:t>
            </a:r>
            <a:r>
              <a:rPr lang="en-US" altLang="en-US" sz="5400" b="1" dirty="0" err="1" smtClean="0">
                <a:solidFill>
                  <a:srgbClr val="003399"/>
                </a:solidFill>
                <a:latin typeface="+mj-lt"/>
              </a:rPr>
              <a:t>kết</a:t>
            </a:r>
            <a:r>
              <a:rPr lang="en-US" altLang="en-US" sz="5400" b="1" dirty="0" smtClean="0">
                <a:solidFill>
                  <a:srgbClr val="003399"/>
                </a:solidFill>
                <a:latin typeface="+mj-lt"/>
              </a:rPr>
              <a:t> </a:t>
            </a:r>
            <a:r>
              <a:rPr lang="en-US" altLang="en-US" sz="5400" b="1" dirty="0" err="1" smtClean="0">
                <a:solidFill>
                  <a:srgbClr val="003399"/>
                </a:solidFill>
                <a:latin typeface="+mj-lt"/>
              </a:rPr>
              <a:t>hợp</a:t>
            </a:r>
            <a:r>
              <a:rPr lang="en-US" altLang="en-US" sz="5400" b="1" dirty="0" smtClean="0">
                <a:solidFill>
                  <a:srgbClr val="003399"/>
                </a:solidFill>
                <a:latin typeface="+mj-lt"/>
              </a:rPr>
              <a:t>, </a:t>
            </a:r>
            <a:r>
              <a:rPr lang="en-US" altLang="en-US" sz="5400" b="1" dirty="0" err="1" smtClean="0">
                <a:solidFill>
                  <a:srgbClr val="003399"/>
                </a:solidFill>
                <a:latin typeface="+mj-lt"/>
              </a:rPr>
              <a:t>kết</a:t>
            </a:r>
            <a:r>
              <a:rPr lang="en-US" altLang="en-US" sz="5400" b="1" dirty="0" smtClean="0">
                <a:solidFill>
                  <a:srgbClr val="003399"/>
                </a:solidFill>
                <a:latin typeface="+mj-lt"/>
              </a:rPr>
              <a:t> </a:t>
            </a:r>
            <a:r>
              <a:rPr lang="en-US" altLang="en-US" sz="5400" b="1" dirty="0" err="1" smtClean="0">
                <a:solidFill>
                  <a:srgbClr val="003399"/>
                </a:solidFill>
                <a:latin typeface="+mj-lt"/>
              </a:rPr>
              <a:t>hợp</a:t>
            </a:r>
            <a:r>
              <a:rPr lang="en-US" altLang="en-US" sz="5400" b="1" dirty="0" smtClean="0">
                <a:solidFill>
                  <a:srgbClr val="003399"/>
                </a:solidFill>
                <a:latin typeface="+mj-lt"/>
              </a:rPr>
              <a:t> </a:t>
            </a:r>
            <a:r>
              <a:rPr lang="en-US" altLang="en-US" sz="5400" b="1" dirty="0" err="1" smtClean="0">
                <a:solidFill>
                  <a:srgbClr val="003399"/>
                </a:solidFill>
                <a:latin typeface="+mj-lt"/>
              </a:rPr>
              <a:t>cùng</a:t>
            </a:r>
            <a:r>
              <a:rPr lang="en-US" altLang="en-US" sz="5400" b="1" dirty="0" smtClean="0">
                <a:solidFill>
                  <a:srgbClr val="003399"/>
                </a:solidFill>
                <a:latin typeface="+mj-lt"/>
              </a:rPr>
              <a:t> </a:t>
            </a:r>
            <a:r>
              <a:rPr lang="en-US" altLang="en-US" sz="5400" b="1" dirty="0" err="1" smtClean="0">
                <a:solidFill>
                  <a:srgbClr val="003399"/>
                </a:solidFill>
                <a:latin typeface="+mj-lt"/>
              </a:rPr>
              <a:t>cây</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muốn</a:t>
            </a:r>
            <a:r>
              <a:rPr lang="en-US" altLang="en-US" sz="5400" b="1" dirty="0" smtClean="0">
                <a:solidFill>
                  <a:srgbClr val="003399"/>
                </a:solidFill>
                <a:latin typeface="+mj-lt"/>
              </a:rPr>
              <a:t> con </a:t>
            </a:r>
            <a:r>
              <a:rPr lang="en-US" altLang="en-US" sz="5400" b="1" dirty="0" err="1" smtClean="0">
                <a:solidFill>
                  <a:srgbClr val="003399"/>
                </a:solidFill>
                <a:latin typeface="+mj-lt"/>
              </a:rPr>
              <a:t>hằng</a:t>
            </a:r>
            <a:r>
              <a:rPr lang="en-US" altLang="en-US" sz="5400" b="1" dirty="0" smtClean="0">
                <a:solidFill>
                  <a:srgbClr val="003399"/>
                </a:solidFill>
                <a:latin typeface="+mj-lt"/>
              </a:rPr>
              <a:t> </a:t>
            </a:r>
            <a:r>
              <a:rPr lang="en-US" altLang="en-US" sz="5400" b="1" dirty="0" err="1" smtClean="0">
                <a:solidFill>
                  <a:srgbClr val="003399"/>
                </a:solidFill>
                <a:latin typeface="+mj-lt"/>
              </a:rPr>
              <a:t>trổ</a:t>
            </a:r>
            <a:r>
              <a:rPr lang="en-US" altLang="en-US" sz="5400" b="1" dirty="0" smtClean="0">
                <a:solidFill>
                  <a:srgbClr val="003399"/>
                </a:solidFill>
                <a:latin typeface="+mj-lt"/>
              </a:rPr>
              <a:t> </a:t>
            </a:r>
            <a:r>
              <a:rPr lang="en-US" altLang="en-US" sz="5400" b="1" dirty="0" err="1" smtClean="0">
                <a:solidFill>
                  <a:srgbClr val="003399"/>
                </a:solidFill>
                <a:latin typeface="+mj-lt"/>
              </a:rPr>
              <a:t>sinh</a:t>
            </a:r>
            <a:r>
              <a:rPr lang="en-US" altLang="en-US" sz="5400" b="1" dirty="0" smtClean="0">
                <a:solidFill>
                  <a:srgbClr val="003399"/>
                </a:solidFill>
                <a:latin typeface="+mj-lt"/>
              </a:rPr>
              <a:t> </a:t>
            </a:r>
            <a:r>
              <a:rPr lang="en-US" altLang="en-US" sz="5400" b="1" dirty="0" err="1" smtClean="0">
                <a:solidFill>
                  <a:srgbClr val="003399"/>
                </a:solidFill>
                <a:latin typeface="+mj-lt"/>
              </a:rPr>
              <a:t>hoa</a:t>
            </a:r>
            <a:r>
              <a:rPr lang="en-US" altLang="en-US" sz="5400" b="1" dirty="0" smtClean="0">
                <a:solidFill>
                  <a:srgbClr val="003399"/>
                </a:solidFill>
                <a:latin typeface="+mj-lt"/>
              </a:rPr>
              <a:t> </a:t>
            </a:r>
            <a:r>
              <a:rPr lang="en-US" altLang="en-US" sz="5400" b="1" dirty="0" err="1" smtClean="0">
                <a:solidFill>
                  <a:srgbClr val="003399"/>
                </a:solidFill>
                <a:latin typeface="+mj-lt"/>
              </a:rPr>
              <a:t>trái</a:t>
            </a:r>
            <a:r>
              <a:rPr lang="en-US" altLang="en-US" sz="5400" b="1" dirty="0" smtClean="0">
                <a:solidFill>
                  <a:srgbClr val="003399"/>
                </a:solidFill>
                <a:latin typeface="+mj-lt"/>
              </a:rPr>
              <a:t> </a:t>
            </a:r>
            <a:r>
              <a:rPr lang="en-US" altLang="en-US" sz="5400" b="1" dirty="0" err="1" smtClean="0">
                <a:solidFill>
                  <a:srgbClr val="003399"/>
                </a:solidFill>
                <a:latin typeface="+mj-lt"/>
              </a:rPr>
              <a:t>thơm</a:t>
            </a:r>
            <a:r>
              <a:rPr lang="en-US" altLang="en-US" sz="5400" b="1" dirty="0" smtClean="0">
                <a:solidFill>
                  <a:srgbClr val="003399"/>
                </a:solidFill>
                <a:latin typeface="+mj-lt"/>
              </a:rPr>
              <a:t> </a:t>
            </a:r>
            <a:r>
              <a:rPr lang="en-US" altLang="en-US" sz="5400" b="1" dirty="0" err="1" smtClean="0">
                <a:solidFill>
                  <a:srgbClr val="003399"/>
                </a:solidFill>
                <a:latin typeface="+mj-lt"/>
              </a:rPr>
              <a:t>lành</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221211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cây</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con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cành</a:t>
            </a:r>
            <a:r>
              <a:rPr lang="en-US" altLang="en-US" sz="5400" b="1" dirty="0" smtClean="0">
                <a:solidFill>
                  <a:srgbClr val="003399"/>
                </a:solidFill>
                <a:latin typeface="+mj-lt"/>
              </a:rPr>
              <a:t> </a:t>
            </a:r>
            <a:r>
              <a:rPr lang="en-US" altLang="en-US" sz="5400" b="1" dirty="0" err="1" smtClean="0">
                <a:solidFill>
                  <a:srgbClr val="003399"/>
                </a:solidFill>
                <a:latin typeface="+mj-lt"/>
              </a:rPr>
              <a:t>nho</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muốn</a:t>
            </a:r>
            <a:r>
              <a:rPr lang="en-US" altLang="en-US" sz="5400" b="1" dirty="0" smtClean="0">
                <a:solidFill>
                  <a:srgbClr val="003399"/>
                </a:solidFill>
                <a:latin typeface="+mj-lt"/>
              </a:rPr>
              <a:t> con </a:t>
            </a:r>
            <a:r>
              <a:rPr lang="en-US" altLang="en-US" sz="5400" b="1" dirty="0" err="1" smtClean="0">
                <a:solidFill>
                  <a:srgbClr val="003399"/>
                </a:solidFill>
                <a:latin typeface="+mj-lt"/>
              </a:rPr>
              <a:t>hằng</a:t>
            </a:r>
            <a:r>
              <a:rPr lang="en-US" altLang="en-US" sz="5400" b="1" dirty="0" smtClean="0">
                <a:solidFill>
                  <a:srgbClr val="003399"/>
                </a:solidFill>
                <a:latin typeface="+mj-lt"/>
              </a:rPr>
              <a:t> ở </a:t>
            </a:r>
            <a:r>
              <a:rPr lang="en-US" altLang="en-US" sz="5400" b="1" dirty="0" err="1" smtClean="0">
                <a:solidFill>
                  <a:srgbClr val="003399"/>
                </a:solidFill>
                <a:latin typeface="+mj-lt"/>
              </a:rPr>
              <a:t>lại</a:t>
            </a:r>
            <a:r>
              <a:rPr lang="en-US" altLang="en-US" sz="5400" b="1" dirty="0" smtClean="0">
                <a:solidFill>
                  <a:srgbClr val="003399"/>
                </a:solidFill>
                <a:latin typeface="+mj-lt"/>
              </a:rPr>
              <a:t> </a:t>
            </a:r>
            <a:r>
              <a:rPr lang="en-US" altLang="en-US" sz="5400" b="1" dirty="0" err="1" smtClean="0">
                <a:solidFill>
                  <a:srgbClr val="003399"/>
                </a:solidFill>
                <a:latin typeface="+mj-lt"/>
              </a:rPr>
              <a:t>trong</a:t>
            </a:r>
            <a:r>
              <a:rPr lang="en-US" altLang="en-US" sz="5400" b="1" dirty="0" smtClean="0">
                <a:solidFill>
                  <a:srgbClr val="003399"/>
                </a:solidFill>
                <a:latin typeface="+mj-lt"/>
              </a:rPr>
              <a:t> </a:t>
            </a:r>
            <a:r>
              <a:rPr lang="en-US" altLang="en-US" sz="5400" b="1" dirty="0" err="1" smtClean="0">
                <a:solidFill>
                  <a:srgbClr val="003399"/>
                </a:solidFill>
                <a:latin typeface="+mj-lt"/>
              </a:rPr>
              <a:t>Tình</a:t>
            </a:r>
            <a:r>
              <a:rPr lang="en-US" altLang="en-US" sz="5400" b="1" dirty="0" smtClean="0">
                <a:solidFill>
                  <a:srgbClr val="003399"/>
                </a:solidFill>
                <a:latin typeface="+mj-lt"/>
              </a:rPr>
              <a:t> </a:t>
            </a:r>
            <a:r>
              <a:rPr lang="en-US" altLang="en-US" sz="5400" b="1" dirty="0" err="1" smtClean="0">
                <a:solidFill>
                  <a:srgbClr val="003399"/>
                </a:solidFill>
                <a:latin typeface="+mj-lt"/>
              </a:rPr>
              <a:t>Yêu</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muốn</a:t>
            </a:r>
            <a:r>
              <a:rPr lang="en-US" altLang="en-US" sz="5400" b="1" dirty="0" smtClean="0">
                <a:solidFill>
                  <a:srgbClr val="003399"/>
                </a:solidFill>
                <a:latin typeface="+mj-lt"/>
              </a:rPr>
              <a:t> con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từ</a:t>
            </a:r>
            <a:r>
              <a:rPr lang="en-US" altLang="en-US" sz="5400" b="1" dirty="0" smtClean="0">
                <a:solidFill>
                  <a:srgbClr val="003399"/>
                </a:solidFill>
                <a:latin typeface="+mj-lt"/>
              </a:rPr>
              <a:t> </a:t>
            </a:r>
            <a:r>
              <a:rPr lang="en-US" altLang="en-US" sz="5400" b="1" dirty="0" err="1" smtClean="0">
                <a:solidFill>
                  <a:srgbClr val="003399"/>
                </a:solidFill>
                <a:latin typeface="+mj-lt"/>
              </a:rPr>
              <a:t>đây</a:t>
            </a:r>
            <a:r>
              <a:rPr lang="en-US" altLang="en-US" sz="5400" b="1" dirty="0" smtClean="0">
                <a:solidFill>
                  <a:srgbClr val="003399"/>
                </a:solidFill>
                <a:latin typeface="+mj-lt"/>
              </a:rPr>
              <a:t> </a:t>
            </a:r>
            <a:r>
              <a:rPr lang="en-US" altLang="en-US" sz="5400" b="1" dirty="0" err="1" smtClean="0">
                <a:solidFill>
                  <a:srgbClr val="003399"/>
                </a:solidFill>
                <a:latin typeface="+mj-lt"/>
              </a:rPr>
              <a:t>như</a:t>
            </a:r>
            <a:r>
              <a:rPr lang="en-US" altLang="en-US" sz="5400" b="1" dirty="0" smtClean="0">
                <a:solidFill>
                  <a:srgbClr val="003399"/>
                </a:solidFill>
                <a:latin typeface="+mj-lt"/>
              </a:rPr>
              <a:t> </a:t>
            </a:r>
            <a:r>
              <a:rPr lang="en-US" altLang="en-US" sz="5400" b="1" dirty="0" err="1" smtClean="0">
                <a:solidFill>
                  <a:srgbClr val="003399"/>
                </a:solidFill>
                <a:latin typeface="+mj-lt"/>
              </a:rPr>
              <a:t>người</a:t>
            </a:r>
            <a:r>
              <a:rPr lang="en-US" altLang="en-US" sz="5400" b="1" dirty="0" smtClean="0">
                <a:solidFill>
                  <a:srgbClr val="003399"/>
                </a:solidFill>
                <a:latin typeface="+mj-lt"/>
              </a:rPr>
              <a:t> </a:t>
            </a:r>
            <a:r>
              <a:rPr lang="en-US" altLang="en-US" sz="5400" b="1" dirty="0" err="1" smtClean="0">
                <a:solidFill>
                  <a:srgbClr val="003399"/>
                </a:solidFill>
                <a:latin typeface="+mj-lt"/>
              </a:rPr>
              <a:t>bạn</a:t>
            </a:r>
            <a:r>
              <a:rPr lang="en-US" altLang="en-US" sz="5400" b="1" dirty="0" smtClean="0">
                <a:solidFill>
                  <a:srgbClr val="003399"/>
                </a:solidFill>
                <a:latin typeface="+mj-lt"/>
              </a:rPr>
              <a:t> </a:t>
            </a:r>
            <a:r>
              <a:rPr lang="en-US" altLang="en-US" sz="5400" b="1" dirty="0" err="1" smtClean="0">
                <a:solidFill>
                  <a:srgbClr val="003399"/>
                </a:solidFill>
                <a:latin typeface="+mj-lt"/>
              </a:rPr>
              <a:t>thân</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159000"/>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chung</a:t>
            </a:r>
            <a:r>
              <a:rPr lang="en-US" altLang="en-US" sz="5200" b="1" dirty="0" smtClean="0">
                <a:solidFill>
                  <a:srgbClr val="003399"/>
                </a:solidFill>
                <a:latin typeface="+mj-lt"/>
              </a:rPr>
              <a:t> </a:t>
            </a:r>
            <a:r>
              <a:rPr lang="en-US" altLang="en-US" sz="5200" b="1" dirty="0" err="1" smtClean="0">
                <a:solidFill>
                  <a:srgbClr val="003399"/>
                </a:solidFill>
                <a:latin typeface="+mj-lt"/>
              </a:rPr>
              <a:t>mối</a:t>
            </a:r>
            <a:r>
              <a:rPr lang="en-US" altLang="en-US" sz="5200" b="1" dirty="0" smtClean="0">
                <a:solidFill>
                  <a:srgbClr val="003399"/>
                </a:solidFill>
                <a:latin typeface="+mj-lt"/>
              </a:rPr>
              <a:t> </a:t>
            </a:r>
            <a:r>
              <a:rPr lang="en-US" altLang="en-US" sz="5200" b="1" dirty="0" err="1" smtClean="0">
                <a:solidFill>
                  <a:srgbClr val="003399"/>
                </a:solidFill>
                <a:latin typeface="+mj-lt"/>
              </a:rPr>
              <a:t>hiệp</a:t>
            </a:r>
            <a:r>
              <a:rPr lang="en-US" altLang="en-US" sz="5200" b="1" dirty="0" smtClean="0">
                <a:solidFill>
                  <a:srgbClr val="003399"/>
                </a:solidFill>
                <a:latin typeface="+mj-lt"/>
              </a:rPr>
              <a:t> </a:t>
            </a:r>
            <a:r>
              <a:rPr lang="en-US" altLang="en-US" sz="5200" b="1" dirty="0" err="1" smtClean="0">
                <a:solidFill>
                  <a:srgbClr val="003399"/>
                </a:solidFill>
                <a:latin typeface="+mj-lt"/>
              </a:rPr>
              <a:t>thông</a:t>
            </a:r>
            <a:r>
              <a:rPr lang="en-US" altLang="en-US" sz="5200" b="1" dirty="0" smtClean="0">
                <a:solidFill>
                  <a:srgbClr val="003399"/>
                </a:solidFill>
                <a:latin typeface="+mj-lt"/>
              </a:rPr>
              <a:t>. </a:t>
            </a:r>
            <a:r>
              <a:rPr lang="en-US" altLang="en-US" sz="5200" b="1" dirty="0" err="1" smtClean="0">
                <a:solidFill>
                  <a:srgbClr val="003399"/>
                </a:solidFill>
                <a:latin typeface="+mj-lt"/>
              </a:rPr>
              <a:t>Cùng</a:t>
            </a:r>
            <a:r>
              <a:rPr lang="en-US" altLang="en-US" sz="5200" b="1" dirty="0" smtClean="0">
                <a:solidFill>
                  <a:srgbClr val="003399"/>
                </a:solidFill>
                <a:latin typeface="+mj-lt"/>
              </a:rPr>
              <a:t> Ba </a:t>
            </a:r>
            <a:r>
              <a:rPr lang="en-US" altLang="en-US" sz="5200" b="1" dirty="0" err="1" smtClean="0">
                <a:solidFill>
                  <a:srgbClr val="003399"/>
                </a:solidFill>
                <a:latin typeface="+mj-lt"/>
              </a:rPr>
              <a:t>Ngôi</a:t>
            </a:r>
            <a:r>
              <a:rPr lang="en-US" altLang="en-US" sz="5200" b="1" dirty="0" smtClean="0">
                <a:solidFill>
                  <a:srgbClr val="003399"/>
                </a:solidFill>
                <a:latin typeface="+mj-lt"/>
              </a:rPr>
              <a:t> </a:t>
            </a:r>
            <a:r>
              <a:rPr lang="en-US" altLang="en-US" sz="5200" b="1" dirty="0" err="1" smtClean="0">
                <a:solidFill>
                  <a:srgbClr val="003399"/>
                </a:solidFill>
                <a:latin typeface="+mj-lt"/>
              </a:rPr>
              <a:t>cực</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trùng</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a:t>
            </a:r>
            <a:r>
              <a:rPr lang="en-US" altLang="en-US" sz="5200" b="1" dirty="0" err="1" smtClean="0">
                <a:solidFill>
                  <a:srgbClr val="003399"/>
                </a:solidFill>
                <a:latin typeface="+mj-lt"/>
              </a:rPr>
              <a:t>sống</a:t>
            </a:r>
            <a:r>
              <a:rPr lang="en-US" altLang="en-US" sz="5200" b="1" dirty="0" smtClean="0">
                <a:solidFill>
                  <a:srgbClr val="003399"/>
                </a:solidFill>
                <a:latin typeface="+mj-lt"/>
              </a:rPr>
              <a:t> </a:t>
            </a:r>
            <a:r>
              <a:rPr lang="en-US" altLang="en-US" sz="5200" b="1" dirty="0" err="1" smtClean="0">
                <a:solidFill>
                  <a:srgbClr val="003399"/>
                </a:solidFill>
                <a:latin typeface="+mj-lt"/>
              </a:rPr>
              <a:t>luôn</a:t>
            </a:r>
            <a:r>
              <a:rPr lang="en-US" altLang="en-US" sz="5200" b="1" dirty="0" smtClean="0">
                <a:solidFill>
                  <a:srgbClr val="003399"/>
                </a:solidFill>
                <a:latin typeface="+mj-lt"/>
              </a:rPr>
              <a:t> </a:t>
            </a:r>
            <a:r>
              <a:rPr lang="en-US" altLang="en-US" sz="5200" b="1" dirty="0" err="1" smtClean="0">
                <a:solidFill>
                  <a:srgbClr val="003399"/>
                </a:solidFill>
                <a:latin typeface="+mj-lt"/>
              </a:rPr>
              <a:t>trong</a:t>
            </a:r>
            <a:r>
              <a:rPr lang="en-US" altLang="en-US" sz="5200" b="1" dirty="0" smtClean="0">
                <a:solidFill>
                  <a:srgbClr val="003399"/>
                </a:solidFill>
                <a:latin typeface="+mj-lt"/>
              </a:rPr>
              <a:t> </a:t>
            </a:r>
            <a:r>
              <a:rPr lang="en-US" altLang="en-US" sz="5200" b="1" dirty="0" err="1" smtClean="0">
                <a:solidFill>
                  <a:srgbClr val="003399"/>
                </a:solidFill>
                <a:latin typeface="+mj-lt"/>
              </a:rPr>
              <a:t>niềm</a:t>
            </a:r>
            <a:r>
              <a:rPr lang="en-US" altLang="en-US" sz="5200" b="1" dirty="0" smtClean="0">
                <a:solidFill>
                  <a:srgbClr val="003399"/>
                </a:solidFill>
                <a:latin typeface="+mj-lt"/>
              </a:rPr>
              <a:t> </a:t>
            </a:r>
            <a:r>
              <a:rPr lang="en-US" altLang="en-US" sz="5200" b="1" dirty="0" err="1" smtClean="0">
                <a:solidFill>
                  <a:srgbClr val="003399"/>
                </a:solidFill>
                <a:latin typeface="+mj-lt"/>
              </a:rPr>
              <a:t>vui</a:t>
            </a:r>
            <a:r>
              <a:rPr lang="en-US" altLang="en-US" sz="5200" b="1" dirty="0" smtClean="0">
                <a:solidFill>
                  <a:srgbClr val="003399"/>
                </a:solidFill>
                <a:latin typeface="+mj-lt"/>
              </a:rPr>
              <a:t>. </a:t>
            </a:r>
            <a:r>
              <a:rPr lang="en-US" altLang="en-US" sz="5200" b="1" dirty="0" err="1" smtClean="0">
                <a:solidFill>
                  <a:srgbClr val="003399"/>
                </a:solidFill>
                <a:latin typeface="+mj-lt"/>
              </a:rPr>
              <a:t>Mẹ</a:t>
            </a:r>
            <a:r>
              <a:rPr lang="en-US" altLang="en-US" sz="5200" b="1" dirty="0" smtClean="0">
                <a:solidFill>
                  <a:srgbClr val="003399"/>
                </a:solidFill>
                <a:latin typeface="+mj-lt"/>
              </a:rPr>
              <a:t> </a:t>
            </a:r>
            <a:r>
              <a:rPr lang="en-US" altLang="en-US" sz="5200" b="1" dirty="0" err="1" smtClean="0">
                <a:solidFill>
                  <a:srgbClr val="003399"/>
                </a:solidFill>
                <a:latin typeface="+mj-lt"/>
              </a:rPr>
              <a:t>Hội</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dấu</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tuyệt</a:t>
            </a:r>
            <a:r>
              <a:rPr lang="en-US" altLang="en-US" sz="5200" b="1" dirty="0" smtClean="0">
                <a:solidFill>
                  <a:srgbClr val="003399"/>
                </a:solidFill>
                <a:latin typeface="+mj-lt"/>
              </a:rPr>
              <a:t> </a:t>
            </a:r>
            <a:r>
              <a:rPr lang="en-US" altLang="en-US" sz="5200" b="1" dirty="0" err="1" smtClean="0">
                <a:solidFill>
                  <a:srgbClr val="003399"/>
                </a:solidFill>
                <a:latin typeface="+mj-lt"/>
              </a:rPr>
              <a:t>vời</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716376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không</a:t>
            </a:r>
            <a:r>
              <a:rPr lang="en-US" altLang="en-US" sz="5200" b="1" dirty="0" smtClean="0">
                <a:solidFill>
                  <a:srgbClr val="003399"/>
                </a:solidFill>
                <a:latin typeface="+mj-lt"/>
              </a:rPr>
              <a:t> </a:t>
            </a:r>
            <a:r>
              <a:rPr lang="en-US" altLang="en-US" sz="5200" b="1" dirty="0" err="1" smtClean="0">
                <a:solidFill>
                  <a:srgbClr val="003399"/>
                </a:solidFill>
                <a:latin typeface="+mj-lt"/>
              </a:rPr>
              <a:t>ngớt</a:t>
            </a:r>
            <a:r>
              <a:rPr lang="en-US" altLang="en-US" sz="5200" b="1" dirty="0" smtClean="0">
                <a:solidFill>
                  <a:srgbClr val="003399"/>
                </a:solidFill>
                <a:latin typeface="+mj-lt"/>
              </a:rPr>
              <a:t> </a:t>
            </a:r>
            <a:r>
              <a:rPr lang="en-US" altLang="en-US" sz="5200" b="1" dirty="0" err="1" smtClean="0">
                <a:solidFill>
                  <a:srgbClr val="003399"/>
                </a:solidFill>
                <a:latin typeface="+mj-lt"/>
              </a:rPr>
              <a:t>ngợi</a:t>
            </a:r>
            <a:r>
              <a:rPr lang="en-US" altLang="en-US" sz="5200" b="1" dirty="0" smtClean="0">
                <a:solidFill>
                  <a:srgbClr val="003399"/>
                </a:solidFill>
                <a:latin typeface="+mj-lt"/>
              </a:rPr>
              <a:t> </a:t>
            </a:r>
            <a:r>
              <a:rPr lang="en-US" altLang="en-US" sz="5200" b="1" dirty="0" err="1" smtClean="0">
                <a:solidFill>
                  <a:srgbClr val="003399"/>
                </a:solidFill>
                <a:latin typeface="+mj-lt"/>
              </a:rPr>
              <a:t>khen</a:t>
            </a:r>
            <a:r>
              <a:rPr lang="en-US" altLang="en-US" sz="5200" b="1" dirty="0" smtClean="0">
                <a:solidFill>
                  <a:srgbClr val="003399"/>
                </a:solidFill>
                <a:latin typeface="+mj-lt"/>
              </a:rPr>
              <a:t>. </a:t>
            </a:r>
            <a:r>
              <a:rPr lang="en-US" altLang="en-US" sz="5200" b="1" dirty="0" err="1" smtClean="0">
                <a:solidFill>
                  <a:srgbClr val="003399"/>
                </a:solidFill>
                <a:latin typeface="+mj-lt"/>
              </a:rPr>
              <a:t>Tình</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 </a:t>
            </a:r>
            <a:r>
              <a:rPr lang="en-US" altLang="en-US" sz="5200" b="1" dirty="0" err="1" smtClean="0">
                <a:solidFill>
                  <a:srgbClr val="003399"/>
                </a:solidFill>
                <a:latin typeface="+mj-lt"/>
              </a:rPr>
              <a:t>nguồn</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ân</a:t>
            </a:r>
            <a:r>
              <a:rPr lang="en-US" altLang="en-US" sz="5200" b="1" dirty="0" smtClean="0">
                <a:solidFill>
                  <a:srgbClr val="003399"/>
                </a:solidFill>
                <a:latin typeface="+mj-lt"/>
              </a:rPr>
              <a:t> </a:t>
            </a:r>
            <a:r>
              <a:rPr lang="en-US" altLang="en-US" sz="5200" b="1" dirty="0" err="1" smtClean="0">
                <a:solidFill>
                  <a:srgbClr val="003399"/>
                </a:solidFill>
                <a:latin typeface="+mj-lt"/>
              </a:rPr>
              <a:t>diệu</a:t>
            </a:r>
            <a:r>
              <a:rPr lang="en-US" altLang="en-US" sz="5200" b="1" dirty="0" smtClean="0">
                <a:solidFill>
                  <a:srgbClr val="003399"/>
                </a:solidFill>
                <a:latin typeface="+mj-lt"/>
              </a:rPr>
              <a:t> </a:t>
            </a:r>
            <a:r>
              <a:rPr lang="en-US" altLang="en-US" sz="5200" b="1" dirty="0" err="1" smtClean="0">
                <a:solidFill>
                  <a:srgbClr val="003399"/>
                </a:solidFill>
                <a:latin typeface="+mj-lt"/>
              </a:rPr>
              <a:t>huyền</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sẽ</a:t>
            </a:r>
            <a:r>
              <a:rPr lang="en-US" altLang="en-US" sz="5200" b="1" dirty="0" smtClean="0">
                <a:solidFill>
                  <a:srgbClr val="003399"/>
                </a:solidFill>
                <a:latin typeface="+mj-lt"/>
              </a:rPr>
              <a:t> </a:t>
            </a:r>
            <a:r>
              <a:rPr lang="en-US" altLang="en-US" sz="5200" b="1" dirty="0" err="1" smtClean="0">
                <a:solidFill>
                  <a:srgbClr val="003399"/>
                </a:solidFill>
                <a:latin typeface="+mj-lt"/>
              </a:rPr>
              <a:t>là</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ca. </a:t>
            </a:r>
            <a:r>
              <a:rPr lang="en-US" altLang="en-US" sz="5200" b="1" dirty="0" err="1" smtClean="0">
                <a:solidFill>
                  <a:srgbClr val="003399"/>
                </a:solidFill>
                <a:latin typeface="+mj-lt"/>
              </a:rPr>
              <a:t>Một</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a:t>
            </a:r>
            <a:r>
              <a:rPr lang="en-US" altLang="en-US" sz="5200" b="1" dirty="0" err="1" smtClean="0">
                <a:solidFill>
                  <a:srgbClr val="003399"/>
                </a:solidFill>
                <a:latin typeface="+mj-lt"/>
              </a:rPr>
              <a:t>ca</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đời</a:t>
            </a:r>
            <a:r>
              <a:rPr lang="en-US" altLang="en-US" sz="5200" b="1" dirty="0" smtClean="0">
                <a:solidFill>
                  <a:srgbClr val="003399"/>
                </a:solidFill>
                <a:latin typeface="+mj-lt"/>
              </a:rPr>
              <a:t> </a:t>
            </a:r>
            <a:r>
              <a:rPr lang="en-US" altLang="en-US" sz="5200" b="1" dirty="0" err="1" smtClean="0">
                <a:solidFill>
                  <a:srgbClr val="003399"/>
                </a:solidFill>
                <a:latin typeface="+mj-lt"/>
              </a:rPr>
              <a:t>tạ</a:t>
            </a:r>
            <a:r>
              <a:rPr lang="en-US" altLang="en-US" sz="5200" b="1" dirty="0" smtClean="0">
                <a:solidFill>
                  <a:srgbClr val="003399"/>
                </a:solidFill>
                <a:latin typeface="+mj-lt"/>
              </a:rPr>
              <a:t> </a:t>
            </a:r>
            <a:r>
              <a:rPr lang="en-US" altLang="en-US" sz="5200" b="1" dirty="0" err="1" smtClean="0">
                <a:solidFill>
                  <a:srgbClr val="003399"/>
                </a:solidFill>
                <a:latin typeface="+mj-lt"/>
              </a:rPr>
              <a:t>ơn</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6390960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lnSpcReduction="100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Nhập</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smtClean="0">
                <a:solidFill>
                  <a:srgbClr val="FF0000"/>
                </a:solidFill>
                <a:latin typeface="+mj-lt"/>
                <a:ea typeface="Tahoma" panose="020B0604030504040204" pitchFamily="34" charset="0"/>
                <a:cs typeface="Times New Roman" panose="02020603050405020304" pitchFamily="18" charset="0"/>
              </a:rPr>
              <a:t>Con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Hân</a:t>
            </a:r>
            <a:r>
              <a:rPr lang="en-US" altLang="en-US" sz="8800" b="1" dirty="0" smtClean="0">
                <a:solidFill>
                  <a:srgbClr val="FF0000"/>
                </a:solidFill>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latin typeface="+mj-lt"/>
                <a:ea typeface="Tahoma" panose="020B0604030504040204" pitchFamily="34" charset="0"/>
                <a:cs typeface="Times New Roman" panose="02020603050405020304" pitchFamily="18" charset="0"/>
              </a:rPr>
              <a:t>Hoan</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Lm. Kim Long</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30531957"/>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Tk3</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cha con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mẹ</a:t>
            </a:r>
            <a:r>
              <a:rPr lang="en-US" altLang="en-US" sz="5400" b="1" dirty="0" smtClean="0">
                <a:solidFill>
                  <a:srgbClr val="003399"/>
                </a:solidFill>
                <a:latin typeface="+mj-lt"/>
              </a:rPr>
              <a:t> con.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thương</a:t>
            </a:r>
            <a:r>
              <a:rPr lang="en-US" altLang="en-US" sz="5400" b="1" dirty="0" smtClean="0">
                <a:solidFill>
                  <a:srgbClr val="003399"/>
                </a:solidFill>
                <a:latin typeface="+mj-lt"/>
              </a:rPr>
              <a:t> </a:t>
            </a:r>
            <a:r>
              <a:rPr lang="en-US" altLang="en-US" sz="5400" b="1" dirty="0" err="1" smtClean="0">
                <a:solidFill>
                  <a:srgbClr val="003399"/>
                </a:solidFill>
                <a:latin typeface="+mj-lt"/>
              </a:rPr>
              <a:t>vô</a:t>
            </a:r>
            <a:r>
              <a:rPr lang="en-US" altLang="en-US" sz="5400" b="1" dirty="0" smtClean="0">
                <a:solidFill>
                  <a:srgbClr val="003399"/>
                </a:solidFill>
                <a:latin typeface="+mj-lt"/>
              </a:rPr>
              <a:t> </a:t>
            </a:r>
            <a:r>
              <a:rPr lang="en-US" altLang="en-US" sz="5400" b="1" dirty="0" err="1" smtClean="0">
                <a:solidFill>
                  <a:srgbClr val="003399"/>
                </a:solidFill>
                <a:latin typeface="+mj-lt"/>
              </a:rPr>
              <a:t>vàn</a:t>
            </a:r>
            <a:r>
              <a:rPr lang="en-US" altLang="en-US" sz="5400" b="1" dirty="0" smtClean="0">
                <a:solidFill>
                  <a:srgbClr val="003399"/>
                </a:solidFill>
                <a:latin typeface="+mj-lt"/>
              </a:rPr>
              <a:t> </a:t>
            </a:r>
            <a:r>
              <a:rPr lang="en-US" altLang="en-US" sz="5400" b="1" dirty="0" err="1" smtClean="0">
                <a:solidFill>
                  <a:srgbClr val="003399"/>
                </a:solidFill>
                <a:latin typeface="+mj-lt"/>
              </a:rPr>
              <a:t>có</a:t>
            </a:r>
            <a:r>
              <a:rPr lang="en-US" altLang="en-US" sz="5400" b="1" dirty="0" smtClean="0">
                <a:solidFill>
                  <a:srgbClr val="003399"/>
                </a:solidFill>
                <a:latin typeface="+mj-lt"/>
              </a:rPr>
              <a:t> </a:t>
            </a:r>
            <a:r>
              <a:rPr lang="en-US" altLang="en-US" sz="5400" b="1" dirty="0" err="1" smtClean="0">
                <a:solidFill>
                  <a:srgbClr val="003399"/>
                </a:solidFill>
                <a:latin typeface="+mj-lt"/>
              </a:rPr>
              <a:t>tình</a:t>
            </a:r>
            <a:r>
              <a:rPr lang="en-US" altLang="en-US" sz="5400" b="1" dirty="0" smtClean="0">
                <a:solidFill>
                  <a:srgbClr val="003399"/>
                </a:solidFill>
                <a:latin typeface="+mj-lt"/>
              </a:rPr>
              <a:t>, </a:t>
            </a:r>
            <a:r>
              <a:rPr lang="en-US" altLang="en-US" sz="5400" b="1" dirty="0" err="1" smtClean="0">
                <a:solidFill>
                  <a:srgbClr val="003399"/>
                </a:solidFill>
                <a:latin typeface="+mj-lt"/>
              </a:rPr>
              <a:t>có</a:t>
            </a:r>
            <a:r>
              <a:rPr lang="en-US" altLang="en-US" sz="5400" b="1" dirty="0" smtClean="0">
                <a:solidFill>
                  <a:srgbClr val="003399"/>
                </a:solidFill>
                <a:latin typeface="+mj-lt"/>
              </a:rPr>
              <a:t> </a:t>
            </a:r>
            <a:r>
              <a:rPr lang="en-US" altLang="en-US" sz="5400" b="1" dirty="0" err="1" smtClean="0">
                <a:solidFill>
                  <a:srgbClr val="003399"/>
                </a:solidFill>
                <a:latin typeface="+mj-lt"/>
              </a:rPr>
              <a:t>tình</a:t>
            </a:r>
            <a:r>
              <a:rPr lang="en-US" altLang="en-US" sz="5400" b="1" dirty="0" smtClean="0">
                <a:solidFill>
                  <a:srgbClr val="003399"/>
                </a:solidFill>
                <a:latin typeface="+mj-lt"/>
              </a:rPr>
              <a:t> </a:t>
            </a:r>
            <a:r>
              <a:rPr lang="en-US" altLang="en-US" sz="5400" b="1" dirty="0" err="1" smtClean="0">
                <a:solidFill>
                  <a:srgbClr val="003399"/>
                </a:solidFill>
                <a:latin typeface="+mj-lt"/>
              </a:rPr>
              <a:t>nào</a:t>
            </a:r>
            <a:r>
              <a:rPr lang="en-US" altLang="en-US" sz="5400" b="1" dirty="0" smtClean="0">
                <a:solidFill>
                  <a:srgbClr val="003399"/>
                </a:solidFill>
                <a:latin typeface="+mj-lt"/>
              </a:rPr>
              <a:t> </a:t>
            </a:r>
            <a:r>
              <a:rPr lang="en-US" altLang="en-US" sz="5400" b="1" dirty="0" err="1" smtClean="0">
                <a:solidFill>
                  <a:srgbClr val="003399"/>
                </a:solidFill>
                <a:latin typeface="+mj-lt"/>
              </a:rPr>
              <a:t>hơn</a:t>
            </a:r>
            <a:r>
              <a:rPr lang="en-US" altLang="en-US" sz="5400" b="1" dirty="0" smtClean="0">
                <a:solidFill>
                  <a:srgbClr val="003399"/>
                </a:solidFill>
                <a:latin typeface="+mj-lt"/>
              </a:rPr>
              <a:t>. </a:t>
            </a:r>
            <a:r>
              <a:rPr lang="en-US" altLang="en-US" sz="5400" b="1" dirty="0" err="1" smtClean="0">
                <a:solidFill>
                  <a:srgbClr val="003399"/>
                </a:solidFill>
                <a:latin typeface="+mj-lt"/>
              </a:rPr>
              <a:t>Chăm</a:t>
            </a:r>
            <a:r>
              <a:rPr lang="en-US" altLang="en-US" sz="5400" b="1" dirty="0" smtClean="0">
                <a:solidFill>
                  <a:srgbClr val="003399"/>
                </a:solidFill>
                <a:latin typeface="+mj-lt"/>
              </a:rPr>
              <a:t> </a:t>
            </a:r>
            <a:r>
              <a:rPr lang="en-US" altLang="en-US" sz="5400" b="1" dirty="0" err="1" smtClean="0">
                <a:solidFill>
                  <a:srgbClr val="003399"/>
                </a:solidFill>
                <a:latin typeface="+mj-lt"/>
              </a:rPr>
              <a:t>sóc</a:t>
            </a:r>
            <a:r>
              <a:rPr lang="en-US" altLang="en-US" sz="5400" b="1" dirty="0" smtClean="0">
                <a:solidFill>
                  <a:srgbClr val="003399"/>
                </a:solidFill>
                <a:latin typeface="+mj-lt"/>
              </a:rPr>
              <a:t> </a:t>
            </a:r>
            <a:r>
              <a:rPr lang="en-US" altLang="en-US" sz="5400" b="1" dirty="0" err="1" smtClean="0">
                <a:solidFill>
                  <a:srgbClr val="003399"/>
                </a:solidFill>
                <a:latin typeface="+mj-lt"/>
              </a:rPr>
              <a:t>vỗ</a:t>
            </a:r>
            <a:r>
              <a:rPr lang="en-US" altLang="en-US" sz="5400" b="1" dirty="0" smtClean="0">
                <a:solidFill>
                  <a:srgbClr val="003399"/>
                </a:solidFill>
                <a:latin typeface="+mj-lt"/>
              </a:rPr>
              <a:t> </a:t>
            </a:r>
            <a:r>
              <a:rPr lang="en-US" altLang="en-US" sz="5400" b="1" dirty="0" err="1" smtClean="0">
                <a:solidFill>
                  <a:srgbClr val="003399"/>
                </a:solidFill>
                <a:latin typeface="+mj-lt"/>
              </a:rPr>
              <a:t>về</a:t>
            </a:r>
            <a:r>
              <a:rPr lang="en-US" altLang="en-US" sz="5400" b="1" dirty="0" smtClean="0">
                <a:solidFill>
                  <a:srgbClr val="003399"/>
                </a:solidFill>
                <a:latin typeface="+mj-lt"/>
              </a:rPr>
              <a:t> </a:t>
            </a:r>
            <a:r>
              <a:rPr lang="en-US" altLang="en-US" sz="5400" b="1" dirty="0" err="1" smtClean="0">
                <a:solidFill>
                  <a:srgbClr val="003399"/>
                </a:solidFill>
                <a:latin typeface="+mj-lt"/>
              </a:rPr>
              <a:t>ngày</a:t>
            </a:r>
            <a:r>
              <a:rPr lang="en-US" altLang="en-US" sz="5400" b="1" dirty="0" smtClean="0">
                <a:solidFill>
                  <a:srgbClr val="003399"/>
                </a:solidFill>
                <a:latin typeface="+mj-lt"/>
              </a:rPr>
              <a:t> </a:t>
            </a:r>
            <a:r>
              <a:rPr lang="en-US" altLang="en-US" sz="5400" b="1" dirty="0" err="1" smtClean="0">
                <a:solidFill>
                  <a:srgbClr val="003399"/>
                </a:solidFill>
                <a:latin typeface="+mj-lt"/>
              </a:rPr>
              <a:t>đêm</a:t>
            </a:r>
            <a:r>
              <a:rPr lang="en-US" altLang="en-US" sz="5400" b="1" dirty="0">
                <a:solidFill>
                  <a:srgbClr val="003399"/>
                </a:solidFill>
                <a:latin typeface="+mj-lt"/>
              </a:rPr>
              <a:t> </a:t>
            </a:r>
            <a:r>
              <a:rPr lang="en-US" altLang="en-US" sz="5400" b="1" dirty="0" err="1" smtClean="0">
                <a:solidFill>
                  <a:srgbClr val="003399"/>
                </a:solidFill>
                <a:latin typeface="+mj-lt"/>
              </a:rPr>
              <a:t>vẳng</a:t>
            </a:r>
            <a:r>
              <a:rPr lang="en-US" altLang="en-US" sz="5400" b="1" dirty="0" smtClean="0">
                <a:solidFill>
                  <a:srgbClr val="003399"/>
                </a:solidFill>
                <a:latin typeface="+mj-lt"/>
              </a:rPr>
              <a:t> </a:t>
            </a:r>
            <a:r>
              <a:rPr lang="en-US" altLang="en-US" sz="5400" b="1" dirty="0" err="1" smtClean="0">
                <a:solidFill>
                  <a:srgbClr val="003399"/>
                </a:solidFill>
                <a:latin typeface="+mj-lt"/>
              </a:rPr>
              <a:t>tiếng</a:t>
            </a:r>
            <a:r>
              <a:rPr lang="en-US" altLang="en-US" sz="5400" b="1" dirty="0" smtClean="0">
                <a:solidFill>
                  <a:srgbClr val="003399"/>
                </a:solidFill>
                <a:latin typeface="+mj-lt"/>
              </a:rPr>
              <a:t> </a:t>
            </a:r>
            <a:r>
              <a:rPr lang="en-US" altLang="en-US" sz="5400" b="1" dirty="0" err="1" smtClean="0">
                <a:solidFill>
                  <a:srgbClr val="003399"/>
                </a:solidFill>
                <a:latin typeface="+mj-lt"/>
              </a:rPr>
              <a:t>ru</a:t>
            </a:r>
            <a:r>
              <a:rPr lang="en-US" altLang="en-US" sz="5400" b="1" dirty="0" smtClean="0">
                <a:solidFill>
                  <a:srgbClr val="003399"/>
                </a:solidFill>
                <a:latin typeface="+mj-lt"/>
              </a:rPr>
              <a:t> </a:t>
            </a:r>
            <a:r>
              <a:rPr lang="en-US" altLang="en-US" sz="5400" b="1" dirty="0" err="1" smtClean="0">
                <a:solidFill>
                  <a:srgbClr val="003399"/>
                </a:solidFill>
                <a:latin typeface="+mj-lt"/>
              </a:rPr>
              <a:t>hiền</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4115306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anh</a:t>
            </a:r>
            <a:r>
              <a:rPr lang="en-US" altLang="en-US" sz="5400" b="1" dirty="0" smtClean="0">
                <a:solidFill>
                  <a:srgbClr val="003399"/>
                </a:solidFill>
                <a:latin typeface="+mj-lt"/>
              </a:rPr>
              <a:t> con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là</a:t>
            </a:r>
            <a:r>
              <a:rPr lang="en-US" altLang="en-US" sz="5400" b="1" dirty="0" smtClean="0">
                <a:solidFill>
                  <a:srgbClr val="003399"/>
                </a:solidFill>
                <a:latin typeface="+mj-lt"/>
              </a:rPr>
              <a:t> </a:t>
            </a:r>
            <a:r>
              <a:rPr lang="en-US" altLang="en-US" sz="5400" b="1" dirty="0" err="1" smtClean="0">
                <a:solidFill>
                  <a:srgbClr val="003399"/>
                </a:solidFill>
                <a:latin typeface="+mj-lt"/>
              </a:rPr>
              <a:t>chị</a:t>
            </a:r>
            <a:r>
              <a:rPr lang="en-US" altLang="en-US" sz="5400" b="1" dirty="0" smtClean="0">
                <a:solidFill>
                  <a:srgbClr val="003399"/>
                </a:solidFill>
                <a:latin typeface="+mj-lt"/>
              </a:rPr>
              <a:t> con.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đỡ</a:t>
            </a:r>
            <a:r>
              <a:rPr lang="en-US" altLang="en-US" sz="5400" b="1" dirty="0" smtClean="0">
                <a:solidFill>
                  <a:srgbClr val="003399"/>
                </a:solidFill>
                <a:latin typeface="+mj-lt"/>
              </a:rPr>
              <a:t> </a:t>
            </a:r>
            <a:r>
              <a:rPr lang="en-US" altLang="en-US" sz="5400" b="1" dirty="0" err="1" smtClean="0">
                <a:solidFill>
                  <a:srgbClr val="003399"/>
                </a:solidFill>
                <a:latin typeface="+mj-lt"/>
              </a:rPr>
              <a:t>nâng</a:t>
            </a:r>
            <a:r>
              <a:rPr lang="en-US" altLang="en-US" sz="5400" b="1" dirty="0" smtClean="0">
                <a:solidFill>
                  <a:srgbClr val="003399"/>
                </a:solidFill>
                <a:latin typeface="+mj-lt"/>
              </a:rPr>
              <a:t> </a:t>
            </a:r>
            <a:r>
              <a:rPr lang="en-US" altLang="en-US" sz="5400" b="1" dirty="0" err="1" smtClean="0">
                <a:solidFill>
                  <a:srgbClr val="003399"/>
                </a:solidFill>
                <a:latin typeface="+mj-lt"/>
              </a:rPr>
              <a:t>hoài</a:t>
            </a:r>
            <a:r>
              <a:rPr lang="en-US" altLang="en-US" sz="5400" b="1" dirty="0" smtClean="0">
                <a:solidFill>
                  <a:srgbClr val="003399"/>
                </a:solidFill>
                <a:latin typeface="+mj-lt"/>
              </a:rPr>
              <a:t> </a:t>
            </a:r>
            <a:r>
              <a:rPr lang="en-US" altLang="en-US" sz="5400" b="1" dirty="0" err="1" smtClean="0">
                <a:solidFill>
                  <a:srgbClr val="003399"/>
                </a:solidFill>
                <a:latin typeface="+mj-lt"/>
              </a:rPr>
              <a:t>mỗi</a:t>
            </a:r>
            <a:r>
              <a:rPr lang="en-US" altLang="en-US" sz="5400" b="1" dirty="0" smtClean="0">
                <a:solidFill>
                  <a:srgbClr val="003399"/>
                </a:solidFill>
                <a:latin typeface="+mj-lt"/>
              </a:rPr>
              <a:t> </a:t>
            </a:r>
            <a:r>
              <a:rPr lang="en-US" altLang="en-US" sz="5400" b="1" dirty="0" err="1" smtClean="0">
                <a:solidFill>
                  <a:srgbClr val="003399"/>
                </a:solidFill>
                <a:latin typeface="+mj-lt"/>
              </a:rPr>
              <a:t>ngày</a:t>
            </a:r>
            <a:r>
              <a:rPr lang="en-US" altLang="en-US" sz="5400" b="1" dirty="0" smtClean="0">
                <a:solidFill>
                  <a:srgbClr val="003399"/>
                </a:solidFill>
                <a:latin typeface="+mj-lt"/>
              </a:rPr>
              <a:t> </a:t>
            </a:r>
            <a:r>
              <a:rPr lang="en-US" altLang="en-US" sz="5400" b="1" dirty="0" err="1" smtClean="0">
                <a:solidFill>
                  <a:srgbClr val="003399"/>
                </a:solidFill>
                <a:latin typeface="+mj-lt"/>
              </a:rPr>
              <a:t>trên</a:t>
            </a:r>
            <a:r>
              <a:rPr lang="en-US" altLang="en-US" sz="5400" b="1" dirty="0" smtClean="0">
                <a:solidFill>
                  <a:srgbClr val="003399"/>
                </a:solidFill>
                <a:latin typeface="+mj-lt"/>
              </a:rPr>
              <a:t> </a:t>
            </a:r>
            <a:r>
              <a:rPr lang="en-US" altLang="en-US" sz="5400" b="1" dirty="0" err="1" smtClean="0">
                <a:solidFill>
                  <a:srgbClr val="003399"/>
                </a:solidFill>
                <a:latin typeface="+mj-lt"/>
              </a:rPr>
              <a:t>đường</a:t>
            </a:r>
            <a:r>
              <a:rPr lang="en-US" altLang="en-US" sz="5400" b="1" dirty="0" smtClean="0">
                <a:solidFill>
                  <a:srgbClr val="003399"/>
                </a:solidFill>
                <a:latin typeface="+mj-lt"/>
              </a:rPr>
              <a:t> con </a:t>
            </a:r>
            <a:r>
              <a:rPr lang="en-US" altLang="en-US" sz="5400" b="1" dirty="0" err="1" smtClean="0">
                <a:solidFill>
                  <a:srgbClr val="003399"/>
                </a:solidFill>
                <a:latin typeface="+mj-lt"/>
              </a:rPr>
              <a:t>bước</a:t>
            </a:r>
            <a:r>
              <a:rPr lang="en-US" altLang="en-US" sz="5400" b="1" dirty="0" smtClean="0">
                <a:solidFill>
                  <a:srgbClr val="003399"/>
                </a:solidFill>
                <a:latin typeface="+mj-lt"/>
              </a:rPr>
              <a:t>. </a:t>
            </a:r>
            <a:r>
              <a:rPr lang="en-US" altLang="en-US" sz="5400" b="1" dirty="0" err="1" smtClean="0">
                <a:solidFill>
                  <a:srgbClr val="003399"/>
                </a:solidFill>
                <a:latin typeface="+mj-lt"/>
              </a:rPr>
              <a:t>Chúa</a:t>
            </a:r>
            <a:r>
              <a:rPr lang="en-US" altLang="en-US" sz="5400" b="1" dirty="0" smtClean="0">
                <a:solidFill>
                  <a:srgbClr val="003399"/>
                </a:solidFill>
                <a:latin typeface="+mj-lt"/>
              </a:rPr>
              <a:t> </a:t>
            </a:r>
            <a:r>
              <a:rPr lang="en-US" altLang="en-US" sz="5400" b="1" dirty="0" err="1" smtClean="0">
                <a:solidFill>
                  <a:srgbClr val="003399"/>
                </a:solidFill>
                <a:latin typeface="+mj-lt"/>
              </a:rPr>
              <a:t>ủi</a:t>
            </a:r>
            <a:r>
              <a:rPr lang="en-US" altLang="en-US" sz="5400" b="1" dirty="0" smtClean="0">
                <a:solidFill>
                  <a:srgbClr val="003399"/>
                </a:solidFill>
                <a:latin typeface="+mj-lt"/>
              </a:rPr>
              <a:t> an </a:t>
            </a:r>
            <a:r>
              <a:rPr lang="en-US" altLang="en-US" sz="5400" b="1" dirty="0" err="1" smtClean="0">
                <a:solidFill>
                  <a:srgbClr val="003399"/>
                </a:solidFill>
                <a:latin typeface="+mj-lt"/>
              </a:rPr>
              <a:t>bằng</a:t>
            </a:r>
            <a:r>
              <a:rPr lang="en-US" altLang="en-US" sz="5400" b="1" dirty="0" smtClean="0">
                <a:solidFill>
                  <a:srgbClr val="003399"/>
                </a:solidFill>
                <a:latin typeface="+mj-lt"/>
              </a:rPr>
              <a:t> </a:t>
            </a:r>
            <a:r>
              <a:rPr lang="en-US" altLang="en-US" sz="5400" b="1" dirty="0" err="1" smtClean="0">
                <a:solidFill>
                  <a:srgbClr val="003399"/>
                </a:solidFill>
                <a:latin typeface="+mj-lt"/>
              </a:rPr>
              <a:t>lời</a:t>
            </a:r>
            <a:r>
              <a:rPr lang="en-US" altLang="en-US" sz="5400" b="1" dirty="0" smtClean="0">
                <a:solidFill>
                  <a:srgbClr val="003399"/>
                </a:solidFill>
                <a:latin typeface="+mj-lt"/>
              </a:rPr>
              <a:t> </a:t>
            </a:r>
            <a:r>
              <a:rPr lang="en-US" altLang="en-US" sz="5400" b="1" dirty="0" err="1" smtClean="0">
                <a:solidFill>
                  <a:srgbClr val="003399"/>
                </a:solidFill>
                <a:latin typeface="+mj-lt"/>
              </a:rPr>
              <a:t>vui</a:t>
            </a:r>
            <a:r>
              <a:rPr lang="en-US" altLang="en-US" sz="5400" b="1" dirty="0" smtClean="0">
                <a:solidFill>
                  <a:srgbClr val="003399"/>
                </a:solidFill>
                <a:latin typeface="+mj-lt"/>
              </a:rPr>
              <a:t> </a:t>
            </a:r>
            <a:r>
              <a:rPr lang="en-US" altLang="en-US" sz="5400" b="1" dirty="0" err="1" smtClean="0">
                <a:solidFill>
                  <a:srgbClr val="003399"/>
                </a:solidFill>
                <a:latin typeface="+mj-lt"/>
              </a:rPr>
              <a:t>chan</a:t>
            </a:r>
            <a:r>
              <a:rPr lang="en-US" altLang="en-US" sz="5400" b="1" dirty="0" smtClean="0">
                <a:solidFill>
                  <a:srgbClr val="003399"/>
                </a:solidFill>
                <a:latin typeface="+mj-lt"/>
              </a:rPr>
              <a:t> </a:t>
            </a:r>
            <a:r>
              <a:rPr lang="en-US" altLang="en-US" sz="5400" b="1" dirty="0" err="1" smtClean="0">
                <a:solidFill>
                  <a:srgbClr val="003399"/>
                </a:solidFill>
                <a:latin typeface="+mj-lt"/>
              </a:rPr>
              <a:t>hòa</a:t>
            </a:r>
            <a:r>
              <a:rPr lang="en-US" altLang="en-US" sz="5400" b="1" dirty="0" smtClean="0">
                <a:solidFill>
                  <a:srgbClr val="003399"/>
                </a:solidFill>
                <a:latin typeface="+mj-lt"/>
              </a:rPr>
              <a:t> </a:t>
            </a:r>
            <a:r>
              <a:rPr lang="en-US" altLang="en-US" sz="5400" b="1" dirty="0" err="1" smtClean="0">
                <a:solidFill>
                  <a:srgbClr val="003399"/>
                </a:solidFill>
                <a:latin typeface="+mj-lt"/>
              </a:rPr>
              <a:t>sức</a:t>
            </a:r>
            <a:r>
              <a:rPr lang="en-US" altLang="en-US" sz="5400" b="1" dirty="0" smtClean="0">
                <a:solidFill>
                  <a:srgbClr val="003399"/>
                </a:solidFill>
                <a:latin typeface="+mj-lt"/>
              </a:rPr>
              <a:t> </a:t>
            </a:r>
            <a:r>
              <a:rPr lang="en-US" altLang="en-US" sz="5400" b="1" dirty="0" err="1" smtClean="0">
                <a:solidFill>
                  <a:srgbClr val="003399"/>
                </a:solidFill>
                <a:latin typeface="+mj-lt"/>
              </a:rPr>
              <a:t>sống</a:t>
            </a:r>
            <a:r>
              <a:rPr lang="en-US" altLang="en-US" sz="5400" b="1" dirty="0" smtClean="0">
                <a:solidFill>
                  <a:srgbClr val="003399"/>
                </a:solidFill>
                <a:latin typeface="+mj-lt"/>
              </a:rPr>
              <a:t>.</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932730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chung</a:t>
            </a:r>
            <a:r>
              <a:rPr lang="en-US" altLang="en-US" sz="5200" b="1" dirty="0" smtClean="0">
                <a:solidFill>
                  <a:srgbClr val="003399"/>
                </a:solidFill>
                <a:latin typeface="+mj-lt"/>
              </a:rPr>
              <a:t> </a:t>
            </a:r>
            <a:r>
              <a:rPr lang="en-US" altLang="en-US" sz="5200" b="1" dirty="0" err="1" smtClean="0">
                <a:solidFill>
                  <a:srgbClr val="003399"/>
                </a:solidFill>
                <a:latin typeface="+mj-lt"/>
              </a:rPr>
              <a:t>mối</a:t>
            </a:r>
            <a:r>
              <a:rPr lang="en-US" altLang="en-US" sz="5200" b="1" dirty="0" smtClean="0">
                <a:solidFill>
                  <a:srgbClr val="003399"/>
                </a:solidFill>
                <a:latin typeface="+mj-lt"/>
              </a:rPr>
              <a:t> </a:t>
            </a:r>
            <a:r>
              <a:rPr lang="en-US" altLang="en-US" sz="5200" b="1" dirty="0" err="1" smtClean="0">
                <a:solidFill>
                  <a:srgbClr val="003399"/>
                </a:solidFill>
                <a:latin typeface="+mj-lt"/>
              </a:rPr>
              <a:t>hiệp</a:t>
            </a:r>
            <a:r>
              <a:rPr lang="en-US" altLang="en-US" sz="5200" b="1" dirty="0" smtClean="0">
                <a:solidFill>
                  <a:srgbClr val="003399"/>
                </a:solidFill>
                <a:latin typeface="+mj-lt"/>
              </a:rPr>
              <a:t> </a:t>
            </a:r>
            <a:r>
              <a:rPr lang="en-US" altLang="en-US" sz="5200" b="1" dirty="0" err="1" smtClean="0">
                <a:solidFill>
                  <a:srgbClr val="003399"/>
                </a:solidFill>
                <a:latin typeface="+mj-lt"/>
              </a:rPr>
              <a:t>thông</a:t>
            </a:r>
            <a:r>
              <a:rPr lang="en-US" altLang="en-US" sz="5200" b="1" dirty="0" smtClean="0">
                <a:solidFill>
                  <a:srgbClr val="003399"/>
                </a:solidFill>
                <a:latin typeface="+mj-lt"/>
              </a:rPr>
              <a:t>. </a:t>
            </a:r>
            <a:r>
              <a:rPr lang="en-US" altLang="en-US" sz="5200" b="1" dirty="0" err="1" smtClean="0">
                <a:solidFill>
                  <a:srgbClr val="003399"/>
                </a:solidFill>
                <a:latin typeface="+mj-lt"/>
              </a:rPr>
              <a:t>Cùng</a:t>
            </a:r>
            <a:r>
              <a:rPr lang="en-US" altLang="en-US" sz="5200" b="1" dirty="0" smtClean="0">
                <a:solidFill>
                  <a:srgbClr val="003399"/>
                </a:solidFill>
                <a:latin typeface="+mj-lt"/>
              </a:rPr>
              <a:t> Ba </a:t>
            </a:r>
            <a:r>
              <a:rPr lang="en-US" altLang="en-US" sz="5200" b="1" dirty="0" err="1" smtClean="0">
                <a:solidFill>
                  <a:srgbClr val="003399"/>
                </a:solidFill>
                <a:latin typeface="+mj-lt"/>
              </a:rPr>
              <a:t>Ngôi</a:t>
            </a:r>
            <a:r>
              <a:rPr lang="en-US" altLang="en-US" sz="5200" b="1" dirty="0" smtClean="0">
                <a:solidFill>
                  <a:srgbClr val="003399"/>
                </a:solidFill>
                <a:latin typeface="+mj-lt"/>
              </a:rPr>
              <a:t> </a:t>
            </a:r>
            <a:r>
              <a:rPr lang="en-US" altLang="en-US" sz="5200" b="1" dirty="0" err="1" smtClean="0">
                <a:solidFill>
                  <a:srgbClr val="003399"/>
                </a:solidFill>
                <a:latin typeface="+mj-lt"/>
              </a:rPr>
              <a:t>cực</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trùng</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a:t>
            </a:r>
            <a:r>
              <a:rPr lang="en-US" altLang="en-US" sz="5200" b="1" dirty="0" err="1" smtClean="0">
                <a:solidFill>
                  <a:srgbClr val="003399"/>
                </a:solidFill>
                <a:latin typeface="+mj-lt"/>
              </a:rPr>
              <a:t>sống</a:t>
            </a:r>
            <a:r>
              <a:rPr lang="en-US" altLang="en-US" sz="5200" b="1" dirty="0" smtClean="0">
                <a:solidFill>
                  <a:srgbClr val="003399"/>
                </a:solidFill>
                <a:latin typeface="+mj-lt"/>
              </a:rPr>
              <a:t> </a:t>
            </a:r>
            <a:r>
              <a:rPr lang="en-US" altLang="en-US" sz="5200" b="1" dirty="0" err="1" smtClean="0">
                <a:solidFill>
                  <a:srgbClr val="003399"/>
                </a:solidFill>
                <a:latin typeface="+mj-lt"/>
              </a:rPr>
              <a:t>luôn</a:t>
            </a:r>
            <a:r>
              <a:rPr lang="en-US" altLang="en-US" sz="5200" b="1" dirty="0" smtClean="0">
                <a:solidFill>
                  <a:srgbClr val="003399"/>
                </a:solidFill>
                <a:latin typeface="+mj-lt"/>
              </a:rPr>
              <a:t> </a:t>
            </a:r>
            <a:r>
              <a:rPr lang="en-US" altLang="en-US" sz="5200" b="1" dirty="0" err="1" smtClean="0">
                <a:solidFill>
                  <a:srgbClr val="003399"/>
                </a:solidFill>
                <a:latin typeface="+mj-lt"/>
              </a:rPr>
              <a:t>trong</a:t>
            </a:r>
            <a:r>
              <a:rPr lang="en-US" altLang="en-US" sz="5200" b="1" dirty="0" smtClean="0">
                <a:solidFill>
                  <a:srgbClr val="003399"/>
                </a:solidFill>
                <a:latin typeface="+mj-lt"/>
              </a:rPr>
              <a:t> </a:t>
            </a:r>
            <a:r>
              <a:rPr lang="en-US" altLang="en-US" sz="5200" b="1" dirty="0" err="1" smtClean="0">
                <a:solidFill>
                  <a:srgbClr val="003399"/>
                </a:solidFill>
                <a:latin typeface="+mj-lt"/>
              </a:rPr>
              <a:t>niềm</a:t>
            </a:r>
            <a:r>
              <a:rPr lang="en-US" altLang="en-US" sz="5200" b="1" dirty="0" smtClean="0">
                <a:solidFill>
                  <a:srgbClr val="003399"/>
                </a:solidFill>
                <a:latin typeface="+mj-lt"/>
              </a:rPr>
              <a:t> </a:t>
            </a:r>
            <a:r>
              <a:rPr lang="en-US" altLang="en-US" sz="5200" b="1" dirty="0" err="1" smtClean="0">
                <a:solidFill>
                  <a:srgbClr val="003399"/>
                </a:solidFill>
                <a:latin typeface="+mj-lt"/>
              </a:rPr>
              <a:t>vui</a:t>
            </a:r>
            <a:r>
              <a:rPr lang="en-US" altLang="en-US" sz="5200" b="1" dirty="0" smtClean="0">
                <a:solidFill>
                  <a:srgbClr val="003399"/>
                </a:solidFill>
                <a:latin typeface="+mj-lt"/>
              </a:rPr>
              <a:t>. </a:t>
            </a:r>
            <a:r>
              <a:rPr lang="en-US" altLang="en-US" sz="5200" b="1" dirty="0" err="1" smtClean="0">
                <a:solidFill>
                  <a:srgbClr val="003399"/>
                </a:solidFill>
                <a:latin typeface="+mj-lt"/>
              </a:rPr>
              <a:t>Mẹ</a:t>
            </a:r>
            <a:r>
              <a:rPr lang="en-US" altLang="en-US" sz="5200" b="1" dirty="0" smtClean="0">
                <a:solidFill>
                  <a:srgbClr val="003399"/>
                </a:solidFill>
                <a:latin typeface="+mj-lt"/>
              </a:rPr>
              <a:t> </a:t>
            </a:r>
            <a:r>
              <a:rPr lang="en-US" altLang="en-US" sz="5200" b="1" dirty="0" err="1" smtClean="0">
                <a:solidFill>
                  <a:srgbClr val="003399"/>
                </a:solidFill>
                <a:latin typeface="+mj-lt"/>
              </a:rPr>
              <a:t>Hội</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dấu</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ôi</a:t>
            </a:r>
            <a:r>
              <a:rPr lang="en-US" altLang="en-US" sz="5200" b="1" dirty="0" smtClean="0">
                <a:solidFill>
                  <a:srgbClr val="003399"/>
                </a:solidFill>
                <a:latin typeface="+mj-lt"/>
              </a:rPr>
              <a:t> </a:t>
            </a:r>
            <a:r>
              <a:rPr lang="en-US" altLang="en-US" sz="5200" b="1" dirty="0" err="1" smtClean="0">
                <a:solidFill>
                  <a:srgbClr val="003399"/>
                </a:solidFill>
                <a:latin typeface="+mj-lt"/>
              </a:rPr>
              <a:t>tuyệt</a:t>
            </a:r>
            <a:r>
              <a:rPr lang="en-US" altLang="en-US" sz="5200" b="1" dirty="0" smtClean="0">
                <a:solidFill>
                  <a:srgbClr val="003399"/>
                </a:solidFill>
                <a:latin typeface="+mj-lt"/>
              </a:rPr>
              <a:t> </a:t>
            </a:r>
            <a:r>
              <a:rPr lang="en-US" altLang="en-US" sz="5200" b="1" dirty="0" err="1" smtClean="0">
                <a:solidFill>
                  <a:srgbClr val="003399"/>
                </a:solidFill>
                <a:latin typeface="+mj-lt"/>
              </a:rPr>
              <a:t>vời</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7020002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200" b="1" u="sng" dirty="0" smtClean="0">
                <a:solidFill>
                  <a:srgbClr val="FF0000"/>
                </a:solidFill>
                <a:latin typeface="+mj-lt"/>
                <a:ea typeface="Tahoma" panose="020B0604030504040204" pitchFamily="34" charset="0"/>
                <a:cs typeface="Times New Roman" panose="02020603050405020304" pitchFamily="18" charset="0"/>
              </a:rPr>
              <a:t>**</a:t>
            </a:r>
            <a:r>
              <a:rPr lang="en-US" altLang="en-US" sz="52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2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không</a:t>
            </a:r>
            <a:r>
              <a:rPr lang="en-US" altLang="en-US" sz="5200" b="1" dirty="0" smtClean="0">
                <a:solidFill>
                  <a:srgbClr val="003399"/>
                </a:solidFill>
                <a:latin typeface="+mj-lt"/>
              </a:rPr>
              <a:t> </a:t>
            </a:r>
            <a:r>
              <a:rPr lang="en-US" altLang="en-US" sz="5200" b="1" dirty="0" err="1" smtClean="0">
                <a:solidFill>
                  <a:srgbClr val="003399"/>
                </a:solidFill>
                <a:latin typeface="+mj-lt"/>
              </a:rPr>
              <a:t>ngớt</a:t>
            </a:r>
            <a:r>
              <a:rPr lang="en-US" altLang="en-US" sz="5200" b="1" dirty="0" smtClean="0">
                <a:solidFill>
                  <a:srgbClr val="003399"/>
                </a:solidFill>
                <a:latin typeface="+mj-lt"/>
              </a:rPr>
              <a:t> </a:t>
            </a:r>
            <a:r>
              <a:rPr lang="en-US" altLang="en-US" sz="5200" b="1" dirty="0" err="1" smtClean="0">
                <a:solidFill>
                  <a:srgbClr val="003399"/>
                </a:solidFill>
                <a:latin typeface="+mj-lt"/>
              </a:rPr>
              <a:t>ngợi</a:t>
            </a:r>
            <a:r>
              <a:rPr lang="en-US" altLang="en-US" sz="5200" b="1" dirty="0" smtClean="0">
                <a:solidFill>
                  <a:srgbClr val="003399"/>
                </a:solidFill>
                <a:latin typeface="+mj-lt"/>
              </a:rPr>
              <a:t> </a:t>
            </a:r>
            <a:r>
              <a:rPr lang="en-US" altLang="en-US" sz="5200" b="1" dirty="0" err="1" smtClean="0">
                <a:solidFill>
                  <a:srgbClr val="003399"/>
                </a:solidFill>
                <a:latin typeface="+mj-lt"/>
              </a:rPr>
              <a:t>khen</a:t>
            </a:r>
            <a:r>
              <a:rPr lang="en-US" altLang="en-US" sz="5200" b="1" dirty="0" smtClean="0">
                <a:solidFill>
                  <a:srgbClr val="003399"/>
                </a:solidFill>
                <a:latin typeface="+mj-lt"/>
              </a:rPr>
              <a:t>. </a:t>
            </a:r>
            <a:r>
              <a:rPr lang="en-US" altLang="en-US" sz="5200" b="1" dirty="0" err="1" smtClean="0">
                <a:solidFill>
                  <a:srgbClr val="003399"/>
                </a:solidFill>
                <a:latin typeface="+mj-lt"/>
              </a:rPr>
              <a:t>Tình</a:t>
            </a:r>
            <a:r>
              <a:rPr lang="en-US" altLang="en-US" sz="5200" b="1" dirty="0" smtClean="0">
                <a:solidFill>
                  <a:srgbClr val="003399"/>
                </a:solidFill>
                <a:latin typeface="+mj-lt"/>
              </a:rPr>
              <a:t> </a:t>
            </a:r>
            <a:r>
              <a:rPr lang="en-US" altLang="en-US" sz="5200" b="1" dirty="0" err="1" smtClean="0">
                <a:solidFill>
                  <a:srgbClr val="003399"/>
                </a:solidFill>
                <a:latin typeface="+mj-lt"/>
              </a:rPr>
              <a:t>yêu</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 </a:t>
            </a:r>
            <a:r>
              <a:rPr lang="en-US" altLang="en-US" sz="5200" b="1" dirty="0" err="1" smtClean="0">
                <a:solidFill>
                  <a:srgbClr val="003399"/>
                </a:solidFill>
                <a:latin typeface="+mj-lt"/>
              </a:rPr>
              <a:t>nguồn</a:t>
            </a:r>
            <a:r>
              <a:rPr lang="en-US" altLang="en-US" sz="5200" b="1" dirty="0" smtClean="0">
                <a:solidFill>
                  <a:srgbClr val="003399"/>
                </a:solidFill>
                <a:latin typeface="+mj-lt"/>
              </a:rPr>
              <a:t> </a:t>
            </a:r>
            <a:r>
              <a:rPr lang="en-US" altLang="en-US" sz="5200" b="1" dirty="0" err="1" smtClean="0">
                <a:solidFill>
                  <a:srgbClr val="003399"/>
                </a:solidFill>
                <a:latin typeface="+mj-lt"/>
              </a:rPr>
              <a:t>thánh</a:t>
            </a:r>
            <a:r>
              <a:rPr lang="en-US" altLang="en-US" sz="5200" b="1" dirty="0" smtClean="0">
                <a:solidFill>
                  <a:srgbClr val="003399"/>
                </a:solidFill>
                <a:latin typeface="+mj-lt"/>
              </a:rPr>
              <a:t> </a:t>
            </a:r>
            <a:r>
              <a:rPr lang="en-US" altLang="en-US" sz="5200" b="1" dirty="0" err="1" smtClean="0">
                <a:solidFill>
                  <a:srgbClr val="003399"/>
                </a:solidFill>
                <a:latin typeface="+mj-lt"/>
              </a:rPr>
              <a:t>ân</a:t>
            </a:r>
            <a:r>
              <a:rPr lang="en-US" altLang="en-US" sz="5200" b="1" dirty="0" smtClean="0">
                <a:solidFill>
                  <a:srgbClr val="003399"/>
                </a:solidFill>
                <a:latin typeface="+mj-lt"/>
              </a:rPr>
              <a:t> </a:t>
            </a:r>
            <a:r>
              <a:rPr lang="en-US" altLang="en-US" sz="5200" b="1" dirty="0" err="1" smtClean="0">
                <a:solidFill>
                  <a:srgbClr val="003399"/>
                </a:solidFill>
                <a:latin typeface="+mj-lt"/>
              </a:rPr>
              <a:t>diệu</a:t>
            </a:r>
            <a:r>
              <a:rPr lang="en-US" altLang="en-US" sz="5200" b="1" dirty="0" smtClean="0">
                <a:solidFill>
                  <a:srgbClr val="003399"/>
                </a:solidFill>
                <a:latin typeface="+mj-lt"/>
              </a:rPr>
              <a:t> </a:t>
            </a:r>
            <a:r>
              <a:rPr lang="en-US" altLang="en-US" sz="5200" b="1" dirty="0" err="1" smtClean="0">
                <a:solidFill>
                  <a:srgbClr val="003399"/>
                </a:solidFill>
                <a:latin typeface="+mj-lt"/>
              </a:rPr>
              <a:t>huyền</a:t>
            </a:r>
            <a:r>
              <a:rPr lang="en-US" altLang="en-US" sz="5200" b="1" dirty="0" smtClean="0">
                <a:solidFill>
                  <a:srgbClr val="003399"/>
                </a:solidFill>
                <a:latin typeface="+mj-lt"/>
              </a:rPr>
              <a:t>. </a:t>
            </a:r>
            <a:r>
              <a:rPr lang="en-US" altLang="en-US" sz="5200" b="1" dirty="0" err="1" smtClean="0">
                <a:solidFill>
                  <a:srgbClr val="003399"/>
                </a:solidFill>
                <a:latin typeface="+mj-lt"/>
              </a:rPr>
              <a:t>Để</a:t>
            </a:r>
            <a:r>
              <a:rPr lang="en-US" altLang="en-US" sz="5200" b="1" dirty="0" smtClean="0">
                <a:solidFill>
                  <a:srgbClr val="003399"/>
                </a:solidFill>
                <a:latin typeface="+mj-lt"/>
              </a:rPr>
              <a:t> </a:t>
            </a:r>
            <a:r>
              <a:rPr lang="en-US" altLang="en-US" sz="5200" b="1" dirty="0" err="1" smtClean="0">
                <a:solidFill>
                  <a:srgbClr val="003399"/>
                </a:solidFill>
                <a:latin typeface="+mj-lt"/>
              </a:rPr>
              <a:t>từ</a:t>
            </a:r>
            <a:r>
              <a:rPr lang="en-US" altLang="en-US" sz="5200" b="1" dirty="0" smtClean="0">
                <a:solidFill>
                  <a:srgbClr val="003399"/>
                </a:solidFill>
                <a:latin typeface="+mj-lt"/>
              </a:rPr>
              <a:t> </a:t>
            </a:r>
            <a:r>
              <a:rPr lang="en-US" altLang="en-US" sz="5200" b="1" dirty="0" err="1" smtClean="0">
                <a:solidFill>
                  <a:srgbClr val="003399"/>
                </a:solidFill>
                <a:latin typeface="+mj-lt"/>
              </a:rPr>
              <a:t>đây</a:t>
            </a:r>
            <a:r>
              <a:rPr lang="en-US" altLang="en-US" sz="5200" b="1" dirty="0" smtClean="0">
                <a:solidFill>
                  <a:srgbClr val="003399"/>
                </a:solidFill>
                <a:latin typeface="+mj-lt"/>
              </a:rPr>
              <a:t> con </a:t>
            </a:r>
            <a:r>
              <a:rPr lang="en-US" altLang="en-US" sz="5200" b="1" dirty="0" err="1" smtClean="0">
                <a:solidFill>
                  <a:srgbClr val="003399"/>
                </a:solidFill>
                <a:latin typeface="+mj-lt"/>
              </a:rPr>
              <a:t>sẽ</a:t>
            </a:r>
            <a:r>
              <a:rPr lang="en-US" altLang="en-US" sz="5200" b="1" dirty="0" smtClean="0">
                <a:solidFill>
                  <a:srgbClr val="003399"/>
                </a:solidFill>
                <a:latin typeface="+mj-lt"/>
              </a:rPr>
              <a:t> </a:t>
            </a:r>
            <a:r>
              <a:rPr lang="en-US" altLang="en-US" sz="5200" b="1" dirty="0" err="1" smtClean="0">
                <a:solidFill>
                  <a:srgbClr val="003399"/>
                </a:solidFill>
                <a:latin typeface="+mj-lt"/>
              </a:rPr>
              <a:t>là</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ca. </a:t>
            </a:r>
            <a:r>
              <a:rPr lang="en-US" altLang="en-US" sz="5200" b="1" dirty="0" err="1" smtClean="0">
                <a:solidFill>
                  <a:srgbClr val="003399"/>
                </a:solidFill>
                <a:latin typeface="+mj-lt"/>
              </a:rPr>
              <a:t>Một</a:t>
            </a:r>
            <a:r>
              <a:rPr lang="en-US" altLang="en-US" sz="5200" b="1" dirty="0" smtClean="0">
                <a:solidFill>
                  <a:srgbClr val="003399"/>
                </a:solidFill>
                <a:latin typeface="+mj-lt"/>
              </a:rPr>
              <a:t> </a:t>
            </a:r>
            <a:r>
              <a:rPr lang="en-US" altLang="en-US" sz="5200" b="1" dirty="0" err="1" smtClean="0">
                <a:solidFill>
                  <a:srgbClr val="003399"/>
                </a:solidFill>
                <a:latin typeface="+mj-lt"/>
              </a:rPr>
              <a:t>bài</a:t>
            </a:r>
            <a:r>
              <a:rPr lang="en-US" altLang="en-US" sz="5200" b="1" dirty="0" smtClean="0">
                <a:solidFill>
                  <a:srgbClr val="003399"/>
                </a:solidFill>
                <a:latin typeface="+mj-lt"/>
              </a:rPr>
              <a:t> </a:t>
            </a:r>
            <a:r>
              <a:rPr lang="en-US" altLang="en-US" sz="5200" b="1" dirty="0" err="1" smtClean="0">
                <a:solidFill>
                  <a:srgbClr val="003399"/>
                </a:solidFill>
                <a:latin typeface="+mj-lt"/>
              </a:rPr>
              <a:t>ca</a:t>
            </a:r>
            <a:r>
              <a:rPr lang="en-US" altLang="en-US" sz="5200" b="1" dirty="0" smtClean="0">
                <a:solidFill>
                  <a:srgbClr val="003399"/>
                </a:solidFill>
                <a:latin typeface="+mj-lt"/>
              </a:rPr>
              <a:t> </a:t>
            </a:r>
            <a:r>
              <a:rPr lang="en-US" altLang="en-US" sz="5200" b="1" dirty="0" err="1" smtClean="0">
                <a:solidFill>
                  <a:srgbClr val="003399"/>
                </a:solidFill>
                <a:latin typeface="+mj-lt"/>
              </a:rPr>
              <a:t>muôn</a:t>
            </a:r>
            <a:r>
              <a:rPr lang="en-US" altLang="en-US" sz="5200" b="1" dirty="0" smtClean="0">
                <a:solidFill>
                  <a:srgbClr val="003399"/>
                </a:solidFill>
                <a:latin typeface="+mj-lt"/>
              </a:rPr>
              <a:t> </a:t>
            </a:r>
            <a:r>
              <a:rPr lang="en-US" altLang="en-US" sz="5200" b="1" dirty="0" err="1" smtClean="0">
                <a:solidFill>
                  <a:srgbClr val="003399"/>
                </a:solidFill>
                <a:latin typeface="+mj-lt"/>
              </a:rPr>
              <a:t>đời</a:t>
            </a:r>
            <a:r>
              <a:rPr lang="en-US" altLang="en-US" sz="5200" b="1" dirty="0" smtClean="0">
                <a:solidFill>
                  <a:srgbClr val="003399"/>
                </a:solidFill>
                <a:latin typeface="+mj-lt"/>
              </a:rPr>
              <a:t> </a:t>
            </a:r>
            <a:r>
              <a:rPr lang="en-US" altLang="en-US" sz="5200" b="1" dirty="0" err="1" smtClean="0">
                <a:solidFill>
                  <a:srgbClr val="003399"/>
                </a:solidFill>
                <a:latin typeface="+mj-lt"/>
              </a:rPr>
              <a:t>tạ</a:t>
            </a:r>
            <a:r>
              <a:rPr lang="en-US" altLang="en-US" sz="5200" b="1" dirty="0" smtClean="0">
                <a:solidFill>
                  <a:srgbClr val="003399"/>
                </a:solidFill>
                <a:latin typeface="+mj-lt"/>
              </a:rPr>
              <a:t> </a:t>
            </a:r>
            <a:r>
              <a:rPr lang="en-US" altLang="en-US" sz="5200" b="1" dirty="0" err="1" smtClean="0">
                <a:solidFill>
                  <a:srgbClr val="003399"/>
                </a:solidFill>
                <a:latin typeface="+mj-lt"/>
              </a:rPr>
              <a:t>ơn</a:t>
            </a:r>
            <a:r>
              <a:rPr lang="en-US" altLang="en-US" sz="5200" b="1" dirty="0" smtClean="0">
                <a:solidFill>
                  <a:srgbClr val="003399"/>
                </a:solidFill>
                <a:latin typeface="+mj-lt"/>
              </a:rPr>
              <a:t> </a:t>
            </a:r>
            <a:r>
              <a:rPr lang="en-US" altLang="en-US" sz="5200" b="1" dirty="0" err="1" smtClean="0">
                <a:solidFill>
                  <a:srgbClr val="003399"/>
                </a:solidFill>
                <a:latin typeface="+mj-lt"/>
              </a:rPr>
              <a:t>Chúa</a:t>
            </a:r>
            <a:r>
              <a:rPr lang="en-US" altLang="en-US" sz="5200" b="1" dirty="0" smtClean="0">
                <a:solidFill>
                  <a:srgbClr val="003399"/>
                </a:solidFill>
                <a:latin typeface="+mj-lt"/>
              </a:rPr>
              <a:t>.</a:t>
            </a:r>
            <a:endParaRPr lang="en-US" altLang="en-US" sz="52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358169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38427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3327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fontScale="92500"/>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latin typeface="+mj-lt"/>
                <a:ea typeface="Tahoma" panose="020B0604030504040204" pitchFamily="34" charset="0"/>
                <a:cs typeface="Times New Roman" panose="02020603050405020304" pitchFamily="18" charset="0"/>
              </a:rPr>
              <a:t>Kết</a:t>
            </a:r>
            <a:r>
              <a:rPr lang="en-US" altLang="en-US" sz="6600" b="1" u="sng" dirty="0" smtClean="0">
                <a:solidFill>
                  <a:srgbClr val="FF0000"/>
                </a:solidFill>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smtClean="0">
                <a:solidFill>
                  <a:srgbClr val="FF0000"/>
                </a:solidFill>
                <a:effectLst/>
                <a:latin typeface="+mj-lt"/>
                <a:ea typeface="Tahoma" panose="020B0604030504040204" pitchFamily="34" charset="0"/>
                <a:cs typeface="Times New Roman" panose="02020603050405020304" pitchFamily="18" charset="0"/>
              </a:rPr>
              <a:t> </a:t>
            </a:r>
            <a:endParaRPr lang="en-US" altLang="en-US" sz="66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Tạ</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Ơn</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Chúa</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Với</a:t>
            </a:r>
            <a:r>
              <a:rPr lang="en-US" altLang="en-US" sz="88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smtClean="0">
                <a:solidFill>
                  <a:srgbClr val="FF0000"/>
                </a:solidFill>
                <a:effectLst/>
                <a:latin typeface="+mj-lt"/>
                <a:ea typeface="Tahoma" panose="020B0604030504040204" pitchFamily="34" charset="0"/>
                <a:cs typeface="Times New Roman" panose="02020603050405020304" pitchFamily="18" charset="0"/>
              </a:rPr>
              <a:t>Mẹ</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dirty="0" smtClean="0">
                <a:solidFill>
                  <a:srgbClr val="FF0000"/>
                </a:solidFill>
                <a:effectLst/>
                <a:latin typeface="+mj-lt"/>
                <a:ea typeface="Tahoma" panose="020B0604030504040204" pitchFamily="34" charset="0"/>
                <a:cs typeface="Times New Roman" panose="02020603050405020304" pitchFamily="18" charset="0"/>
              </a:rPr>
              <a:t>Thy </a:t>
            </a:r>
            <a:r>
              <a:rPr lang="en-US" altLang="en-US" sz="7200" b="1" i="1" dirty="0" err="1" smtClean="0">
                <a:solidFill>
                  <a:srgbClr val="FF0000"/>
                </a:solidFill>
                <a:effectLst/>
                <a:latin typeface="+mj-lt"/>
                <a:ea typeface="Tahoma" panose="020B0604030504040204" pitchFamily="34" charset="0"/>
                <a:cs typeface="Times New Roman" panose="02020603050405020304" pitchFamily="18" charset="0"/>
              </a:rPr>
              <a:t>Yên</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8648087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1" u="sng" dirty="0" err="1">
                <a:solidFill>
                  <a:srgbClr val="FF0000"/>
                </a:solidFill>
                <a:effectLst/>
              </a:rPr>
              <a:t>Đk</a:t>
            </a:r>
            <a:r>
              <a:rPr lang="en-US" sz="5500" b="1" u="sng" dirty="0">
                <a:solidFill>
                  <a:srgbClr val="FF0000"/>
                </a:solidFill>
                <a:effectLst/>
              </a:rPr>
              <a:t>:</a:t>
            </a:r>
            <a:r>
              <a:rPr lang="en-US" sz="5500" b="1" dirty="0">
                <a:solidFill>
                  <a:schemeClr val="bg1"/>
                </a:solidFill>
                <a:effectLst/>
              </a:rPr>
              <a:t> </a:t>
            </a:r>
            <a:r>
              <a:rPr lang="vi-VN" sz="5500" b="1" dirty="0">
                <a:solidFill>
                  <a:schemeClr val="bg1"/>
                </a:solidFill>
                <a:effectLst/>
              </a:rPr>
              <a:t> </a:t>
            </a:r>
            <a:r>
              <a:rPr lang="en-US" sz="5500" b="1" dirty="0" err="1" smtClean="0">
                <a:solidFill>
                  <a:srgbClr val="003399"/>
                </a:solidFill>
              </a:rPr>
              <a:t>Chúng</a:t>
            </a:r>
            <a:r>
              <a:rPr lang="en-US" sz="5500" b="1" dirty="0" smtClean="0">
                <a:solidFill>
                  <a:srgbClr val="003399"/>
                </a:solidFill>
              </a:rPr>
              <a:t> con </a:t>
            </a:r>
            <a:r>
              <a:rPr lang="en-US" sz="5500" b="1" dirty="0" err="1" smtClean="0">
                <a:solidFill>
                  <a:srgbClr val="003399"/>
                </a:solidFill>
              </a:rPr>
              <a:t>xin</a:t>
            </a:r>
            <a:r>
              <a:rPr lang="en-US" sz="5500" b="1" dirty="0" smtClean="0">
                <a:solidFill>
                  <a:srgbClr val="003399"/>
                </a:solidFill>
              </a:rPr>
              <a:t> </a:t>
            </a:r>
            <a:r>
              <a:rPr lang="en-US" sz="5500" b="1" dirty="0" err="1" smtClean="0">
                <a:solidFill>
                  <a:srgbClr val="003399"/>
                </a:solidFill>
              </a:rPr>
              <a:t>tạ</a:t>
            </a:r>
            <a:r>
              <a:rPr lang="en-US" sz="5500" b="1" dirty="0" smtClean="0">
                <a:solidFill>
                  <a:srgbClr val="003399"/>
                </a:solidFill>
              </a:rPr>
              <a:t> </a:t>
            </a:r>
            <a:r>
              <a:rPr lang="en-US" sz="5500" b="1" dirty="0" err="1" smtClean="0">
                <a:solidFill>
                  <a:srgbClr val="003399"/>
                </a:solidFill>
              </a:rPr>
              <a:t>ơn</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uy</a:t>
            </a:r>
            <a:r>
              <a:rPr lang="en-US" sz="5500" b="1" dirty="0" smtClean="0">
                <a:solidFill>
                  <a:srgbClr val="003399"/>
                </a:solidFill>
              </a:rPr>
              <a:t> </a:t>
            </a:r>
            <a:r>
              <a:rPr lang="en-US" sz="5500" b="1" dirty="0" err="1" smtClean="0">
                <a:solidFill>
                  <a:srgbClr val="003399"/>
                </a:solidFill>
              </a:rPr>
              <a:t>quyền</a:t>
            </a:r>
            <a:r>
              <a:rPr lang="en-US" sz="5500" b="1" dirty="0" smtClean="0">
                <a:solidFill>
                  <a:srgbClr val="003399"/>
                </a:solidFill>
              </a:rPr>
              <a:t> </a:t>
            </a:r>
            <a:r>
              <a:rPr lang="en-US" sz="5500" b="1" dirty="0" err="1" smtClean="0">
                <a:solidFill>
                  <a:srgbClr val="003399"/>
                </a:solidFill>
              </a:rPr>
              <a:t>toàn</a:t>
            </a:r>
            <a:r>
              <a:rPr lang="en-US" sz="5500" b="1" dirty="0" smtClean="0">
                <a:solidFill>
                  <a:srgbClr val="003399"/>
                </a:solidFill>
              </a:rPr>
              <a:t> </a:t>
            </a:r>
            <a:r>
              <a:rPr lang="en-US" sz="5500" b="1" dirty="0" err="1" smtClean="0">
                <a:solidFill>
                  <a:srgbClr val="003399"/>
                </a:solidFill>
              </a:rPr>
              <a:t>năng</a:t>
            </a:r>
            <a:r>
              <a:rPr lang="en-US" sz="5500" b="1" dirty="0" smtClean="0">
                <a:solidFill>
                  <a:srgbClr val="003399"/>
                </a:solidFill>
              </a:rPr>
              <a:t>. </a:t>
            </a:r>
            <a:r>
              <a:rPr lang="en-US" sz="5500" b="1" dirty="0" err="1" smtClean="0">
                <a:solidFill>
                  <a:srgbClr val="003399"/>
                </a:solidFill>
              </a:rPr>
              <a:t>Tình</a:t>
            </a:r>
            <a:r>
              <a:rPr lang="en-US" sz="5500" b="1" dirty="0" smtClean="0">
                <a:solidFill>
                  <a:srgbClr val="003399"/>
                </a:solidFill>
              </a:rPr>
              <a:t> </a:t>
            </a:r>
            <a:r>
              <a:rPr lang="en-US" sz="5500" b="1" dirty="0" err="1" smtClean="0">
                <a:solidFill>
                  <a:srgbClr val="003399"/>
                </a:solidFill>
              </a:rPr>
              <a:t>yêu</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nào</a:t>
            </a:r>
            <a:r>
              <a:rPr lang="en-US" sz="5500" b="1" dirty="0" smtClean="0">
                <a:solidFill>
                  <a:srgbClr val="003399"/>
                </a:solidFill>
              </a:rPr>
              <a:t> </a:t>
            </a:r>
            <a:r>
              <a:rPr lang="en-US" sz="5500" b="1" dirty="0" err="1" smtClean="0">
                <a:solidFill>
                  <a:srgbClr val="003399"/>
                </a:solidFill>
              </a:rPr>
              <a:t>biết</a:t>
            </a:r>
            <a:r>
              <a:rPr lang="en-US" sz="5500" b="1" dirty="0" smtClean="0">
                <a:solidFill>
                  <a:srgbClr val="003399"/>
                </a:solidFill>
              </a:rPr>
              <a:t> chi </a:t>
            </a:r>
            <a:r>
              <a:rPr lang="en-US" sz="5500" b="1" dirty="0" err="1" smtClean="0">
                <a:solidFill>
                  <a:srgbClr val="003399"/>
                </a:solidFill>
              </a:rPr>
              <a:t>báo</a:t>
            </a:r>
            <a:r>
              <a:rPr lang="en-US" sz="5500" b="1" dirty="0" smtClean="0">
                <a:solidFill>
                  <a:srgbClr val="003399"/>
                </a:solidFill>
              </a:rPr>
              <a:t> </a:t>
            </a:r>
            <a:r>
              <a:rPr lang="en-US" sz="5500" b="1" dirty="0" err="1" smtClean="0">
                <a:solidFill>
                  <a:srgbClr val="003399"/>
                </a:solidFill>
              </a:rPr>
              <a:t>đền</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muôn</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là</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khắp</a:t>
            </a:r>
            <a:r>
              <a:rPr lang="en-US" sz="5500" b="1" dirty="0" smtClean="0">
                <a:solidFill>
                  <a:srgbClr val="003399"/>
                </a:solidFill>
              </a:rPr>
              <a:t> </a:t>
            </a:r>
            <a:r>
              <a:rPr lang="en-US" sz="5500" b="1" dirty="0" err="1" smtClean="0">
                <a:solidFill>
                  <a:srgbClr val="003399"/>
                </a:solidFill>
              </a:rPr>
              <a:t>vũ</a:t>
            </a:r>
            <a:r>
              <a:rPr lang="en-US" sz="5500" b="1" dirty="0" smtClean="0">
                <a:solidFill>
                  <a:srgbClr val="003399"/>
                </a:solidFill>
              </a:rPr>
              <a:t> </a:t>
            </a:r>
            <a:r>
              <a:rPr lang="en-US" sz="5500" b="1" dirty="0" err="1" smtClean="0">
                <a:solidFill>
                  <a:srgbClr val="003399"/>
                </a:solidFill>
              </a:rPr>
              <a:t>trụ</a:t>
            </a:r>
            <a:r>
              <a:rPr lang="en-US" sz="5500" b="1" dirty="0" smtClean="0">
                <a:solidFill>
                  <a:srgbClr val="003399"/>
                </a:solidFill>
              </a:rPr>
              <a:t> </a:t>
            </a:r>
            <a:r>
              <a:rPr lang="en-US" sz="5500" b="1" dirty="0" err="1" smtClean="0">
                <a:solidFill>
                  <a:srgbClr val="003399"/>
                </a:solidFill>
              </a:rPr>
              <a:t>trời</a:t>
            </a:r>
            <a:r>
              <a:rPr lang="en-US" sz="5500" b="1" dirty="0" smtClean="0">
                <a:solidFill>
                  <a:srgbClr val="003399"/>
                </a:solidFill>
              </a:rPr>
              <a:t> </a:t>
            </a:r>
            <a:r>
              <a:rPr lang="en-US" sz="5500" b="1" dirty="0" err="1" smtClean="0">
                <a:solidFill>
                  <a:srgbClr val="003399"/>
                </a:solidFill>
              </a:rPr>
              <a:t>đất</a:t>
            </a:r>
            <a:r>
              <a:rPr lang="en-US" sz="5500" b="1" dirty="0" smtClean="0">
                <a:solidFill>
                  <a:srgbClr val="003399"/>
                </a:solidFill>
              </a:rPr>
              <a:t> </a:t>
            </a:r>
            <a:r>
              <a:rPr lang="en-US" sz="5500" b="1" dirty="0" err="1" smtClean="0">
                <a:solidFill>
                  <a:srgbClr val="003399"/>
                </a:solidFill>
              </a:rPr>
              <a:t>ngàn</a:t>
            </a:r>
            <a:r>
              <a:rPr lang="en-US" sz="5500" b="1" dirty="0" smtClean="0">
                <a:solidFill>
                  <a:srgbClr val="003399"/>
                </a:solidFill>
              </a:rPr>
              <a:t> </a:t>
            </a:r>
            <a:r>
              <a:rPr lang="en-US" sz="5500" b="1" dirty="0" err="1" smtClean="0">
                <a:solidFill>
                  <a:srgbClr val="003399"/>
                </a:solidFill>
              </a:rPr>
              <a:t>vinh</a:t>
            </a:r>
            <a:r>
              <a:rPr lang="en-US" sz="5500" b="1" dirty="0" smtClean="0">
                <a:solidFill>
                  <a:srgbClr val="003399"/>
                </a:solidFill>
              </a:rPr>
              <a:t> </a:t>
            </a:r>
            <a:r>
              <a:rPr lang="en-US" sz="5500" b="1" dirty="0" err="1" smtClean="0">
                <a:solidFill>
                  <a:srgbClr val="003399"/>
                </a:solidFill>
              </a:rPr>
              <a:t>quang</a:t>
            </a:r>
            <a:r>
              <a:rPr lang="en-US" sz="5500" b="1" dirty="0" smtClean="0">
                <a:solidFill>
                  <a:srgbClr val="003399"/>
                </a:solidFill>
              </a:rPr>
              <a:t> </a:t>
            </a:r>
            <a:r>
              <a:rPr lang="en-US" sz="5500" b="1" dirty="0" err="1" smtClean="0">
                <a:solidFill>
                  <a:srgbClr val="003399"/>
                </a:solidFill>
              </a:rPr>
              <a:t>cao</a:t>
            </a:r>
            <a:r>
              <a:rPr lang="en-US" sz="5500" b="1" dirty="0" smtClean="0">
                <a:solidFill>
                  <a:srgbClr val="003399"/>
                </a:solidFill>
              </a:rPr>
              <a:t> </a:t>
            </a:r>
            <a:r>
              <a:rPr lang="en-US" sz="5500" b="1" dirty="0" err="1" smtClean="0">
                <a:solidFill>
                  <a:srgbClr val="003399"/>
                </a:solidFill>
              </a:rPr>
              <a:t>chiếu</a:t>
            </a:r>
            <a:r>
              <a:rPr lang="en-US" sz="5500" b="1" dirty="0" smtClean="0">
                <a:solidFill>
                  <a:srgbClr val="003399"/>
                </a:solidFill>
              </a:rPr>
              <a:t> </a:t>
            </a:r>
            <a:r>
              <a:rPr lang="en-US" sz="5500" b="1" dirty="0" err="1" smtClean="0">
                <a:solidFill>
                  <a:srgbClr val="003399"/>
                </a:solidFill>
              </a:rPr>
              <a:t>hiển</a:t>
            </a:r>
            <a:r>
              <a:rPr lang="en-US" sz="5500" b="1" dirty="0" smtClean="0">
                <a:solidFill>
                  <a:srgbClr val="003399"/>
                </a:solidFill>
              </a:rPr>
              <a:t> </a:t>
            </a:r>
            <a:r>
              <a:rPr lang="en-US" sz="5500" b="1" dirty="0" err="1" smtClean="0">
                <a:solidFill>
                  <a:srgbClr val="003399"/>
                </a:solidFill>
              </a:rPr>
              <a:t>trị</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a:t>
            </a:r>
            <a:endParaRPr lang="vi-VN" sz="5500" b="1" dirty="0">
              <a:solidFill>
                <a:srgbClr val="003399"/>
              </a:solidFill>
              <a:effectLst/>
            </a:endParaRPr>
          </a:p>
        </p:txBody>
      </p:sp>
    </p:spTree>
    <p:extLst>
      <p:ext uri="{BB962C8B-B14F-4D97-AF65-F5344CB8AC3E}">
        <p14:creationId xmlns:p14="http://schemas.microsoft.com/office/powerpoint/2010/main" val="2550615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1" u="sng" dirty="0" err="1" smtClean="0">
                <a:solidFill>
                  <a:srgbClr val="FF0000"/>
                </a:solidFill>
                <a:effectLst/>
              </a:rPr>
              <a:t>Tk</a:t>
            </a:r>
            <a:r>
              <a:rPr lang="en-US" sz="4500" b="1" u="sng" dirty="0" smtClean="0">
                <a:solidFill>
                  <a:srgbClr val="FF0000"/>
                </a:solidFill>
                <a:effectLst/>
              </a:rPr>
              <a:t>:</a:t>
            </a:r>
            <a:r>
              <a:rPr lang="en-US" sz="4500" b="1" dirty="0" smtClean="0">
                <a:solidFill>
                  <a:schemeClr val="bg1"/>
                </a:solidFill>
                <a:effectLst/>
              </a:rPr>
              <a:t> </a:t>
            </a:r>
            <a:r>
              <a:rPr lang="vi-VN" sz="4500" b="1" dirty="0">
                <a:solidFill>
                  <a:schemeClr val="bg1"/>
                </a:solidFill>
                <a:effectLst/>
              </a:rPr>
              <a:t> </a:t>
            </a:r>
            <a:r>
              <a:rPr lang="en-US" sz="4500" b="1" dirty="0" err="1" smtClean="0">
                <a:solidFill>
                  <a:srgbClr val="003399"/>
                </a:solidFill>
              </a:rPr>
              <a:t>Vì</a:t>
            </a:r>
            <a:r>
              <a:rPr lang="en-US" sz="4500" b="1" dirty="0" smtClean="0">
                <a:solidFill>
                  <a:srgbClr val="003399"/>
                </a:solidFill>
              </a:rPr>
              <a:t> </a:t>
            </a:r>
            <a:r>
              <a:rPr lang="en-US" sz="4500" b="1" dirty="0" err="1" smtClean="0">
                <a:solidFill>
                  <a:srgbClr val="003399"/>
                </a:solidFill>
              </a:rPr>
              <a:t>tình</a:t>
            </a:r>
            <a:r>
              <a:rPr lang="en-US" sz="4500" b="1" dirty="0" smtClean="0">
                <a:solidFill>
                  <a:srgbClr val="003399"/>
                </a:solidFill>
              </a:rPr>
              <a:t> </a:t>
            </a:r>
            <a:r>
              <a:rPr lang="en-US" sz="4500" b="1" dirty="0" err="1" smtClean="0">
                <a:solidFill>
                  <a:srgbClr val="003399"/>
                </a:solidFill>
              </a:rPr>
              <a:t>Chúa</a:t>
            </a:r>
            <a:r>
              <a:rPr lang="en-US" sz="4500" b="1" dirty="0" smtClean="0">
                <a:solidFill>
                  <a:srgbClr val="003399"/>
                </a:solidFill>
              </a:rPr>
              <a:t> </a:t>
            </a:r>
            <a:r>
              <a:rPr lang="en-US" sz="4500" b="1" dirty="0" err="1" smtClean="0">
                <a:solidFill>
                  <a:srgbClr val="003399"/>
                </a:solidFill>
              </a:rPr>
              <a:t>đã</a:t>
            </a:r>
            <a:r>
              <a:rPr lang="en-US" sz="4500" b="1" dirty="0" smtClean="0">
                <a:solidFill>
                  <a:srgbClr val="003399"/>
                </a:solidFill>
              </a:rPr>
              <a:t> </a:t>
            </a:r>
            <a:r>
              <a:rPr lang="en-US" sz="4500" b="1" dirty="0" err="1" smtClean="0">
                <a:solidFill>
                  <a:srgbClr val="003399"/>
                </a:solidFill>
              </a:rPr>
              <a:t>chất</a:t>
            </a:r>
            <a:r>
              <a:rPr lang="en-US" sz="4500" b="1" dirty="0" smtClean="0">
                <a:solidFill>
                  <a:srgbClr val="003399"/>
                </a:solidFill>
              </a:rPr>
              <a:t> </a:t>
            </a:r>
            <a:r>
              <a:rPr lang="en-US" sz="4500" b="1" dirty="0" err="1" smtClean="0">
                <a:solidFill>
                  <a:srgbClr val="003399"/>
                </a:solidFill>
              </a:rPr>
              <a:t>chứa</a:t>
            </a:r>
            <a:r>
              <a:rPr lang="en-US" sz="4500" b="1" dirty="0" smtClean="0">
                <a:solidFill>
                  <a:srgbClr val="003399"/>
                </a:solidFill>
              </a:rPr>
              <a:t> </a:t>
            </a:r>
            <a:r>
              <a:rPr lang="en-US" sz="4500" b="1" dirty="0" err="1" smtClean="0">
                <a:solidFill>
                  <a:srgbClr val="003399"/>
                </a:solidFill>
              </a:rPr>
              <a:t>trong</a:t>
            </a:r>
            <a:r>
              <a:rPr lang="en-US" sz="4500" b="1" dirty="0" smtClean="0">
                <a:solidFill>
                  <a:srgbClr val="003399"/>
                </a:solidFill>
              </a:rPr>
              <a:t> </a:t>
            </a:r>
            <a:r>
              <a:rPr lang="en-US" sz="4500" b="1" dirty="0" err="1" smtClean="0">
                <a:solidFill>
                  <a:srgbClr val="003399"/>
                </a:solidFill>
              </a:rPr>
              <a:t>trái</a:t>
            </a:r>
            <a:r>
              <a:rPr lang="en-US" sz="4500" b="1" dirty="0" smtClean="0">
                <a:solidFill>
                  <a:srgbClr val="003399"/>
                </a:solidFill>
              </a:rPr>
              <a:t> </a:t>
            </a:r>
            <a:r>
              <a:rPr lang="en-US" sz="4500" b="1" dirty="0" err="1" smtClean="0">
                <a:solidFill>
                  <a:srgbClr val="003399"/>
                </a:solidFill>
              </a:rPr>
              <a:t>tim</a:t>
            </a:r>
            <a:r>
              <a:rPr lang="en-US" sz="4500" b="1" dirty="0" smtClean="0">
                <a:solidFill>
                  <a:srgbClr val="003399"/>
                </a:solidFill>
              </a:rPr>
              <a:t> </a:t>
            </a:r>
            <a:r>
              <a:rPr lang="en-US" sz="4500" b="1" dirty="0" err="1" smtClean="0">
                <a:solidFill>
                  <a:srgbClr val="003399"/>
                </a:solidFill>
              </a:rPr>
              <a:t>Mẹ</a:t>
            </a:r>
            <a:r>
              <a:rPr lang="en-US" sz="4500" b="1" dirty="0" smtClean="0">
                <a:solidFill>
                  <a:srgbClr val="003399"/>
                </a:solidFill>
              </a:rPr>
              <a:t> </a:t>
            </a:r>
            <a:r>
              <a:rPr lang="en-US" sz="4500" b="1" dirty="0" err="1" smtClean="0">
                <a:solidFill>
                  <a:srgbClr val="003399"/>
                </a:solidFill>
              </a:rPr>
              <a:t>hiền</a:t>
            </a:r>
            <a:r>
              <a:rPr lang="en-US" sz="4500" b="1" dirty="0" smtClean="0">
                <a:solidFill>
                  <a:srgbClr val="003399"/>
                </a:solidFill>
              </a:rPr>
              <a:t>, </a:t>
            </a:r>
            <a:r>
              <a:rPr lang="en-US" sz="4500" b="1" dirty="0" err="1" smtClean="0">
                <a:solidFill>
                  <a:srgbClr val="003399"/>
                </a:solidFill>
              </a:rPr>
              <a:t>luôn</a:t>
            </a:r>
            <a:r>
              <a:rPr lang="en-US" sz="4500" b="1" dirty="0" smtClean="0">
                <a:solidFill>
                  <a:srgbClr val="003399"/>
                </a:solidFill>
              </a:rPr>
              <a:t> </a:t>
            </a:r>
            <a:r>
              <a:rPr lang="en-US" sz="4500" b="1" dirty="0" err="1" smtClean="0">
                <a:solidFill>
                  <a:srgbClr val="003399"/>
                </a:solidFill>
              </a:rPr>
              <a:t>trìu</a:t>
            </a:r>
            <a:r>
              <a:rPr lang="en-US" sz="4500" b="1" dirty="0" smtClean="0">
                <a:solidFill>
                  <a:srgbClr val="003399"/>
                </a:solidFill>
              </a:rPr>
              <a:t> </a:t>
            </a:r>
            <a:r>
              <a:rPr lang="en-US" sz="4500" b="1" dirty="0" err="1" smtClean="0">
                <a:solidFill>
                  <a:srgbClr val="003399"/>
                </a:solidFill>
              </a:rPr>
              <a:t>mến</a:t>
            </a:r>
            <a:r>
              <a:rPr lang="en-US" sz="4500" b="1" dirty="0" smtClean="0">
                <a:solidFill>
                  <a:srgbClr val="003399"/>
                </a:solidFill>
              </a:rPr>
              <a:t> </a:t>
            </a:r>
            <a:r>
              <a:rPr lang="en-US" sz="4500" b="1" dirty="0" err="1" smtClean="0">
                <a:solidFill>
                  <a:srgbClr val="003399"/>
                </a:solidFill>
              </a:rPr>
              <a:t>mãi</a:t>
            </a:r>
            <a:r>
              <a:rPr lang="en-US" sz="4500" b="1" dirty="0" smtClean="0">
                <a:solidFill>
                  <a:srgbClr val="003399"/>
                </a:solidFill>
              </a:rPr>
              <a:t> </a:t>
            </a:r>
            <a:r>
              <a:rPr lang="en-US" sz="4500" b="1" dirty="0" err="1" smtClean="0">
                <a:solidFill>
                  <a:srgbClr val="003399"/>
                </a:solidFill>
              </a:rPr>
              <a:t>cứu</a:t>
            </a:r>
            <a:r>
              <a:rPr lang="en-US" sz="4500" b="1" dirty="0" smtClean="0">
                <a:solidFill>
                  <a:srgbClr val="003399"/>
                </a:solidFill>
              </a:rPr>
              <a:t> </a:t>
            </a:r>
            <a:r>
              <a:rPr lang="en-US" sz="4500" b="1" dirty="0" err="1" smtClean="0">
                <a:solidFill>
                  <a:srgbClr val="003399"/>
                </a:solidFill>
              </a:rPr>
              <a:t>giúp</a:t>
            </a:r>
            <a:r>
              <a:rPr lang="en-US" sz="4500" b="1" dirty="0" smtClean="0">
                <a:solidFill>
                  <a:srgbClr val="003399"/>
                </a:solidFill>
              </a:rPr>
              <a:t> </a:t>
            </a:r>
            <a:r>
              <a:rPr lang="en-US" sz="4500" b="1" dirty="0" err="1" smtClean="0">
                <a:solidFill>
                  <a:srgbClr val="003399"/>
                </a:solidFill>
              </a:rPr>
              <a:t>chở</a:t>
            </a:r>
            <a:r>
              <a:rPr lang="en-US" sz="4500" b="1" dirty="0" smtClean="0">
                <a:solidFill>
                  <a:srgbClr val="003399"/>
                </a:solidFill>
              </a:rPr>
              <a:t> </a:t>
            </a:r>
            <a:r>
              <a:rPr lang="en-US" sz="4500" b="1" dirty="0" err="1" smtClean="0">
                <a:solidFill>
                  <a:srgbClr val="003399"/>
                </a:solidFill>
              </a:rPr>
              <a:t>che</a:t>
            </a:r>
            <a:r>
              <a:rPr lang="en-US" sz="4500" b="1" dirty="0" smtClean="0">
                <a:solidFill>
                  <a:srgbClr val="003399"/>
                </a:solidFill>
              </a:rPr>
              <a:t> </a:t>
            </a:r>
            <a:r>
              <a:rPr lang="en-US" sz="4500" b="1" dirty="0" err="1" smtClean="0">
                <a:solidFill>
                  <a:srgbClr val="003399"/>
                </a:solidFill>
              </a:rPr>
              <a:t>nguyện</a:t>
            </a:r>
            <a:r>
              <a:rPr lang="en-US" sz="4500" b="1" dirty="0" smtClean="0">
                <a:solidFill>
                  <a:srgbClr val="003399"/>
                </a:solidFill>
              </a:rPr>
              <a:t> </a:t>
            </a:r>
            <a:r>
              <a:rPr lang="en-US" sz="4500" b="1" dirty="0" err="1" smtClean="0">
                <a:solidFill>
                  <a:srgbClr val="003399"/>
                </a:solidFill>
              </a:rPr>
              <a:t>cầu</a:t>
            </a:r>
            <a:r>
              <a:rPr lang="en-US" sz="4500" b="1" dirty="0" smtClean="0">
                <a:solidFill>
                  <a:srgbClr val="003399"/>
                </a:solidFill>
              </a:rPr>
              <a:t>. </a:t>
            </a:r>
            <a:r>
              <a:rPr lang="en-US" sz="4500" b="1" dirty="0" err="1" smtClean="0">
                <a:solidFill>
                  <a:srgbClr val="003399"/>
                </a:solidFill>
              </a:rPr>
              <a:t>Ngàn</a:t>
            </a:r>
            <a:r>
              <a:rPr lang="en-US" sz="4500" b="1" dirty="0" smtClean="0">
                <a:solidFill>
                  <a:srgbClr val="003399"/>
                </a:solidFill>
              </a:rPr>
              <a:t> </a:t>
            </a:r>
            <a:r>
              <a:rPr lang="en-US" sz="4500" b="1" dirty="0" err="1" smtClean="0">
                <a:solidFill>
                  <a:srgbClr val="003399"/>
                </a:solidFill>
              </a:rPr>
              <a:t>phúc</a:t>
            </a:r>
            <a:r>
              <a:rPr lang="en-US" sz="4500" b="1" dirty="0" smtClean="0">
                <a:solidFill>
                  <a:srgbClr val="003399"/>
                </a:solidFill>
              </a:rPr>
              <a:t> </a:t>
            </a:r>
            <a:r>
              <a:rPr lang="en-US" sz="4500" b="1" dirty="0" err="1" smtClean="0">
                <a:solidFill>
                  <a:srgbClr val="003399"/>
                </a:solidFill>
              </a:rPr>
              <a:t>ân</a:t>
            </a:r>
            <a:r>
              <a:rPr lang="en-US" sz="4500" b="1" dirty="0" smtClean="0">
                <a:solidFill>
                  <a:srgbClr val="003399"/>
                </a:solidFill>
              </a:rPr>
              <a:t> </a:t>
            </a:r>
            <a:r>
              <a:rPr lang="en-US" sz="4500" b="1" dirty="0" err="1" smtClean="0">
                <a:solidFill>
                  <a:srgbClr val="003399"/>
                </a:solidFill>
              </a:rPr>
              <a:t>vẫn</a:t>
            </a:r>
            <a:r>
              <a:rPr lang="en-US" sz="4500" b="1" dirty="0" smtClean="0">
                <a:solidFill>
                  <a:srgbClr val="003399"/>
                </a:solidFill>
              </a:rPr>
              <a:t> </a:t>
            </a:r>
            <a:r>
              <a:rPr lang="en-US" sz="4500" b="1" dirty="0" err="1" smtClean="0">
                <a:solidFill>
                  <a:srgbClr val="003399"/>
                </a:solidFill>
              </a:rPr>
              <a:t>nhờ</a:t>
            </a:r>
            <a:r>
              <a:rPr lang="en-US" sz="4500" b="1" dirty="0" smtClean="0">
                <a:solidFill>
                  <a:srgbClr val="003399"/>
                </a:solidFill>
              </a:rPr>
              <a:t> </a:t>
            </a:r>
            <a:r>
              <a:rPr lang="en-US" sz="4500" b="1" dirty="0" err="1" smtClean="0">
                <a:solidFill>
                  <a:srgbClr val="003399"/>
                </a:solidFill>
              </a:rPr>
              <a:t>Mẹ</a:t>
            </a:r>
            <a:r>
              <a:rPr lang="en-US" sz="4500" b="1" dirty="0" smtClean="0">
                <a:solidFill>
                  <a:srgbClr val="003399"/>
                </a:solidFill>
              </a:rPr>
              <a:t>, </a:t>
            </a:r>
            <a:r>
              <a:rPr lang="en-US" sz="4500" b="1" dirty="0" err="1" smtClean="0">
                <a:solidFill>
                  <a:srgbClr val="003399"/>
                </a:solidFill>
              </a:rPr>
              <a:t>ngàn</a:t>
            </a:r>
            <a:r>
              <a:rPr lang="en-US" sz="4500" b="1" dirty="0" smtClean="0">
                <a:solidFill>
                  <a:srgbClr val="003399"/>
                </a:solidFill>
              </a:rPr>
              <a:t> </a:t>
            </a:r>
            <a:r>
              <a:rPr lang="en-US" sz="4500" b="1" dirty="0" err="1" smtClean="0">
                <a:solidFill>
                  <a:srgbClr val="003399"/>
                </a:solidFill>
              </a:rPr>
              <a:t>khổ</a:t>
            </a:r>
            <a:r>
              <a:rPr lang="en-US" sz="4500" b="1" dirty="0" smtClean="0">
                <a:solidFill>
                  <a:srgbClr val="003399"/>
                </a:solidFill>
              </a:rPr>
              <a:t> </a:t>
            </a:r>
            <a:r>
              <a:rPr lang="en-US" sz="4500" b="1" dirty="0" err="1" smtClean="0">
                <a:solidFill>
                  <a:srgbClr val="003399"/>
                </a:solidFill>
              </a:rPr>
              <a:t>đau</a:t>
            </a:r>
            <a:r>
              <a:rPr lang="en-US" sz="4500" b="1" dirty="0" smtClean="0">
                <a:solidFill>
                  <a:srgbClr val="003399"/>
                </a:solidFill>
              </a:rPr>
              <a:t> </a:t>
            </a:r>
            <a:r>
              <a:rPr lang="en-US" sz="4500" b="1" dirty="0" err="1" smtClean="0">
                <a:solidFill>
                  <a:srgbClr val="003399"/>
                </a:solidFill>
              </a:rPr>
              <a:t>cũng</a:t>
            </a:r>
            <a:r>
              <a:rPr lang="en-US" sz="4500" b="1" dirty="0" smtClean="0">
                <a:solidFill>
                  <a:srgbClr val="003399"/>
                </a:solidFill>
              </a:rPr>
              <a:t> </a:t>
            </a:r>
            <a:r>
              <a:rPr lang="en-US" sz="4500" b="1" dirty="0" err="1" smtClean="0">
                <a:solidFill>
                  <a:srgbClr val="003399"/>
                </a:solidFill>
              </a:rPr>
              <a:t>nhờ</a:t>
            </a:r>
            <a:r>
              <a:rPr lang="en-US" sz="4500" b="1" dirty="0" smtClean="0">
                <a:solidFill>
                  <a:srgbClr val="003399"/>
                </a:solidFill>
              </a:rPr>
              <a:t> </a:t>
            </a:r>
            <a:r>
              <a:rPr lang="en-US" sz="4500" b="1" dirty="0" err="1" smtClean="0">
                <a:solidFill>
                  <a:srgbClr val="003399"/>
                </a:solidFill>
              </a:rPr>
              <a:t>Mẹ</a:t>
            </a:r>
            <a:r>
              <a:rPr lang="en-US" sz="4500" b="1" dirty="0" smtClean="0">
                <a:solidFill>
                  <a:srgbClr val="003399"/>
                </a:solidFill>
              </a:rPr>
              <a:t>. </a:t>
            </a:r>
            <a:r>
              <a:rPr lang="en-US" sz="4500" b="1" dirty="0" err="1" smtClean="0">
                <a:solidFill>
                  <a:srgbClr val="003399"/>
                </a:solidFill>
              </a:rPr>
              <a:t>Nhờ</a:t>
            </a:r>
            <a:r>
              <a:rPr lang="en-US" sz="4500" b="1" dirty="0" smtClean="0">
                <a:solidFill>
                  <a:srgbClr val="003399"/>
                </a:solidFill>
              </a:rPr>
              <a:t> </a:t>
            </a:r>
            <a:r>
              <a:rPr lang="en-US" sz="4500" b="1" dirty="0" err="1" smtClean="0">
                <a:solidFill>
                  <a:srgbClr val="003399"/>
                </a:solidFill>
              </a:rPr>
              <a:t>Mẹ</a:t>
            </a:r>
            <a:r>
              <a:rPr lang="en-US" sz="4500" b="1" dirty="0" smtClean="0">
                <a:solidFill>
                  <a:srgbClr val="003399"/>
                </a:solidFill>
              </a:rPr>
              <a:t> </a:t>
            </a:r>
            <a:r>
              <a:rPr lang="en-US" sz="4500" b="1" dirty="0" err="1" smtClean="0">
                <a:solidFill>
                  <a:srgbClr val="003399"/>
                </a:solidFill>
              </a:rPr>
              <a:t>thương</a:t>
            </a:r>
            <a:r>
              <a:rPr lang="en-US" sz="4500" b="1" dirty="0" smtClean="0">
                <a:solidFill>
                  <a:srgbClr val="003399"/>
                </a:solidFill>
              </a:rPr>
              <a:t> </a:t>
            </a:r>
            <a:r>
              <a:rPr lang="en-US" sz="4500" b="1" dirty="0" err="1" smtClean="0">
                <a:solidFill>
                  <a:srgbClr val="003399"/>
                </a:solidFill>
              </a:rPr>
              <a:t>dâng</a:t>
            </a:r>
            <a:r>
              <a:rPr lang="en-US" sz="4500" b="1" dirty="0" smtClean="0">
                <a:solidFill>
                  <a:srgbClr val="003399"/>
                </a:solidFill>
              </a:rPr>
              <a:t> </a:t>
            </a:r>
            <a:r>
              <a:rPr lang="en-US" sz="4500" b="1" dirty="0" err="1" smtClean="0">
                <a:solidFill>
                  <a:srgbClr val="003399"/>
                </a:solidFill>
              </a:rPr>
              <a:t>Chúa</a:t>
            </a:r>
            <a:r>
              <a:rPr lang="en-US" sz="4500" b="1" dirty="0" smtClean="0">
                <a:solidFill>
                  <a:srgbClr val="003399"/>
                </a:solidFill>
              </a:rPr>
              <a:t> </a:t>
            </a:r>
            <a:r>
              <a:rPr lang="en-US" sz="4500" b="1" dirty="0" err="1" smtClean="0">
                <a:solidFill>
                  <a:srgbClr val="003399"/>
                </a:solidFill>
              </a:rPr>
              <a:t>trót</a:t>
            </a:r>
            <a:r>
              <a:rPr lang="en-US" sz="4500" b="1" dirty="0" smtClean="0">
                <a:solidFill>
                  <a:srgbClr val="003399"/>
                </a:solidFill>
              </a:rPr>
              <a:t> </a:t>
            </a:r>
            <a:r>
              <a:rPr lang="en-US" sz="4500" b="1" dirty="0" err="1" smtClean="0">
                <a:solidFill>
                  <a:srgbClr val="003399"/>
                </a:solidFill>
              </a:rPr>
              <a:t>đời</a:t>
            </a:r>
            <a:r>
              <a:rPr lang="en-US" sz="4500" b="1" dirty="0" smtClean="0">
                <a:solidFill>
                  <a:srgbClr val="003399"/>
                </a:solidFill>
              </a:rPr>
              <a:t> </a:t>
            </a:r>
            <a:r>
              <a:rPr lang="en-US" sz="4500" b="1" dirty="0" err="1" smtClean="0">
                <a:solidFill>
                  <a:srgbClr val="003399"/>
                </a:solidFill>
              </a:rPr>
              <a:t>tạ</a:t>
            </a:r>
            <a:r>
              <a:rPr lang="en-US" sz="4500" b="1" dirty="0" smtClean="0">
                <a:solidFill>
                  <a:srgbClr val="003399"/>
                </a:solidFill>
              </a:rPr>
              <a:t> </a:t>
            </a:r>
            <a:r>
              <a:rPr lang="en-US" sz="4500" b="1" dirty="0" err="1" smtClean="0">
                <a:solidFill>
                  <a:srgbClr val="003399"/>
                </a:solidFill>
              </a:rPr>
              <a:t>ơn</a:t>
            </a:r>
            <a:r>
              <a:rPr lang="en-US" sz="4500" b="1" dirty="0" smtClean="0">
                <a:solidFill>
                  <a:srgbClr val="003399"/>
                </a:solidFill>
              </a:rPr>
              <a:t>.</a:t>
            </a:r>
            <a:endParaRPr lang="vi-VN" sz="4500" b="1" dirty="0">
              <a:solidFill>
                <a:srgbClr val="003399"/>
              </a:solidFill>
              <a:effectLst/>
            </a:endParaRPr>
          </a:p>
        </p:txBody>
      </p:sp>
    </p:spTree>
    <p:extLst>
      <p:ext uri="{BB962C8B-B14F-4D97-AF65-F5344CB8AC3E}">
        <p14:creationId xmlns:p14="http://schemas.microsoft.com/office/powerpoint/2010/main" val="4189573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1" u="sng" dirty="0" err="1">
                <a:solidFill>
                  <a:srgbClr val="FF0000"/>
                </a:solidFill>
                <a:effectLst/>
              </a:rPr>
              <a:t>Đk</a:t>
            </a:r>
            <a:r>
              <a:rPr lang="en-US" sz="5500" b="1" u="sng" dirty="0">
                <a:solidFill>
                  <a:srgbClr val="FF0000"/>
                </a:solidFill>
                <a:effectLst/>
              </a:rPr>
              <a:t>:</a:t>
            </a:r>
            <a:r>
              <a:rPr lang="en-US" sz="5500" b="1" dirty="0">
                <a:solidFill>
                  <a:schemeClr val="bg1"/>
                </a:solidFill>
                <a:effectLst/>
              </a:rPr>
              <a:t> </a:t>
            </a:r>
            <a:r>
              <a:rPr lang="vi-VN" sz="5500" b="1" dirty="0">
                <a:solidFill>
                  <a:schemeClr val="bg1"/>
                </a:solidFill>
                <a:effectLst/>
              </a:rPr>
              <a:t> </a:t>
            </a:r>
            <a:r>
              <a:rPr lang="en-US" sz="5500" b="1" dirty="0" err="1" smtClean="0">
                <a:solidFill>
                  <a:srgbClr val="003399"/>
                </a:solidFill>
              </a:rPr>
              <a:t>Chúng</a:t>
            </a:r>
            <a:r>
              <a:rPr lang="en-US" sz="5500" b="1" dirty="0" smtClean="0">
                <a:solidFill>
                  <a:srgbClr val="003399"/>
                </a:solidFill>
              </a:rPr>
              <a:t> con </a:t>
            </a:r>
            <a:r>
              <a:rPr lang="en-US" sz="5500" b="1" dirty="0" err="1" smtClean="0">
                <a:solidFill>
                  <a:srgbClr val="003399"/>
                </a:solidFill>
              </a:rPr>
              <a:t>xin</a:t>
            </a:r>
            <a:r>
              <a:rPr lang="en-US" sz="5500" b="1" dirty="0" smtClean="0">
                <a:solidFill>
                  <a:srgbClr val="003399"/>
                </a:solidFill>
              </a:rPr>
              <a:t> </a:t>
            </a:r>
            <a:r>
              <a:rPr lang="en-US" sz="5500" b="1" dirty="0" err="1" smtClean="0">
                <a:solidFill>
                  <a:srgbClr val="003399"/>
                </a:solidFill>
              </a:rPr>
              <a:t>tạ</a:t>
            </a:r>
            <a:r>
              <a:rPr lang="en-US" sz="5500" b="1" dirty="0" smtClean="0">
                <a:solidFill>
                  <a:srgbClr val="003399"/>
                </a:solidFill>
              </a:rPr>
              <a:t> </a:t>
            </a:r>
            <a:r>
              <a:rPr lang="en-US" sz="5500" b="1" dirty="0" err="1" smtClean="0">
                <a:solidFill>
                  <a:srgbClr val="003399"/>
                </a:solidFill>
              </a:rPr>
              <a:t>ơn</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uy</a:t>
            </a:r>
            <a:r>
              <a:rPr lang="en-US" sz="5500" b="1" dirty="0" smtClean="0">
                <a:solidFill>
                  <a:srgbClr val="003399"/>
                </a:solidFill>
              </a:rPr>
              <a:t> </a:t>
            </a:r>
            <a:r>
              <a:rPr lang="en-US" sz="5500" b="1" dirty="0" err="1" smtClean="0">
                <a:solidFill>
                  <a:srgbClr val="003399"/>
                </a:solidFill>
              </a:rPr>
              <a:t>quyền</a:t>
            </a:r>
            <a:r>
              <a:rPr lang="en-US" sz="5500" b="1" dirty="0" smtClean="0">
                <a:solidFill>
                  <a:srgbClr val="003399"/>
                </a:solidFill>
              </a:rPr>
              <a:t> </a:t>
            </a:r>
            <a:r>
              <a:rPr lang="en-US" sz="5500" b="1" dirty="0" err="1" smtClean="0">
                <a:solidFill>
                  <a:srgbClr val="003399"/>
                </a:solidFill>
              </a:rPr>
              <a:t>toàn</a:t>
            </a:r>
            <a:r>
              <a:rPr lang="en-US" sz="5500" b="1" dirty="0" smtClean="0">
                <a:solidFill>
                  <a:srgbClr val="003399"/>
                </a:solidFill>
              </a:rPr>
              <a:t> </a:t>
            </a:r>
            <a:r>
              <a:rPr lang="en-US" sz="5500" b="1" dirty="0" err="1" smtClean="0">
                <a:solidFill>
                  <a:srgbClr val="003399"/>
                </a:solidFill>
              </a:rPr>
              <a:t>năng</a:t>
            </a:r>
            <a:r>
              <a:rPr lang="en-US" sz="5500" b="1" dirty="0" smtClean="0">
                <a:solidFill>
                  <a:srgbClr val="003399"/>
                </a:solidFill>
              </a:rPr>
              <a:t>. </a:t>
            </a:r>
            <a:r>
              <a:rPr lang="en-US" sz="5500" b="1" dirty="0" err="1" smtClean="0">
                <a:solidFill>
                  <a:srgbClr val="003399"/>
                </a:solidFill>
              </a:rPr>
              <a:t>Tình</a:t>
            </a:r>
            <a:r>
              <a:rPr lang="en-US" sz="5500" b="1" dirty="0" smtClean="0">
                <a:solidFill>
                  <a:srgbClr val="003399"/>
                </a:solidFill>
              </a:rPr>
              <a:t> </a:t>
            </a:r>
            <a:r>
              <a:rPr lang="en-US" sz="5500" b="1" dirty="0" err="1" smtClean="0">
                <a:solidFill>
                  <a:srgbClr val="003399"/>
                </a:solidFill>
              </a:rPr>
              <a:t>yêu</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nào</a:t>
            </a:r>
            <a:r>
              <a:rPr lang="en-US" sz="5500" b="1" dirty="0" smtClean="0">
                <a:solidFill>
                  <a:srgbClr val="003399"/>
                </a:solidFill>
              </a:rPr>
              <a:t> </a:t>
            </a:r>
            <a:r>
              <a:rPr lang="en-US" sz="5500" b="1" dirty="0" err="1" smtClean="0">
                <a:solidFill>
                  <a:srgbClr val="003399"/>
                </a:solidFill>
              </a:rPr>
              <a:t>biết</a:t>
            </a:r>
            <a:r>
              <a:rPr lang="en-US" sz="5500" b="1" dirty="0" smtClean="0">
                <a:solidFill>
                  <a:srgbClr val="003399"/>
                </a:solidFill>
              </a:rPr>
              <a:t> chi </a:t>
            </a:r>
            <a:r>
              <a:rPr lang="en-US" sz="5500" b="1" dirty="0" err="1" smtClean="0">
                <a:solidFill>
                  <a:srgbClr val="003399"/>
                </a:solidFill>
              </a:rPr>
              <a:t>báo</a:t>
            </a:r>
            <a:r>
              <a:rPr lang="en-US" sz="5500" b="1" dirty="0" smtClean="0">
                <a:solidFill>
                  <a:srgbClr val="003399"/>
                </a:solidFill>
              </a:rPr>
              <a:t> </a:t>
            </a:r>
            <a:r>
              <a:rPr lang="en-US" sz="5500" b="1" dirty="0" err="1" smtClean="0">
                <a:solidFill>
                  <a:srgbClr val="003399"/>
                </a:solidFill>
              </a:rPr>
              <a:t>đền</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muôn</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là</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khắp</a:t>
            </a:r>
            <a:r>
              <a:rPr lang="en-US" sz="5500" b="1" dirty="0" smtClean="0">
                <a:solidFill>
                  <a:srgbClr val="003399"/>
                </a:solidFill>
              </a:rPr>
              <a:t> </a:t>
            </a:r>
            <a:r>
              <a:rPr lang="en-US" sz="5500" b="1" dirty="0" err="1" smtClean="0">
                <a:solidFill>
                  <a:srgbClr val="003399"/>
                </a:solidFill>
              </a:rPr>
              <a:t>vũ</a:t>
            </a:r>
            <a:r>
              <a:rPr lang="en-US" sz="5500" b="1" dirty="0" smtClean="0">
                <a:solidFill>
                  <a:srgbClr val="003399"/>
                </a:solidFill>
              </a:rPr>
              <a:t> </a:t>
            </a:r>
            <a:r>
              <a:rPr lang="en-US" sz="5500" b="1" dirty="0" err="1" smtClean="0">
                <a:solidFill>
                  <a:srgbClr val="003399"/>
                </a:solidFill>
              </a:rPr>
              <a:t>trụ</a:t>
            </a:r>
            <a:r>
              <a:rPr lang="en-US" sz="5500" b="1" dirty="0" smtClean="0">
                <a:solidFill>
                  <a:srgbClr val="003399"/>
                </a:solidFill>
              </a:rPr>
              <a:t> </a:t>
            </a:r>
            <a:r>
              <a:rPr lang="en-US" sz="5500" b="1" dirty="0" err="1" smtClean="0">
                <a:solidFill>
                  <a:srgbClr val="003399"/>
                </a:solidFill>
              </a:rPr>
              <a:t>trời</a:t>
            </a:r>
            <a:r>
              <a:rPr lang="en-US" sz="5500" b="1" dirty="0" smtClean="0">
                <a:solidFill>
                  <a:srgbClr val="003399"/>
                </a:solidFill>
              </a:rPr>
              <a:t> </a:t>
            </a:r>
            <a:r>
              <a:rPr lang="en-US" sz="5500" b="1" dirty="0" err="1" smtClean="0">
                <a:solidFill>
                  <a:srgbClr val="003399"/>
                </a:solidFill>
              </a:rPr>
              <a:t>đất</a:t>
            </a:r>
            <a:r>
              <a:rPr lang="en-US" sz="5500" b="1" dirty="0" smtClean="0">
                <a:solidFill>
                  <a:srgbClr val="003399"/>
                </a:solidFill>
              </a:rPr>
              <a:t> </a:t>
            </a:r>
            <a:r>
              <a:rPr lang="en-US" sz="5500" b="1" dirty="0" err="1" smtClean="0">
                <a:solidFill>
                  <a:srgbClr val="003399"/>
                </a:solidFill>
              </a:rPr>
              <a:t>ngàn</a:t>
            </a:r>
            <a:r>
              <a:rPr lang="en-US" sz="5500" b="1" dirty="0" smtClean="0">
                <a:solidFill>
                  <a:srgbClr val="003399"/>
                </a:solidFill>
              </a:rPr>
              <a:t> </a:t>
            </a:r>
            <a:r>
              <a:rPr lang="en-US" sz="5500" b="1" dirty="0" err="1" smtClean="0">
                <a:solidFill>
                  <a:srgbClr val="003399"/>
                </a:solidFill>
              </a:rPr>
              <a:t>vinh</a:t>
            </a:r>
            <a:r>
              <a:rPr lang="en-US" sz="5500" b="1" dirty="0" smtClean="0">
                <a:solidFill>
                  <a:srgbClr val="003399"/>
                </a:solidFill>
              </a:rPr>
              <a:t> </a:t>
            </a:r>
            <a:r>
              <a:rPr lang="en-US" sz="5500" b="1" dirty="0" err="1" smtClean="0">
                <a:solidFill>
                  <a:srgbClr val="003399"/>
                </a:solidFill>
              </a:rPr>
              <a:t>quang</a:t>
            </a:r>
            <a:r>
              <a:rPr lang="en-US" sz="5500" b="1" dirty="0" smtClean="0">
                <a:solidFill>
                  <a:srgbClr val="003399"/>
                </a:solidFill>
              </a:rPr>
              <a:t> </a:t>
            </a:r>
            <a:r>
              <a:rPr lang="en-US" sz="5500" b="1" dirty="0" err="1" smtClean="0">
                <a:solidFill>
                  <a:srgbClr val="003399"/>
                </a:solidFill>
              </a:rPr>
              <a:t>cao</a:t>
            </a:r>
            <a:r>
              <a:rPr lang="en-US" sz="5500" b="1" dirty="0" smtClean="0">
                <a:solidFill>
                  <a:srgbClr val="003399"/>
                </a:solidFill>
              </a:rPr>
              <a:t> </a:t>
            </a:r>
            <a:r>
              <a:rPr lang="en-US" sz="5500" b="1" dirty="0" err="1" smtClean="0">
                <a:solidFill>
                  <a:srgbClr val="003399"/>
                </a:solidFill>
              </a:rPr>
              <a:t>chiếu</a:t>
            </a:r>
            <a:r>
              <a:rPr lang="en-US" sz="5500" b="1" dirty="0" smtClean="0">
                <a:solidFill>
                  <a:srgbClr val="003399"/>
                </a:solidFill>
              </a:rPr>
              <a:t> </a:t>
            </a:r>
            <a:r>
              <a:rPr lang="en-US" sz="5500" b="1" dirty="0" err="1" smtClean="0">
                <a:solidFill>
                  <a:srgbClr val="003399"/>
                </a:solidFill>
              </a:rPr>
              <a:t>hiển</a:t>
            </a:r>
            <a:r>
              <a:rPr lang="en-US" sz="5500" b="1" dirty="0" smtClean="0">
                <a:solidFill>
                  <a:srgbClr val="003399"/>
                </a:solidFill>
              </a:rPr>
              <a:t> </a:t>
            </a:r>
            <a:r>
              <a:rPr lang="en-US" sz="5500" b="1" dirty="0" err="1" smtClean="0">
                <a:solidFill>
                  <a:srgbClr val="003399"/>
                </a:solidFill>
              </a:rPr>
              <a:t>trị</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a:t>
            </a:r>
            <a:endParaRPr lang="vi-VN" sz="5500" b="1" dirty="0">
              <a:solidFill>
                <a:srgbClr val="003399"/>
              </a:solidFill>
              <a:effectLst/>
            </a:endParaRPr>
          </a:p>
        </p:txBody>
      </p:sp>
    </p:spTree>
    <p:extLst>
      <p:ext uri="{BB962C8B-B14F-4D97-AF65-F5344CB8AC3E}">
        <p14:creationId xmlns:p14="http://schemas.microsoft.com/office/powerpoint/2010/main" val="552613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200" b="1" u="sng" dirty="0" err="1">
                <a:solidFill>
                  <a:srgbClr val="FF0000"/>
                </a:solidFill>
                <a:effectLst/>
                <a:latin typeface="+mj-lt"/>
                <a:ea typeface="Tahoma" pitchFamily="34" charset="0"/>
                <a:cs typeface="Times New Roman" pitchFamily="18" charset="0"/>
              </a:rPr>
              <a:t>Đk</a:t>
            </a:r>
            <a:r>
              <a:rPr lang="en-US" sz="5200" b="1" u="sng" dirty="0">
                <a:solidFill>
                  <a:srgbClr val="FF0000"/>
                </a:solidFill>
                <a:effectLst/>
                <a:latin typeface="+mj-lt"/>
                <a:ea typeface="Tahoma" pitchFamily="34" charset="0"/>
                <a:cs typeface="Times New Roman" pitchFamily="18" charset="0"/>
              </a:rPr>
              <a:t>:</a:t>
            </a:r>
            <a:r>
              <a:rPr lang="en-US" sz="5200" b="1" dirty="0">
                <a:solidFill>
                  <a:srgbClr val="003399"/>
                </a:solidFill>
                <a:effectLst/>
                <a:latin typeface="+mj-lt"/>
                <a:ea typeface="Tahoma" pitchFamily="34" charset="0"/>
                <a:cs typeface="Times New Roman" pitchFamily="18" charset="0"/>
              </a:rPr>
              <a:t> </a:t>
            </a:r>
            <a:r>
              <a:rPr lang="en-US" sz="5200" b="1" dirty="0" smtClean="0">
                <a:solidFill>
                  <a:srgbClr val="003399"/>
                </a:solidFill>
                <a:effectLst/>
                <a:latin typeface="+mj-lt"/>
              </a:rPr>
              <a:t>Con </a:t>
            </a:r>
            <a:r>
              <a:rPr lang="en-US" sz="5200" b="1" dirty="0" err="1" smtClean="0">
                <a:solidFill>
                  <a:srgbClr val="003399"/>
                </a:solidFill>
                <a:effectLst/>
                <a:latin typeface="+mj-lt"/>
              </a:rPr>
              <a:t>hân</a:t>
            </a:r>
            <a:r>
              <a:rPr lang="en-US" sz="5200" b="1" dirty="0" smtClean="0">
                <a:solidFill>
                  <a:srgbClr val="003399"/>
                </a:solidFill>
                <a:effectLst/>
                <a:latin typeface="+mj-lt"/>
              </a:rPr>
              <a:t> </a:t>
            </a:r>
            <a:r>
              <a:rPr lang="en-US" sz="5200" b="1" dirty="0" err="1" smtClean="0">
                <a:solidFill>
                  <a:srgbClr val="003399"/>
                </a:solidFill>
                <a:effectLst/>
                <a:latin typeface="+mj-lt"/>
              </a:rPr>
              <a:t>hoan</a:t>
            </a:r>
            <a:r>
              <a:rPr lang="en-US" sz="5200" b="1" dirty="0" smtClean="0">
                <a:solidFill>
                  <a:srgbClr val="003399"/>
                </a:solidFill>
                <a:effectLst/>
                <a:latin typeface="+mj-lt"/>
              </a:rPr>
              <a:t> </a:t>
            </a:r>
            <a:r>
              <a:rPr lang="en-US" sz="5200" b="1" dirty="0" err="1" smtClean="0">
                <a:solidFill>
                  <a:srgbClr val="003399"/>
                </a:solidFill>
                <a:effectLst/>
                <a:latin typeface="+mj-lt"/>
              </a:rPr>
              <a:t>bước</a:t>
            </a:r>
            <a:r>
              <a:rPr lang="en-US" sz="5200" b="1" dirty="0" smtClean="0">
                <a:solidFill>
                  <a:srgbClr val="003399"/>
                </a:solidFill>
                <a:effectLst/>
                <a:latin typeface="+mj-lt"/>
              </a:rPr>
              <a:t> </a:t>
            </a:r>
            <a:r>
              <a:rPr lang="en-US" sz="5200" b="1" dirty="0" err="1" smtClean="0">
                <a:solidFill>
                  <a:srgbClr val="003399"/>
                </a:solidFill>
                <a:effectLst/>
                <a:latin typeface="+mj-lt"/>
              </a:rPr>
              <a:t>lên</a:t>
            </a:r>
            <a:r>
              <a:rPr lang="en-US" sz="5200" b="1" dirty="0" smtClean="0">
                <a:solidFill>
                  <a:srgbClr val="003399"/>
                </a:solidFill>
                <a:effectLst/>
                <a:latin typeface="+mj-lt"/>
              </a:rPr>
              <a:t> </a:t>
            </a:r>
            <a:r>
              <a:rPr lang="en-US" sz="5200" b="1" dirty="0" err="1" smtClean="0">
                <a:solidFill>
                  <a:srgbClr val="003399"/>
                </a:solidFill>
                <a:effectLst/>
                <a:latin typeface="+mj-lt"/>
              </a:rPr>
              <a:t>bàn</a:t>
            </a:r>
            <a:r>
              <a:rPr lang="en-US" sz="5200" b="1" dirty="0" smtClean="0">
                <a:solidFill>
                  <a:srgbClr val="003399"/>
                </a:solidFill>
                <a:effectLst/>
                <a:latin typeface="+mj-lt"/>
              </a:rPr>
              <a:t> </a:t>
            </a:r>
            <a:r>
              <a:rPr lang="en-US" sz="5200" b="1" dirty="0" err="1" smtClean="0">
                <a:solidFill>
                  <a:srgbClr val="003399"/>
                </a:solidFill>
                <a:effectLst/>
                <a:latin typeface="+mj-lt"/>
              </a:rPr>
              <a:t>thờ</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là</a:t>
            </a:r>
            <a:r>
              <a:rPr lang="en-US" sz="5200" b="1" dirty="0" smtClean="0">
                <a:solidFill>
                  <a:srgbClr val="003399"/>
                </a:solidFill>
                <a:effectLst/>
                <a:latin typeface="+mj-lt"/>
              </a:rPr>
              <a:t> </a:t>
            </a:r>
            <a:r>
              <a:rPr lang="en-US" sz="5200" b="1" dirty="0" err="1" smtClean="0">
                <a:solidFill>
                  <a:srgbClr val="003399"/>
                </a:solidFill>
                <a:effectLst/>
                <a:latin typeface="+mj-lt"/>
              </a:rPr>
              <a:t>hoan</a:t>
            </a:r>
            <a:r>
              <a:rPr lang="en-US" sz="5200" b="1" dirty="0" smtClean="0">
                <a:solidFill>
                  <a:srgbClr val="003399"/>
                </a:solidFill>
                <a:effectLst/>
                <a:latin typeface="+mj-lt"/>
              </a:rPr>
              <a:t> </a:t>
            </a:r>
            <a:r>
              <a:rPr lang="en-US" sz="5200" b="1" dirty="0" err="1" smtClean="0">
                <a:solidFill>
                  <a:srgbClr val="003399"/>
                </a:solidFill>
                <a:effectLst/>
                <a:latin typeface="+mj-lt"/>
              </a:rPr>
              <a:t>lạc</a:t>
            </a:r>
            <a:r>
              <a:rPr lang="en-US" sz="5200" b="1" dirty="0" smtClean="0">
                <a:solidFill>
                  <a:srgbClr val="003399"/>
                </a:solidFill>
                <a:effectLst/>
                <a:latin typeface="+mj-lt"/>
              </a:rPr>
              <a:t> </a:t>
            </a:r>
            <a:r>
              <a:rPr lang="en-US" sz="5200" b="1" dirty="0" err="1" smtClean="0">
                <a:solidFill>
                  <a:srgbClr val="003399"/>
                </a:solidFill>
                <a:effectLst/>
                <a:latin typeface="+mj-lt"/>
              </a:rPr>
              <a:t>tuổi</a:t>
            </a:r>
            <a:r>
              <a:rPr lang="en-US" sz="5200" b="1" dirty="0" smtClean="0">
                <a:solidFill>
                  <a:srgbClr val="003399"/>
                </a:solidFill>
                <a:effectLst/>
                <a:latin typeface="+mj-lt"/>
              </a:rPr>
              <a:t> </a:t>
            </a:r>
            <a:r>
              <a:rPr lang="en-US" sz="5200" b="1" dirty="0" err="1" smtClean="0">
                <a:solidFill>
                  <a:srgbClr val="003399"/>
                </a:solidFill>
                <a:effectLst/>
                <a:latin typeface="+mj-lt"/>
              </a:rPr>
              <a:t>xuân</a:t>
            </a:r>
            <a:r>
              <a:rPr lang="en-US" sz="5200" b="1" dirty="0" smtClean="0">
                <a:solidFill>
                  <a:srgbClr val="003399"/>
                </a:solidFill>
                <a:effectLst/>
                <a:latin typeface="+mj-lt"/>
              </a:rPr>
              <a:t> </a:t>
            </a:r>
            <a:r>
              <a:rPr lang="en-US" sz="5200" b="1" dirty="0" err="1" smtClean="0">
                <a:solidFill>
                  <a:srgbClr val="003399"/>
                </a:solidFill>
                <a:effectLst/>
                <a:latin typeface="+mj-lt"/>
              </a:rPr>
              <a:t>xanh</a:t>
            </a:r>
            <a:r>
              <a:rPr lang="en-US" sz="5200" b="1" dirty="0" smtClean="0">
                <a:solidFill>
                  <a:srgbClr val="003399"/>
                </a:solidFill>
                <a:effectLst/>
                <a:latin typeface="+mj-lt"/>
              </a:rPr>
              <a:t> con. Con </a:t>
            </a:r>
            <a:r>
              <a:rPr lang="en-US" sz="5200" b="1" dirty="0" err="1" smtClean="0">
                <a:solidFill>
                  <a:srgbClr val="003399"/>
                </a:solidFill>
                <a:effectLst/>
                <a:latin typeface="+mj-lt"/>
              </a:rPr>
              <a:t>nâng</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phím</a:t>
            </a:r>
            <a:r>
              <a:rPr lang="en-US" sz="5200" b="1" dirty="0" smtClean="0">
                <a:solidFill>
                  <a:srgbClr val="003399"/>
                </a:solidFill>
                <a:effectLst/>
                <a:latin typeface="+mj-lt"/>
              </a:rPr>
              <a:t> </a:t>
            </a:r>
            <a:r>
              <a:rPr lang="en-US" sz="5200" b="1" dirty="0" err="1" smtClean="0">
                <a:solidFill>
                  <a:srgbClr val="003399"/>
                </a:solidFill>
                <a:effectLst/>
                <a:latin typeface="+mj-lt"/>
              </a:rPr>
              <a:t>tơ</a:t>
            </a:r>
            <a:r>
              <a:rPr lang="en-US" sz="5200" b="1" dirty="0" smtClean="0">
                <a:solidFill>
                  <a:srgbClr val="003399"/>
                </a:solidFill>
                <a:effectLst/>
                <a:latin typeface="+mj-lt"/>
              </a:rPr>
              <a:t> </a:t>
            </a:r>
            <a:r>
              <a:rPr lang="en-US" sz="5200" b="1" dirty="0" err="1" smtClean="0">
                <a:solidFill>
                  <a:srgbClr val="003399"/>
                </a:solidFill>
                <a:effectLst/>
                <a:latin typeface="+mj-lt"/>
              </a:rPr>
              <a:t>ngợi</a:t>
            </a:r>
            <a:r>
              <a:rPr lang="en-US" sz="5200" b="1" dirty="0" smtClean="0">
                <a:solidFill>
                  <a:srgbClr val="003399"/>
                </a:solidFill>
                <a:effectLst/>
                <a:latin typeface="+mj-lt"/>
              </a:rPr>
              <a:t> </a:t>
            </a:r>
            <a:r>
              <a:rPr lang="en-US" sz="5200" b="1" dirty="0" err="1" smtClean="0">
                <a:solidFill>
                  <a:srgbClr val="003399"/>
                </a:solidFill>
                <a:effectLst/>
                <a:latin typeface="+mj-lt"/>
              </a:rPr>
              <a:t>khen</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tiếng</a:t>
            </a:r>
            <a:r>
              <a:rPr lang="en-US" sz="5200" b="1" dirty="0" smtClean="0">
                <a:solidFill>
                  <a:srgbClr val="003399"/>
                </a:solidFill>
                <a:effectLst/>
                <a:latin typeface="+mj-lt"/>
              </a:rPr>
              <a:t> </a:t>
            </a:r>
            <a:r>
              <a:rPr lang="en-US" sz="5200" b="1" dirty="0" err="1" smtClean="0">
                <a:solidFill>
                  <a:srgbClr val="003399"/>
                </a:solidFill>
                <a:effectLst/>
                <a:latin typeface="+mj-lt"/>
              </a:rPr>
              <a:t>lòng</a:t>
            </a:r>
            <a:r>
              <a:rPr lang="en-US" sz="5200" b="1" dirty="0" smtClean="0">
                <a:solidFill>
                  <a:srgbClr val="003399"/>
                </a:solidFill>
                <a:effectLst/>
                <a:latin typeface="+mj-lt"/>
              </a:rPr>
              <a:t> rung </a:t>
            </a:r>
            <a:r>
              <a:rPr lang="en-US" sz="5200" b="1" dirty="0" err="1" smtClean="0">
                <a:solidFill>
                  <a:srgbClr val="003399"/>
                </a:solidFill>
                <a:effectLst/>
                <a:latin typeface="+mj-lt"/>
              </a:rPr>
              <a:t>nhịp</a:t>
            </a:r>
            <a:r>
              <a:rPr lang="en-US" sz="5200" b="1" dirty="0" smtClean="0">
                <a:solidFill>
                  <a:srgbClr val="003399"/>
                </a:solidFill>
                <a:effectLst/>
                <a:latin typeface="+mj-lt"/>
              </a:rPr>
              <a:t> </a:t>
            </a:r>
            <a:r>
              <a:rPr lang="en-US" sz="5200" b="1" dirty="0" err="1" smtClean="0">
                <a:solidFill>
                  <a:srgbClr val="003399"/>
                </a:solidFill>
                <a:effectLst/>
                <a:latin typeface="+mj-lt"/>
              </a:rPr>
              <a:t>với</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tâm</a:t>
            </a:r>
            <a:r>
              <a:rPr lang="en-US" sz="5200" b="1" dirty="0" smtClean="0">
                <a:solidFill>
                  <a:srgbClr val="003399"/>
                </a:solidFill>
                <a:effectLst/>
                <a:latin typeface="+mj-lt"/>
              </a:rPr>
              <a:t> </a:t>
            </a:r>
            <a:r>
              <a:rPr lang="en-US" sz="5200" b="1" dirty="0" err="1" smtClean="0">
                <a:solidFill>
                  <a:srgbClr val="003399"/>
                </a:solidFill>
                <a:effectLst/>
                <a:latin typeface="+mj-lt"/>
              </a:rPr>
              <a:t>hồn</a:t>
            </a:r>
            <a:r>
              <a:rPr lang="en-US" sz="5200" b="1" dirty="0" smtClean="0">
                <a:solidFill>
                  <a:srgbClr val="003399"/>
                </a:solidFill>
                <a:effectLst/>
                <a:latin typeface="+mj-lt"/>
              </a:rPr>
              <a:t>.</a:t>
            </a:r>
            <a:endParaRPr lang="en-US" sz="5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79603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483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600" b="1" u="sng" dirty="0" err="1" smtClean="0">
                <a:solidFill>
                  <a:srgbClr val="FF0000"/>
                </a:solidFill>
                <a:effectLst/>
                <a:latin typeface="+mj-lt"/>
                <a:ea typeface="Tahoma" pitchFamily="34" charset="0"/>
                <a:cs typeface="Times New Roman" pitchFamily="18" charset="0"/>
              </a:rPr>
              <a:t>Tk</a:t>
            </a:r>
            <a:r>
              <a:rPr lang="en-US" sz="5600" b="1" u="sng" dirty="0" smtClean="0">
                <a:solidFill>
                  <a:srgbClr val="FF0000"/>
                </a:solidFill>
                <a:effectLst/>
                <a:latin typeface="+mj-lt"/>
                <a:ea typeface="Tahoma" pitchFamily="34" charset="0"/>
                <a:cs typeface="Times New Roman" pitchFamily="18" charset="0"/>
              </a:rPr>
              <a:t>:</a:t>
            </a:r>
            <a:r>
              <a:rPr lang="en-US" sz="5600" b="1" dirty="0" smtClean="0">
                <a:solidFill>
                  <a:srgbClr val="003399"/>
                </a:solidFill>
                <a:effectLst/>
                <a:latin typeface="+mj-lt"/>
                <a:ea typeface="Tahoma" pitchFamily="34" charset="0"/>
                <a:cs typeface="Times New Roman" pitchFamily="18" charset="0"/>
              </a:rPr>
              <a:t> </a:t>
            </a:r>
            <a:r>
              <a:rPr lang="en-US" sz="5600" b="1" dirty="0" err="1" smtClean="0">
                <a:solidFill>
                  <a:srgbClr val="003399"/>
                </a:solidFill>
                <a:effectLst/>
                <a:latin typeface="+mj-lt"/>
              </a:rPr>
              <a:t>Vào</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r>
              <a:rPr lang="en-US" sz="5600" b="1" dirty="0" err="1" smtClean="0">
                <a:solidFill>
                  <a:srgbClr val="003399"/>
                </a:solidFill>
                <a:effectLst/>
                <a:latin typeface="+mj-lt"/>
              </a:rPr>
              <a:t>cung</a:t>
            </a:r>
            <a:r>
              <a:rPr lang="en-US" sz="5600" b="1" dirty="0" smtClean="0">
                <a:solidFill>
                  <a:srgbClr val="003399"/>
                </a:solidFill>
                <a:effectLst/>
                <a:latin typeface="+mj-lt"/>
              </a:rPr>
              <a:t> </a:t>
            </a:r>
            <a:r>
              <a:rPr lang="en-US" sz="5600" b="1" dirty="0" err="1" smtClean="0">
                <a:solidFill>
                  <a:srgbClr val="003399"/>
                </a:solidFill>
                <a:effectLst/>
                <a:latin typeface="+mj-lt"/>
              </a:rPr>
              <a:t>dâng</a:t>
            </a:r>
            <a:r>
              <a:rPr lang="en-US" sz="5600" b="1" dirty="0" smtClean="0">
                <a:solidFill>
                  <a:srgbClr val="003399"/>
                </a:solidFill>
                <a:effectLst/>
                <a:latin typeface="+mj-lt"/>
              </a:rPr>
              <a:t> </a:t>
            </a:r>
            <a:r>
              <a:rPr lang="en-US" sz="5600" b="1" dirty="0" err="1" smtClean="0">
                <a:solidFill>
                  <a:srgbClr val="003399"/>
                </a:solidFill>
                <a:effectLst/>
                <a:latin typeface="+mj-lt"/>
              </a:rPr>
              <a:t>tiến</a:t>
            </a:r>
            <a:r>
              <a:rPr lang="en-US" sz="5600" b="1" dirty="0" smtClean="0">
                <a:solidFill>
                  <a:srgbClr val="003399"/>
                </a:solidFill>
                <a:effectLst/>
                <a:latin typeface="+mj-lt"/>
              </a:rPr>
              <a:t> </a:t>
            </a:r>
            <a:r>
              <a:rPr lang="en-US" sz="5600" b="1" dirty="0" err="1" smtClean="0">
                <a:solidFill>
                  <a:srgbClr val="003399"/>
                </a:solidFill>
                <a:effectLst/>
                <a:latin typeface="+mj-lt"/>
              </a:rPr>
              <a:t>hương</a:t>
            </a:r>
            <a:r>
              <a:rPr lang="en-US" sz="5600" b="1" dirty="0" smtClean="0">
                <a:solidFill>
                  <a:srgbClr val="003399"/>
                </a:solidFill>
                <a:effectLst/>
                <a:latin typeface="+mj-lt"/>
              </a:rPr>
              <a:t> </a:t>
            </a:r>
            <a:r>
              <a:rPr lang="en-US" sz="5600" b="1" dirty="0" err="1" smtClean="0">
                <a:solidFill>
                  <a:srgbClr val="003399"/>
                </a:solidFill>
                <a:effectLst/>
                <a:latin typeface="+mj-lt"/>
              </a:rPr>
              <a:t>nguyện</a:t>
            </a:r>
            <a:r>
              <a:rPr lang="en-US" sz="5600" b="1" dirty="0" smtClean="0">
                <a:solidFill>
                  <a:srgbClr val="003399"/>
                </a:solidFill>
                <a:effectLst/>
                <a:latin typeface="+mj-lt"/>
              </a:rPr>
              <a:t> </a:t>
            </a:r>
            <a:r>
              <a:rPr lang="en-US" sz="5600" b="1" dirty="0" err="1" smtClean="0">
                <a:solidFill>
                  <a:srgbClr val="003399"/>
                </a:solidFill>
                <a:effectLst/>
                <a:latin typeface="+mj-lt"/>
              </a:rPr>
              <a:t>cầu</a:t>
            </a:r>
            <a:r>
              <a:rPr lang="en-US" sz="5600" b="1" dirty="0" smtClean="0">
                <a:solidFill>
                  <a:srgbClr val="003399"/>
                </a:solidFill>
                <a:effectLst/>
                <a:latin typeface="+mj-lt"/>
              </a:rPr>
              <a:t> </a:t>
            </a:r>
            <a:r>
              <a:rPr lang="en-US" sz="5600" b="1" dirty="0" err="1" smtClean="0">
                <a:solidFill>
                  <a:srgbClr val="003399"/>
                </a:solidFill>
                <a:effectLst/>
                <a:latin typeface="+mj-lt"/>
              </a:rPr>
              <a:t>ngát</a:t>
            </a:r>
            <a:r>
              <a:rPr lang="en-US" sz="5600" b="1" dirty="0" smtClean="0">
                <a:solidFill>
                  <a:srgbClr val="003399"/>
                </a:solidFill>
                <a:effectLst/>
                <a:latin typeface="+mj-lt"/>
              </a:rPr>
              <a:t> bay </a:t>
            </a:r>
            <a:r>
              <a:rPr lang="en-US" sz="5600" b="1" dirty="0" err="1" smtClean="0">
                <a:solidFill>
                  <a:srgbClr val="003399"/>
                </a:solidFill>
                <a:effectLst/>
                <a:latin typeface="+mj-lt"/>
              </a:rPr>
              <a:t>tỏa</a:t>
            </a:r>
            <a:r>
              <a:rPr lang="en-US" sz="5600" b="1" dirty="0" smtClean="0">
                <a:solidFill>
                  <a:srgbClr val="003399"/>
                </a:solidFill>
                <a:effectLst/>
                <a:latin typeface="+mj-lt"/>
              </a:rPr>
              <a:t> </a:t>
            </a:r>
            <a:r>
              <a:rPr lang="en-US" sz="5600" b="1" dirty="0" err="1" smtClean="0">
                <a:solidFill>
                  <a:srgbClr val="003399"/>
                </a:solidFill>
                <a:effectLst/>
                <a:latin typeface="+mj-lt"/>
              </a:rPr>
              <a:t>trước</a:t>
            </a:r>
            <a:r>
              <a:rPr lang="en-US" sz="5600" b="1" dirty="0" smtClean="0">
                <a:solidFill>
                  <a:srgbClr val="003399"/>
                </a:solidFill>
                <a:effectLst/>
                <a:latin typeface="+mj-lt"/>
              </a:rPr>
              <a:t> </a:t>
            </a:r>
            <a:r>
              <a:rPr lang="en-US" sz="5600" b="1" dirty="0" err="1" smtClean="0">
                <a:solidFill>
                  <a:srgbClr val="003399"/>
                </a:solidFill>
                <a:effectLst/>
                <a:latin typeface="+mj-lt"/>
              </a:rPr>
              <a:t>ngai</a:t>
            </a:r>
            <a:r>
              <a:rPr lang="en-US" sz="5600" b="1" dirty="0" smtClean="0">
                <a:solidFill>
                  <a:srgbClr val="003399"/>
                </a:solidFill>
                <a:effectLst/>
                <a:latin typeface="+mj-lt"/>
              </a:rPr>
              <a:t> </a:t>
            </a:r>
            <a:r>
              <a:rPr lang="en-US" sz="5600" b="1" dirty="0" err="1" smtClean="0">
                <a:solidFill>
                  <a:srgbClr val="003399"/>
                </a:solidFill>
                <a:effectLst/>
                <a:latin typeface="+mj-lt"/>
              </a:rPr>
              <a:t>tòa</a:t>
            </a:r>
            <a:r>
              <a:rPr lang="en-US" sz="5600" b="1" dirty="0" smtClean="0">
                <a:solidFill>
                  <a:srgbClr val="003399"/>
                </a:solidFill>
                <a:effectLst/>
                <a:latin typeface="+mj-lt"/>
              </a:rPr>
              <a:t> </a:t>
            </a:r>
            <a:r>
              <a:rPr lang="en-US" sz="5600" b="1" dirty="0" err="1" smtClean="0">
                <a:solidFill>
                  <a:srgbClr val="003399"/>
                </a:solidFill>
                <a:effectLst/>
                <a:latin typeface="+mj-lt"/>
              </a:rPr>
              <a:t>Chúa</a:t>
            </a:r>
            <a:r>
              <a:rPr lang="en-US" sz="5600" b="1" dirty="0" smtClean="0">
                <a:solidFill>
                  <a:srgbClr val="003399"/>
                </a:solidFill>
                <a:effectLst/>
                <a:latin typeface="+mj-lt"/>
              </a:rPr>
              <a:t>, </a:t>
            </a:r>
            <a:r>
              <a:rPr lang="en-US" sz="5600" b="1" dirty="0" err="1" smtClean="0">
                <a:solidFill>
                  <a:srgbClr val="003399"/>
                </a:solidFill>
                <a:effectLst/>
                <a:latin typeface="+mj-lt"/>
              </a:rPr>
              <a:t>tâm</a:t>
            </a:r>
            <a:r>
              <a:rPr lang="en-US" sz="5600" b="1" dirty="0" smtClean="0">
                <a:solidFill>
                  <a:srgbClr val="003399"/>
                </a:solidFill>
                <a:effectLst/>
                <a:latin typeface="+mj-lt"/>
              </a:rPr>
              <a:t> </a:t>
            </a:r>
            <a:r>
              <a:rPr lang="en-US" sz="5600" b="1" dirty="0" err="1" smtClean="0">
                <a:solidFill>
                  <a:srgbClr val="003399"/>
                </a:solidFill>
                <a:effectLst/>
                <a:latin typeface="+mj-lt"/>
              </a:rPr>
              <a:t>tư</a:t>
            </a:r>
            <a:r>
              <a:rPr lang="en-US" sz="5600" b="1" dirty="0" smtClean="0">
                <a:solidFill>
                  <a:srgbClr val="003399"/>
                </a:solidFill>
                <a:effectLst/>
                <a:latin typeface="+mj-lt"/>
              </a:rPr>
              <a:t> </a:t>
            </a:r>
            <a:r>
              <a:rPr lang="en-US" sz="5600" b="1" dirty="0" err="1" smtClean="0">
                <a:solidFill>
                  <a:srgbClr val="003399"/>
                </a:solidFill>
                <a:effectLst/>
                <a:latin typeface="+mj-lt"/>
              </a:rPr>
              <a:t>sẽ</a:t>
            </a:r>
            <a:r>
              <a:rPr lang="en-US" sz="5600" b="1" dirty="0" smtClean="0">
                <a:solidFill>
                  <a:srgbClr val="003399"/>
                </a:solidFill>
                <a:effectLst/>
                <a:latin typeface="+mj-lt"/>
              </a:rPr>
              <a:t> reo </a:t>
            </a:r>
            <a:r>
              <a:rPr lang="en-US" sz="5600" b="1" dirty="0" err="1" smtClean="0">
                <a:solidFill>
                  <a:srgbClr val="003399"/>
                </a:solidFill>
                <a:effectLst/>
                <a:latin typeface="+mj-lt"/>
              </a:rPr>
              <a:t>mừng</a:t>
            </a:r>
            <a:r>
              <a:rPr lang="en-US" sz="5600" b="1" dirty="0" smtClean="0">
                <a:solidFill>
                  <a:srgbClr val="003399"/>
                </a:solidFill>
                <a:effectLst/>
                <a:latin typeface="+mj-lt"/>
              </a:rPr>
              <a:t> </a:t>
            </a:r>
            <a:r>
              <a:rPr lang="en-US" sz="5600" b="1" dirty="0" err="1" smtClean="0">
                <a:solidFill>
                  <a:srgbClr val="003399"/>
                </a:solidFill>
                <a:effectLst/>
                <a:latin typeface="+mj-lt"/>
              </a:rPr>
              <a:t>hướng</a:t>
            </a:r>
            <a:r>
              <a:rPr lang="en-US" sz="5600" b="1" dirty="0" smtClean="0">
                <a:solidFill>
                  <a:srgbClr val="003399"/>
                </a:solidFill>
                <a:effectLst/>
                <a:latin typeface="+mj-lt"/>
              </a:rPr>
              <a:t> </a:t>
            </a:r>
            <a:r>
              <a:rPr lang="en-US" sz="5600" b="1" dirty="0" err="1" smtClean="0">
                <a:solidFill>
                  <a:srgbClr val="003399"/>
                </a:solidFill>
                <a:effectLst/>
                <a:latin typeface="+mj-lt"/>
              </a:rPr>
              <a:t>lên</a:t>
            </a:r>
            <a:r>
              <a:rPr lang="en-US" sz="5600" b="1" dirty="0" smtClean="0">
                <a:solidFill>
                  <a:srgbClr val="003399"/>
                </a:solidFill>
                <a:effectLst/>
                <a:latin typeface="+mj-lt"/>
              </a:rPr>
              <a:t> </a:t>
            </a:r>
            <a:r>
              <a:rPr lang="en-US" sz="5600" b="1" dirty="0" err="1" smtClean="0">
                <a:solidFill>
                  <a:srgbClr val="003399"/>
                </a:solidFill>
                <a:effectLst/>
                <a:latin typeface="+mj-lt"/>
              </a:rPr>
              <a:t>bàn</a:t>
            </a:r>
            <a:r>
              <a:rPr lang="en-US" sz="5600" b="1" dirty="0" smtClean="0">
                <a:solidFill>
                  <a:srgbClr val="003399"/>
                </a:solidFill>
                <a:effectLst/>
                <a:latin typeface="+mj-lt"/>
              </a:rPr>
              <a:t> </a:t>
            </a:r>
            <a:r>
              <a:rPr lang="en-US" sz="5600" b="1" dirty="0" err="1" smtClean="0">
                <a:solidFill>
                  <a:srgbClr val="003399"/>
                </a:solidFill>
                <a:effectLst/>
                <a:latin typeface="+mj-lt"/>
              </a:rPr>
              <a:t>thánh</a:t>
            </a:r>
            <a:r>
              <a:rPr lang="en-US" sz="5600" b="1" dirty="0" smtClean="0">
                <a:solidFill>
                  <a:srgbClr val="003399"/>
                </a:solidFill>
                <a:effectLst/>
                <a:latin typeface="+mj-lt"/>
              </a:rPr>
              <a:t> </a:t>
            </a:r>
            <a:r>
              <a:rPr lang="en-US" sz="5600" b="1" dirty="0" err="1" smtClean="0">
                <a:solidFill>
                  <a:srgbClr val="003399"/>
                </a:solidFill>
                <a:effectLst/>
                <a:latin typeface="+mj-lt"/>
              </a:rPr>
              <a:t>trong</a:t>
            </a:r>
            <a:r>
              <a:rPr lang="en-US" sz="5600" b="1" dirty="0" smtClean="0">
                <a:solidFill>
                  <a:srgbClr val="003399"/>
                </a:solidFill>
                <a:effectLst/>
                <a:latin typeface="+mj-lt"/>
              </a:rPr>
              <a:t> </a:t>
            </a:r>
            <a:r>
              <a:rPr lang="en-US" sz="5600" b="1" dirty="0" err="1" smtClean="0">
                <a:solidFill>
                  <a:srgbClr val="003399"/>
                </a:solidFill>
                <a:effectLst/>
                <a:latin typeface="+mj-lt"/>
              </a:rPr>
              <a:t>niềm</a:t>
            </a:r>
            <a:r>
              <a:rPr lang="en-US" sz="5600" b="1" dirty="0" smtClean="0">
                <a:solidFill>
                  <a:srgbClr val="003399"/>
                </a:solidFill>
                <a:effectLst/>
                <a:latin typeface="+mj-lt"/>
              </a:rPr>
              <a:t> tin.</a:t>
            </a:r>
            <a:endParaRPr lang="en-US" sz="56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34834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4000"/>
              </a:lnSpc>
              <a:buNone/>
            </a:pPr>
            <a:r>
              <a:rPr lang="en-US" sz="5200" b="1" u="sng" dirty="0" err="1">
                <a:solidFill>
                  <a:srgbClr val="FF0000"/>
                </a:solidFill>
                <a:effectLst/>
                <a:latin typeface="+mj-lt"/>
                <a:ea typeface="Tahoma" pitchFamily="34" charset="0"/>
                <a:cs typeface="Times New Roman" pitchFamily="18" charset="0"/>
              </a:rPr>
              <a:t>Đk</a:t>
            </a:r>
            <a:r>
              <a:rPr lang="en-US" sz="5200" b="1" u="sng" dirty="0">
                <a:solidFill>
                  <a:srgbClr val="FF0000"/>
                </a:solidFill>
                <a:effectLst/>
                <a:latin typeface="+mj-lt"/>
                <a:ea typeface="Tahoma" pitchFamily="34" charset="0"/>
                <a:cs typeface="Times New Roman" pitchFamily="18" charset="0"/>
              </a:rPr>
              <a:t>:</a:t>
            </a:r>
            <a:r>
              <a:rPr lang="en-US" sz="5200" b="1" dirty="0">
                <a:solidFill>
                  <a:srgbClr val="003399"/>
                </a:solidFill>
                <a:effectLst/>
                <a:latin typeface="+mj-lt"/>
                <a:ea typeface="Tahoma" pitchFamily="34" charset="0"/>
                <a:cs typeface="Times New Roman" pitchFamily="18" charset="0"/>
              </a:rPr>
              <a:t> </a:t>
            </a:r>
            <a:r>
              <a:rPr lang="en-US" sz="5200" b="1" dirty="0" smtClean="0">
                <a:solidFill>
                  <a:srgbClr val="003399"/>
                </a:solidFill>
                <a:effectLst/>
                <a:latin typeface="+mj-lt"/>
              </a:rPr>
              <a:t>Con </a:t>
            </a:r>
            <a:r>
              <a:rPr lang="en-US" sz="5200" b="1" dirty="0" err="1" smtClean="0">
                <a:solidFill>
                  <a:srgbClr val="003399"/>
                </a:solidFill>
                <a:effectLst/>
                <a:latin typeface="+mj-lt"/>
              </a:rPr>
              <a:t>hân</a:t>
            </a:r>
            <a:r>
              <a:rPr lang="en-US" sz="5200" b="1" dirty="0" smtClean="0">
                <a:solidFill>
                  <a:srgbClr val="003399"/>
                </a:solidFill>
                <a:effectLst/>
                <a:latin typeface="+mj-lt"/>
              </a:rPr>
              <a:t> </a:t>
            </a:r>
            <a:r>
              <a:rPr lang="en-US" sz="5200" b="1" dirty="0" err="1" smtClean="0">
                <a:solidFill>
                  <a:srgbClr val="003399"/>
                </a:solidFill>
                <a:effectLst/>
                <a:latin typeface="+mj-lt"/>
              </a:rPr>
              <a:t>hoan</a:t>
            </a:r>
            <a:r>
              <a:rPr lang="en-US" sz="5200" b="1" dirty="0" smtClean="0">
                <a:solidFill>
                  <a:srgbClr val="003399"/>
                </a:solidFill>
                <a:effectLst/>
                <a:latin typeface="+mj-lt"/>
              </a:rPr>
              <a:t> </a:t>
            </a:r>
            <a:r>
              <a:rPr lang="en-US" sz="5200" b="1" dirty="0" err="1" smtClean="0">
                <a:solidFill>
                  <a:srgbClr val="003399"/>
                </a:solidFill>
                <a:effectLst/>
                <a:latin typeface="+mj-lt"/>
              </a:rPr>
              <a:t>bước</a:t>
            </a:r>
            <a:r>
              <a:rPr lang="en-US" sz="5200" b="1" dirty="0" smtClean="0">
                <a:solidFill>
                  <a:srgbClr val="003399"/>
                </a:solidFill>
                <a:effectLst/>
                <a:latin typeface="+mj-lt"/>
              </a:rPr>
              <a:t> </a:t>
            </a:r>
            <a:r>
              <a:rPr lang="en-US" sz="5200" b="1" dirty="0" err="1" smtClean="0">
                <a:solidFill>
                  <a:srgbClr val="003399"/>
                </a:solidFill>
                <a:effectLst/>
                <a:latin typeface="+mj-lt"/>
              </a:rPr>
              <a:t>lên</a:t>
            </a:r>
            <a:r>
              <a:rPr lang="en-US" sz="5200" b="1" dirty="0" smtClean="0">
                <a:solidFill>
                  <a:srgbClr val="003399"/>
                </a:solidFill>
                <a:effectLst/>
                <a:latin typeface="+mj-lt"/>
              </a:rPr>
              <a:t> </a:t>
            </a:r>
            <a:r>
              <a:rPr lang="en-US" sz="5200" b="1" dirty="0" err="1" smtClean="0">
                <a:solidFill>
                  <a:srgbClr val="003399"/>
                </a:solidFill>
                <a:effectLst/>
                <a:latin typeface="+mj-lt"/>
              </a:rPr>
              <a:t>bàn</a:t>
            </a:r>
            <a:r>
              <a:rPr lang="en-US" sz="5200" b="1" dirty="0" smtClean="0">
                <a:solidFill>
                  <a:srgbClr val="003399"/>
                </a:solidFill>
                <a:effectLst/>
                <a:latin typeface="+mj-lt"/>
              </a:rPr>
              <a:t> </a:t>
            </a:r>
            <a:r>
              <a:rPr lang="en-US" sz="5200" b="1" dirty="0" err="1" smtClean="0">
                <a:solidFill>
                  <a:srgbClr val="003399"/>
                </a:solidFill>
                <a:effectLst/>
                <a:latin typeface="+mj-lt"/>
              </a:rPr>
              <a:t>thờ</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là</a:t>
            </a:r>
            <a:r>
              <a:rPr lang="en-US" sz="5200" b="1" dirty="0" smtClean="0">
                <a:solidFill>
                  <a:srgbClr val="003399"/>
                </a:solidFill>
                <a:effectLst/>
                <a:latin typeface="+mj-lt"/>
              </a:rPr>
              <a:t> </a:t>
            </a:r>
            <a:r>
              <a:rPr lang="en-US" sz="5200" b="1" dirty="0" err="1" smtClean="0">
                <a:solidFill>
                  <a:srgbClr val="003399"/>
                </a:solidFill>
                <a:effectLst/>
                <a:latin typeface="+mj-lt"/>
              </a:rPr>
              <a:t>hoan</a:t>
            </a:r>
            <a:r>
              <a:rPr lang="en-US" sz="5200" b="1" dirty="0" smtClean="0">
                <a:solidFill>
                  <a:srgbClr val="003399"/>
                </a:solidFill>
                <a:effectLst/>
                <a:latin typeface="+mj-lt"/>
              </a:rPr>
              <a:t> </a:t>
            </a:r>
            <a:r>
              <a:rPr lang="en-US" sz="5200" b="1" dirty="0" err="1" smtClean="0">
                <a:solidFill>
                  <a:srgbClr val="003399"/>
                </a:solidFill>
                <a:effectLst/>
                <a:latin typeface="+mj-lt"/>
              </a:rPr>
              <a:t>lạc</a:t>
            </a:r>
            <a:r>
              <a:rPr lang="en-US" sz="5200" b="1" dirty="0" smtClean="0">
                <a:solidFill>
                  <a:srgbClr val="003399"/>
                </a:solidFill>
                <a:effectLst/>
                <a:latin typeface="+mj-lt"/>
              </a:rPr>
              <a:t> </a:t>
            </a:r>
            <a:r>
              <a:rPr lang="en-US" sz="5200" b="1" dirty="0" err="1" smtClean="0">
                <a:solidFill>
                  <a:srgbClr val="003399"/>
                </a:solidFill>
                <a:effectLst/>
                <a:latin typeface="+mj-lt"/>
              </a:rPr>
              <a:t>tuổi</a:t>
            </a:r>
            <a:r>
              <a:rPr lang="en-US" sz="5200" b="1" dirty="0" smtClean="0">
                <a:solidFill>
                  <a:srgbClr val="003399"/>
                </a:solidFill>
                <a:effectLst/>
                <a:latin typeface="+mj-lt"/>
              </a:rPr>
              <a:t> </a:t>
            </a:r>
            <a:r>
              <a:rPr lang="en-US" sz="5200" b="1" dirty="0" err="1" smtClean="0">
                <a:solidFill>
                  <a:srgbClr val="003399"/>
                </a:solidFill>
                <a:effectLst/>
                <a:latin typeface="+mj-lt"/>
              </a:rPr>
              <a:t>xuân</a:t>
            </a:r>
            <a:r>
              <a:rPr lang="en-US" sz="5200" b="1" dirty="0" smtClean="0">
                <a:solidFill>
                  <a:srgbClr val="003399"/>
                </a:solidFill>
                <a:effectLst/>
                <a:latin typeface="+mj-lt"/>
              </a:rPr>
              <a:t> </a:t>
            </a:r>
            <a:r>
              <a:rPr lang="en-US" sz="5200" b="1" dirty="0" err="1" smtClean="0">
                <a:solidFill>
                  <a:srgbClr val="003399"/>
                </a:solidFill>
                <a:effectLst/>
                <a:latin typeface="+mj-lt"/>
              </a:rPr>
              <a:t>xanh</a:t>
            </a:r>
            <a:r>
              <a:rPr lang="en-US" sz="5200" b="1" dirty="0" smtClean="0">
                <a:solidFill>
                  <a:srgbClr val="003399"/>
                </a:solidFill>
                <a:effectLst/>
                <a:latin typeface="+mj-lt"/>
              </a:rPr>
              <a:t> con. Con </a:t>
            </a:r>
            <a:r>
              <a:rPr lang="en-US" sz="5200" b="1" dirty="0" err="1" smtClean="0">
                <a:solidFill>
                  <a:srgbClr val="003399"/>
                </a:solidFill>
                <a:effectLst/>
                <a:latin typeface="+mj-lt"/>
              </a:rPr>
              <a:t>nâng</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phím</a:t>
            </a:r>
            <a:r>
              <a:rPr lang="en-US" sz="5200" b="1" dirty="0" smtClean="0">
                <a:solidFill>
                  <a:srgbClr val="003399"/>
                </a:solidFill>
                <a:effectLst/>
                <a:latin typeface="+mj-lt"/>
              </a:rPr>
              <a:t> </a:t>
            </a:r>
            <a:r>
              <a:rPr lang="en-US" sz="5200" b="1" dirty="0" err="1" smtClean="0">
                <a:solidFill>
                  <a:srgbClr val="003399"/>
                </a:solidFill>
                <a:effectLst/>
                <a:latin typeface="+mj-lt"/>
              </a:rPr>
              <a:t>tơ</a:t>
            </a:r>
            <a:r>
              <a:rPr lang="en-US" sz="5200" b="1" dirty="0" smtClean="0">
                <a:solidFill>
                  <a:srgbClr val="003399"/>
                </a:solidFill>
                <a:effectLst/>
                <a:latin typeface="+mj-lt"/>
              </a:rPr>
              <a:t> </a:t>
            </a:r>
            <a:r>
              <a:rPr lang="en-US" sz="5200" b="1" dirty="0" err="1" smtClean="0">
                <a:solidFill>
                  <a:srgbClr val="003399"/>
                </a:solidFill>
                <a:effectLst/>
                <a:latin typeface="+mj-lt"/>
              </a:rPr>
              <a:t>ngợi</a:t>
            </a:r>
            <a:r>
              <a:rPr lang="en-US" sz="5200" b="1" dirty="0" smtClean="0">
                <a:solidFill>
                  <a:srgbClr val="003399"/>
                </a:solidFill>
                <a:effectLst/>
                <a:latin typeface="+mj-lt"/>
              </a:rPr>
              <a:t> </a:t>
            </a:r>
            <a:r>
              <a:rPr lang="en-US" sz="5200" b="1" dirty="0" err="1" smtClean="0">
                <a:solidFill>
                  <a:srgbClr val="003399"/>
                </a:solidFill>
                <a:effectLst/>
                <a:latin typeface="+mj-lt"/>
              </a:rPr>
              <a:t>khen</a:t>
            </a:r>
            <a:r>
              <a:rPr lang="en-US" sz="5200" b="1" dirty="0" smtClean="0">
                <a:solidFill>
                  <a:srgbClr val="003399"/>
                </a:solidFill>
                <a:effectLst/>
                <a:latin typeface="+mj-lt"/>
              </a:rPr>
              <a:t> </a:t>
            </a:r>
            <a:r>
              <a:rPr lang="en-US" sz="5200" b="1" dirty="0" err="1" smtClean="0">
                <a:solidFill>
                  <a:srgbClr val="003399"/>
                </a:solidFill>
                <a:effectLst/>
                <a:latin typeface="+mj-lt"/>
              </a:rPr>
              <a:t>Chúa</a:t>
            </a:r>
            <a:r>
              <a:rPr lang="en-US" sz="5200" b="1" dirty="0" smtClean="0">
                <a:solidFill>
                  <a:srgbClr val="003399"/>
                </a:solidFill>
                <a:effectLst/>
                <a:latin typeface="+mj-lt"/>
              </a:rPr>
              <a:t>, </a:t>
            </a:r>
            <a:r>
              <a:rPr lang="en-US" sz="5200" b="1" dirty="0" err="1" smtClean="0">
                <a:solidFill>
                  <a:srgbClr val="003399"/>
                </a:solidFill>
                <a:effectLst/>
                <a:latin typeface="+mj-lt"/>
              </a:rPr>
              <a:t>tiếng</a:t>
            </a:r>
            <a:r>
              <a:rPr lang="en-US" sz="5200" b="1" dirty="0" smtClean="0">
                <a:solidFill>
                  <a:srgbClr val="003399"/>
                </a:solidFill>
                <a:effectLst/>
                <a:latin typeface="+mj-lt"/>
              </a:rPr>
              <a:t> </a:t>
            </a:r>
            <a:r>
              <a:rPr lang="en-US" sz="5200" b="1" dirty="0" err="1" smtClean="0">
                <a:solidFill>
                  <a:srgbClr val="003399"/>
                </a:solidFill>
                <a:effectLst/>
                <a:latin typeface="+mj-lt"/>
              </a:rPr>
              <a:t>lòng</a:t>
            </a:r>
            <a:r>
              <a:rPr lang="en-US" sz="5200" b="1" dirty="0" smtClean="0">
                <a:solidFill>
                  <a:srgbClr val="003399"/>
                </a:solidFill>
                <a:effectLst/>
                <a:latin typeface="+mj-lt"/>
              </a:rPr>
              <a:t> rung </a:t>
            </a:r>
            <a:r>
              <a:rPr lang="en-US" sz="5200" b="1" dirty="0" err="1" smtClean="0">
                <a:solidFill>
                  <a:srgbClr val="003399"/>
                </a:solidFill>
                <a:effectLst/>
                <a:latin typeface="+mj-lt"/>
              </a:rPr>
              <a:t>nhịp</a:t>
            </a:r>
            <a:r>
              <a:rPr lang="en-US" sz="5200" b="1" dirty="0" smtClean="0">
                <a:solidFill>
                  <a:srgbClr val="003399"/>
                </a:solidFill>
                <a:effectLst/>
                <a:latin typeface="+mj-lt"/>
              </a:rPr>
              <a:t> </a:t>
            </a:r>
            <a:r>
              <a:rPr lang="en-US" sz="5200" b="1" dirty="0" err="1" smtClean="0">
                <a:solidFill>
                  <a:srgbClr val="003399"/>
                </a:solidFill>
                <a:effectLst/>
                <a:latin typeface="+mj-lt"/>
              </a:rPr>
              <a:t>với</a:t>
            </a:r>
            <a:r>
              <a:rPr lang="en-US" sz="5200" b="1" dirty="0" smtClean="0">
                <a:solidFill>
                  <a:srgbClr val="003399"/>
                </a:solidFill>
                <a:effectLst/>
                <a:latin typeface="+mj-lt"/>
              </a:rPr>
              <a:t> </a:t>
            </a:r>
            <a:r>
              <a:rPr lang="en-US" sz="5200" b="1" dirty="0" err="1" smtClean="0">
                <a:solidFill>
                  <a:srgbClr val="003399"/>
                </a:solidFill>
                <a:effectLst/>
                <a:latin typeface="+mj-lt"/>
              </a:rPr>
              <a:t>muôn</a:t>
            </a:r>
            <a:r>
              <a:rPr lang="en-US" sz="5200" b="1" dirty="0" smtClean="0">
                <a:solidFill>
                  <a:srgbClr val="003399"/>
                </a:solidFill>
                <a:effectLst/>
                <a:latin typeface="+mj-lt"/>
              </a:rPr>
              <a:t> </a:t>
            </a:r>
            <a:r>
              <a:rPr lang="en-US" sz="5200" b="1" dirty="0" err="1" smtClean="0">
                <a:solidFill>
                  <a:srgbClr val="003399"/>
                </a:solidFill>
                <a:effectLst/>
                <a:latin typeface="+mj-lt"/>
              </a:rPr>
              <a:t>tâm</a:t>
            </a:r>
            <a:r>
              <a:rPr lang="en-US" sz="5200" b="1" dirty="0" smtClean="0">
                <a:solidFill>
                  <a:srgbClr val="003399"/>
                </a:solidFill>
                <a:effectLst/>
                <a:latin typeface="+mj-lt"/>
              </a:rPr>
              <a:t> </a:t>
            </a:r>
            <a:r>
              <a:rPr lang="en-US" sz="5200" b="1" dirty="0" err="1" smtClean="0">
                <a:solidFill>
                  <a:srgbClr val="003399"/>
                </a:solidFill>
                <a:effectLst/>
                <a:latin typeface="+mj-lt"/>
              </a:rPr>
              <a:t>hồn</a:t>
            </a:r>
            <a:r>
              <a:rPr lang="en-US" sz="5200" b="1" dirty="0" smtClean="0">
                <a:solidFill>
                  <a:srgbClr val="003399"/>
                </a:solidFill>
                <a:effectLst/>
                <a:latin typeface="+mj-lt"/>
              </a:rPr>
              <a:t>.</a:t>
            </a:r>
            <a:endParaRPr lang="en-US" sz="5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76523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2345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09550"/>
            <a:ext cx="8686800" cy="1754326"/>
          </a:xfrm>
          <a:prstGeom prst="rect">
            <a:avLst/>
          </a:prstGeom>
          <a:noFill/>
        </p:spPr>
        <p:txBody>
          <a:bodyPr wrap="square" rtlCol="0">
            <a:spAutoFit/>
          </a:bodyPr>
          <a:lstStyle/>
          <a:p>
            <a:r>
              <a:rPr lang="vi-VN" sz="3600" dirty="0">
                <a:solidFill>
                  <a:prstClr val="white"/>
                </a:solidFill>
              </a:rPr>
              <a:t>Hai Tông Đồ tập họp Hội Thánh và kể lại tất cả những gì Thiên Chúa đã cùng làm với hai ông.</a:t>
            </a:r>
            <a:endParaRPr lang="vi-VN" sz="3600" i="1" u="sng" dirty="0">
              <a:solidFill>
                <a:srgbClr val="FFFF00"/>
              </a:solidFill>
            </a:endParaRPr>
          </a:p>
        </p:txBody>
      </p:sp>
      <p:sp>
        <p:nvSpPr>
          <p:cNvPr id="4" name="TextBox 3"/>
          <p:cNvSpPr txBox="1"/>
          <p:nvPr/>
        </p:nvSpPr>
        <p:spPr>
          <a:xfrm>
            <a:off x="381000" y="4476750"/>
            <a:ext cx="60198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629502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24350"/>
          </a:xfrm>
        </p:spPr>
        <p:txBody>
          <a:bodyPr>
            <a:noAutofit/>
          </a:bodyPr>
          <a:lstStyle/>
          <a:p>
            <a:pPr algn="just">
              <a:lnSpc>
                <a:spcPct val="120000"/>
              </a:lnSpc>
            </a:pPr>
            <a:r>
              <a:rPr lang="en-US" sz="7000" b="1" dirty="0" err="1" smtClean="0">
                <a:solidFill>
                  <a:srgbClr val="003399"/>
                </a:solidFill>
                <a:latin typeface="+mj-lt"/>
                <a:cs typeface="Times New Roman" pitchFamily="18" charset="0"/>
              </a:rPr>
              <a:t>Lạy</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Chúa</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kẻ</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hiếu</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trung</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phải</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nói</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lên</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rằng</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Triều</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đại</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Ngài</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vinh</a:t>
            </a:r>
            <a:r>
              <a:rPr lang="en-US" sz="7000" b="1" dirty="0" smtClean="0">
                <a:solidFill>
                  <a:srgbClr val="003399"/>
                </a:solidFill>
                <a:latin typeface="+mj-lt"/>
                <a:cs typeface="Times New Roman" pitchFamily="18" charset="0"/>
              </a:rPr>
              <a:t> </a:t>
            </a:r>
            <a:r>
              <a:rPr lang="en-US" sz="7000" b="1" dirty="0" err="1" smtClean="0">
                <a:solidFill>
                  <a:srgbClr val="003399"/>
                </a:solidFill>
                <a:latin typeface="+mj-lt"/>
                <a:cs typeface="Times New Roman" pitchFamily="18" charset="0"/>
              </a:rPr>
              <a:t>hiển</a:t>
            </a:r>
            <a:r>
              <a:rPr lang="en-US" sz="7000" b="1" dirty="0" smtClean="0">
                <a:solidFill>
                  <a:srgbClr val="003399"/>
                </a:solidFill>
                <a:latin typeface="+mj-lt"/>
                <a:cs typeface="Times New Roman" pitchFamily="18" charset="0"/>
              </a:rPr>
              <a:t>.</a:t>
            </a:r>
            <a:endParaRPr lang="en-US" sz="7000" b="1" dirty="0">
              <a:solidFill>
                <a:srgbClr val="003399"/>
              </a:solidFill>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3196"/>
            <a:ext cx="4981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833</Words>
  <Application>Microsoft Office PowerPoint</Application>
  <PresentationFormat>On-screen Show (16:9)</PresentationFormat>
  <Paragraphs>50</Paragraphs>
  <Slides>40</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40</vt:i4>
      </vt:variant>
    </vt:vector>
  </HeadingPairs>
  <TitlesOfParts>
    <vt:vector size="50" baseType="lpstr">
      <vt:lpstr>Arial</vt:lpstr>
      <vt:lpstr>Tahoma</vt:lpstr>
      <vt:lpstr>Times New Roman</vt:lpstr>
      <vt:lpstr>UTM American Sans</vt:lpstr>
      <vt:lpstr>Office Theme</vt:lpstr>
      <vt:lpstr>3_Office Theme</vt:lpstr>
      <vt:lpstr>4_Office Theme</vt:lpstr>
      <vt:lpstr>10_Office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Xin dâng Người đôi bàn tay này, ngày mưa nắng kiếp nhân sinh. Xin dâng Người nặng gánh đôi vai, cho đàn em bé nhỏ môi cười. Tìm thấy trong đời niềm hạnh phúc cho ngày mai.</vt:lpstr>
      <vt:lpstr>Đk: Tấm bánh này chứa chan nỗi niềm, là của lễ cuộc đời con dâng Ngài. Chén Thánh này chất cả tâm tư, tuy đơn nghèo nhưng mang trọn tình yêu.</vt:lpstr>
      <vt:lpstr>Tk2: Xin dâng Người những ngày qua rồi, niềm vui lẫn với thương đau. Xin dâng Người mộng ước tương lai, mong ngày mai sẽ thắm tươi màu. Và xin dâng Người từng giây phút trong đời con.</vt:lpstr>
      <vt:lpstr>Đk: Tấm bánh này chứa chan nỗi niềm, là của lễ cuộc đời con dâng Ngài. Chén Thánh này chất cả tâm tư, tuy đơn nghèo nhưng mang trọn tình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33</cp:revision>
  <dcterms:created xsi:type="dcterms:W3CDTF">2022-10-30T00:36:35Z</dcterms:created>
  <dcterms:modified xsi:type="dcterms:W3CDTF">2024-04-24T16:03:50Z</dcterms:modified>
</cp:coreProperties>
</file>