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68" r:id="rId4"/>
    <p:sldMasterId id="2147483792" r:id="rId5"/>
    <p:sldMasterId id="2147483992" r:id="rId6"/>
  </p:sldMasterIdLst>
  <p:sldIdLst>
    <p:sldId id="267" r:id="rId7"/>
    <p:sldId id="330" r:id="rId8"/>
    <p:sldId id="364" r:id="rId9"/>
    <p:sldId id="365" r:id="rId10"/>
    <p:sldId id="366" r:id="rId11"/>
    <p:sldId id="367" r:id="rId12"/>
    <p:sldId id="363" r:id="rId13"/>
    <p:sldId id="345" r:id="rId14"/>
    <p:sldId id="308" r:id="rId15"/>
    <p:sldId id="271" r:id="rId16"/>
    <p:sldId id="331" r:id="rId17"/>
    <p:sldId id="356" r:id="rId18"/>
    <p:sldId id="368" r:id="rId19"/>
    <p:sldId id="369" r:id="rId20"/>
    <p:sldId id="370" r:id="rId21"/>
    <p:sldId id="371" r:id="rId22"/>
    <p:sldId id="372" r:id="rId23"/>
    <p:sldId id="298" r:id="rId24"/>
    <p:sldId id="361"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62" r:id="rId42"/>
    <p:sldId id="390" r:id="rId43"/>
    <p:sldId id="391" r:id="rId44"/>
    <p:sldId id="392" r:id="rId45"/>
    <p:sldId id="393" r:id="rId46"/>
    <p:sldId id="389"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20" d="100"/>
          <a:sy n="120" d="100"/>
        </p:scale>
        <p:origin x="114" y="480"/>
      </p:cViewPr>
      <p:guideLst>
        <p:guide orient="horz" pos="1620"/>
        <p:guide pos="2880"/>
      </p:guideLst>
    </p:cSldViewPr>
  </p:slideViewPr>
  <p:outlineViewPr>
    <p:cViewPr>
      <p:scale>
        <a:sx n="33" d="100"/>
        <a:sy n="33" d="100"/>
      </p:scale>
      <p:origin x="0" y="154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774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87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97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5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920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3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43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42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315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2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1996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4400" b="0" dirty="0" smtClean="0">
                <a:solidFill>
                  <a:srgbClr val="FFFF00"/>
                </a:solidFill>
                <a:effectLst/>
                <a:latin typeface="+mj-lt"/>
                <a:cs typeface="Times New Roman" pitchFamily="18" charset="0"/>
              </a:rPr>
              <a:t>THỨ BA</a:t>
            </a:r>
          </a:p>
          <a:p>
            <a:pPr>
              <a:lnSpc>
                <a:spcPct val="130000"/>
              </a:lnSpc>
            </a:pPr>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VI</a:t>
            </a:r>
            <a:br>
              <a:rPr lang="en-US" sz="4400" b="0" dirty="0" smtClean="0">
                <a:solidFill>
                  <a:srgbClr val="FFFF00"/>
                </a:solidFill>
                <a:effectLst/>
                <a:latin typeface="+mj-lt"/>
                <a:cs typeface="Times New Roman" pitchFamily="18" charset="0"/>
              </a:rPr>
            </a:br>
            <a:r>
              <a:rPr lang="vi-VN" sz="4400" b="0" dirty="0" smtClean="0">
                <a:solidFill>
                  <a:srgbClr val="FFFF00"/>
                </a:solidFill>
                <a:effectLst/>
                <a:latin typeface="+mj-lt"/>
                <a:cs typeface="Times New Roman" pitchFamily="18" charset="0"/>
              </a:rPr>
              <a:t>THƯỜNG </a:t>
            </a:r>
            <a:r>
              <a:rPr lang="vi-VN" sz="4400" b="0" dirty="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lnSpc>
                <a:spcPct val="120000"/>
              </a:lnSpc>
            </a:pPr>
            <a:r>
              <a:rPr lang="vi-VN" sz="5600" dirty="0">
                <a:solidFill>
                  <a:schemeClr val="bg1"/>
                </a:solidFill>
                <a:latin typeface="+mj-lt"/>
                <a:cs typeface="Times New Roman" pitchFamily="18" charset="0"/>
              </a:rPr>
              <a:t>Ai yêu mến Thầy, thì sẽ giữ lời Thầy. Cha Thầy sẽ yêu mến người ấy. Cha Thầy và Thầy sẽ đến với người ấy.</a:t>
            </a:r>
            <a:endParaRPr lang="en-US" sz="5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896448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831516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
        <p:nvSpPr>
          <p:cNvPr id="4" name="Rectangle 3"/>
          <p:cNvSpPr/>
          <p:nvPr/>
        </p:nvSpPr>
        <p:spPr>
          <a:xfrm>
            <a:off x="3505200" y="2266950"/>
            <a:ext cx="5638800" cy="2246769"/>
          </a:xfrm>
          <a:prstGeom prst="rect">
            <a:avLst/>
          </a:prstGeom>
        </p:spPr>
        <p:txBody>
          <a:bodyPr wrap="square">
            <a:spAutoFit/>
          </a:bodyPr>
          <a:lstStyle/>
          <a:p>
            <a:pPr algn="ctr"/>
            <a:r>
              <a:rPr lang="en-US" sz="8000" dirty="0" err="1" smtClean="0">
                <a:solidFill>
                  <a:srgbClr val="FFFF00"/>
                </a:solidFill>
              </a:rPr>
              <a:t>Dâng</a:t>
            </a:r>
            <a:r>
              <a:rPr lang="en-US" sz="8000" dirty="0" smtClean="0">
                <a:solidFill>
                  <a:srgbClr val="FFFF00"/>
                </a:solidFill>
              </a:rPr>
              <a:t> </a:t>
            </a:r>
            <a:r>
              <a:rPr lang="en-US" sz="8000" dirty="0" err="1" smtClean="0">
                <a:solidFill>
                  <a:srgbClr val="FFFF00"/>
                </a:solidFill>
              </a:rPr>
              <a:t>Chúa</a:t>
            </a:r>
            <a:endParaRPr lang="en-US" sz="8000" dirty="0" smtClean="0">
              <a:solidFill>
                <a:srgbClr val="FFFF00"/>
              </a:solidFill>
            </a:endParaRPr>
          </a:p>
          <a:p>
            <a:pPr algn="ct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i="1" dirty="0">
              <a:solidFill>
                <a:schemeClr val="bg1"/>
              </a:solidFill>
            </a:endParaRPr>
          </a:p>
        </p:txBody>
      </p:sp>
    </p:spTree>
    <p:extLst>
      <p:ext uri="{BB962C8B-B14F-4D97-AF65-F5344CB8AC3E}">
        <p14:creationId xmlns:p14="http://schemas.microsoft.com/office/powerpoint/2010/main" val="180754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u="sng" dirty="0">
                <a:solidFill>
                  <a:srgbClr val="FFFF00"/>
                </a:solidFill>
                <a:latin typeface="+mj-lt"/>
                <a:ea typeface="Tahoma" panose="020B0604030504040204" pitchFamily="34" charset="0"/>
                <a:cs typeface="Times New Roman" panose="02020603050405020304" pitchFamily="18" charset="0"/>
              </a:rPr>
              <a:t>Tk1:</a:t>
            </a:r>
            <a:r>
              <a:rPr lang="en-US" altLang="en-US" sz="5600" dirty="0">
                <a:solidFill>
                  <a:srgbClr val="003399"/>
                </a:solidFill>
                <a:latin typeface="+mj-lt"/>
                <a:ea typeface="Tahoma" panose="020B0604030504040204" pitchFamily="34" charset="0"/>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Hiệp</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lòng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dâng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lễ</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vật</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đây</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ly</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rượu</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tấm</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bánh</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Một</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đời</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trong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lao</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nhọc</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nguyện</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dâng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Chúa</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trọn</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tình</a:t>
            </a:r>
            <a:r>
              <a:rPr lang="en-US" altLang="en-US" sz="5600" dirty="0" smtClean="0">
                <a:solidFill>
                  <a:schemeClr val="bg1"/>
                </a:solidFill>
                <a:latin typeface="+mj-lt"/>
                <a:cs typeface="Times New Roman" panose="02020603050405020304" pitchFamily="18" charset="0"/>
              </a:rPr>
              <a:t>.</a:t>
            </a:r>
            <a:endParaRPr lang="en-US" altLang="en-US"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0836175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lnSpcReduction="10000"/>
          </a:bodyPr>
          <a:lstStyle/>
          <a:p>
            <a:pPr marL="27385" indent="0" algn="just">
              <a:lnSpc>
                <a:spcPct val="120000"/>
              </a:lnSpc>
              <a:buNone/>
            </a:pPr>
            <a:r>
              <a:rPr lang="en-US" altLang="en-US" sz="4800" u="sng" dirty="0" err="1">
                <a:solidFill>
                  <a:srgbClr val="FFFF00"/>
                </a:solidFill>
                <a:latin typeface="+mj-lt"/>
                <a:ea typeface="Tahoma" panose="020B0604030504040204" pitchFamily="34" charset="0"/>
                <a:cs typeface="Times New Roman" panose="02020603050405020304" pitchFamily="18" charset="0"/>
              </a:rPr>
              <a:t>Đk</a:t>
            </a:r>
            <a:r>
              <a:rPr lang="en-US" altLang="en-US" sz="4800" u="sng" dirty="0">
                <a:solidFill>
                  <a:srgbClr val="FFFF00"/>
                </a:solidFill>
                <a:latin typeface="+mj-lt"/>
                <a:ea typeface="Tahoma" panose="020B0604030504040204" pitchFamily="34" charset="0"/>
                <a:cs typeface="Times New Roman" panose="02020603050405020304" pitchFamily="18" charset="0"/>
              </a:rPr>
              <a:t>:</a:t>
            </a:r>
            <a:r>
              <a:rPr lang="en-US" altLang="en-US" sz="4800" dirty="0">
                <a:solidFill>
                  <a:srgbClr val="FFFF00"/>
                </a:solidFill>
                <a:latin typeface="+mj-lt"/>
                <a:ea typeface="Tahoma" panose="020B0604030504040204" pitchFamily="34" charset="0"/>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Lời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nguyện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cầu</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chứa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niềm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cảm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Đồng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một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lòng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chúng</a:t>
            </a:r>
            <a:r>
              <a:rPr lang="en-US" altLang="en-US" sz="4800" dirty="0" smtClean="0">
                <a:solidFill>
                  <a:schemeClr val="bg1"/>
                </a:solidFill>
                <a:latin typeface="+mj-lt"/>
                <a:cs typeface="Times New Roman" panose="02020603050405020304" pitchFamily="18" charset="0"/>
              </a:rPr>
              <a:t> con </a:t>
            </a:r>
            <a:r>
              <a:rPr lang="en-US" altLang="en-US" sz="4800" dirty="0" err="1" smtClean="0">
                <a:solidFill>
                  <a:schemeClr val="bg1"/>
                </a:solidFill>
                <a:latin typeface="+mj-lt"/>
                <a:cs typeface="Times New Roman" panose="02020603050405020304" pitchFamily="18" charset="0"/>
              </a:rPr>
              <a:t>cùng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dâng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hát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hòa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êm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Để</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ngợi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mừng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với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trái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tim</a:t>
            </a:r>
            <a:r>
              <a:rPr lang="en-US" altLang="en-US" sz="4800" dirty="0" smtClean="0">
                <a:solidFill>
                  <a:schemeClr val="bg1"/>
                </a:solidFill>
                <a:latin typeface="+mj-lt"/>
                <a:cs typeface="Times New Roman" panose="02020603050405020304" pitchFamily="18" charset="0"/>
              </a:rPr>
              <a:t> nay </a:t>
            </a:r>
            <a:r>
              <a:rPr lang="en-US" altLang="en-US" sz="4800" dirty="0" err="1" smtClean="0">
                <a:solidFill>
                  <a:schemeClr val="bg1"/>
                </a:solidFill>
                <a:latin typeface="+mj-lt"/>
                <a:cs typeface="Times New Roman" panose="02020603050405020304" pitchFamily="18" charset="0"/>
              </a:rPr>
              <a:t>đáp</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đền</a:t>
            </a:r>
            <a:r>
              <a:rPr lang="en-US" altLang="en-US" sz="4800" dirty="0" smtClean="0">
                <a:solidFill>
                  <a:schemeClr val="bg1"/>
                </a:solidFill>
                <a:latin typeface="+mj-lt"/>
                <a:cs typeface="Times New Roman" panose="02020603050405020304" pitchFamily="18" charset="0"/>
              </a:rPr>
              <a:t>.</a:t>
            </a:r>
            <a:endParaRPr lang="en-US" alt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8023601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6000" u="sng" dirty="0" smtClean="0">
                <a:solidFill>
                  <a:srgbClr val="FFFF00"/>
                </a:solidFill>
                <a:latin typeface="+mj-lt"/>
                <a:ea typeface="Tahoma" panose="020B0604030504040204" pitchFamily="34" charset="0"/>
                <a:cs typeface="Times New Roman" panose="02020603050405020304" pitchFamily="18" charset="0"/>
              </a:rPr>
              <a:t>Tk2</a:t>
            </a:r>
            <a:r>
              <a:rPr lang="en-US" altLang="en-US" sz="6000" u="sng" dirty="0">
                <a:solidFill>
                  <a:srgbClr val="FFFF00"/>
                </a:solidFill>
                <a:latin typeface="+mj-lt"/>
                <a:ea typeface="Tahoma" panose="020B0604030504040204" pitchFamily="34" charset="0"/>
                <a:cs typeface="Times New Roman" panose="02020603050405020304" pitchFamily="18" charset="0"/>
              </a:rPr>
              <a:t>:</a:t>
            </a:r>
            <a:r>
              <a:rPr lang="en-US" altLang="en-US" sz="6000" dirty="0">
                <a:solidFill>
                  <a:schemeClr val="bg1"/>
                </a:solidFill>
                <a:latin typeface="+mj-lt"/>
                <a:ea typeface="Tahoma" panose="020B0604030504040204" pitchFamily="34" charset="0"/>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Một</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ngày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trên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cánh</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đồng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tay</a:t>
            </a:r>
            <a:r>
              <a:rPr lang="en-US" sz="6000" dirty="0" smtClean="0">
                <a:solidFill>
                  <a:schemeClr val="bg1"/>
                </a:solidFill>
                <a:latin typeface="+mj-lt"/>
                <a:cs typeface="Times New Roman" panose="02020603050405020304" pitchFamily="18" charset="0"/>
              </a:rPr>
              <a:t> con </a:t>
            </a:r>
            <a:r>
              <a:rPr lang="en-US" sz="6000" dirty="0" err="1" smtClean="0">
                <a:solidFill>
                  <a:schemeClr val="bg1"/>
                </a:solidFill>
                <a:latin typeface="+mj-lt"/>
                <a:cs typeface="Times New Roman" panose="02020603050405020304" pitchFamily="18" charset="0"/>
              </a:rPr>
              <a:t>trồn</a:t>
            </a:r>
            <a:r>
              <a:rPr lang="en-US" sz="6000" dirty="0" err="1" smtClean="0">
                <a:solidFill>
                  <a:schemeClr val="bg1"/>
                </a:solidFill>
                <a:latin typeface="+mj-lt"/>
                <a:cs typeface="Times New Roman" panose="02020603050405020304" pitchFamily="18" charset="0"/>
              </a:rPr>
              <a:t>g</a:t>
            </a:r>
            <a:r>
              <a:rPr lang="en-US" sz="6000" dirty="0" smtClean="0">
                <a:solidFill>
                  <a:schemeClr val="bg1"/>
                </a:solidFill>
                <a:latin typeface="+mj-lt"/>
                <a:cs typeface="Times New Roman" panose="02020603050405020304" pitchFamily="18" charset="0"/>
              </a:rPr>
              <a:t> con </a:t>
            </a:r>
            <a:r>
              <a:rPr lang="en-US" sz="6000" dirty="0" err="1" smtClean="0">
                <a:solidFill>
                  <a:schemeClr val="bg1"/>
                </a:solidFill>
                <a:latin typeface="+mj-lt"/>
                <a:cs typeface="Times New Roman" panose="02020603050405020304" pitchFamily="18" charset="0"/>
              </a:rPr>
              <a:t>xới</a:t>
            </a:r>
            <a:r>
              <a:rPr lang="en-US" sz="6000" dirty="0" smtClean="0">
                <a:solidFill>
                  <a:schemeClr val="bg1"/>
                </a:solidFill>
                <a:latin typeface="+mj-lt"/>
                <a:cs typeface="Times New Roman" panose="02020603050405020304" pitchFamily="18" charset="0"/>
              </a:rPr>
              <a:t>. Cho </a:t>
            </a:r>
            <a:r>
              <a:rPr lang="en-US" sz="6000" dirty="0" err="1" smtClean="0">
                <a:solidFill>
                  <a:schemeClr val="bg1"/>
                </a:solidFill>
                <a:latin typeface="+mj-lt"/>
                <a:cs typeface="Times New Roman" panose="02020603050405020304" pitchFamily="18" charset="0"/>
              </a:rPr>
              <a:t>tươi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bao</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lúa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vàng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làm</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nên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lễ</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vật</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này</a:t>
            </a:r>
            <a:r>
              <a:rPr lang="en-US" sz="6000" dirty="0" smtClean="0">
                <a:solidFill>
                  <a:schemeClr val="bg1"/>
                </a:solidFill>
                <a:latin typeface="+mj-lt"/>
                <a:cs typeface="Times New Roman" panose="02020603050405020304" pitchFamily="18" charset="0"/>
              </a:rPr>
              <a:t>.</a:t>
            </a:r>
            <a:endParaRPr lang="vi-VN"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229547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rmAutofit lnSpcReduction="10000"/>
          </a:bodyPr>
          <a:lstStyle/>
          <a:p>
            <a:pPr marL="27385" indent="0" algn="just">
              <a:lnSpc>
                <a:spcPct val="120000"/>
              </a:lnSpc>
              <a:buNone/>
            </a:pPr>
            <a:r>
              <a:rPr lang="en-US" altLang="en-US" sz="4800" u="sng" dirty="0" err="1">
                <a:solidFill>
                  <a:srgbClr val="FFFF00"/>
                </a:solidFill>
                <a:latin typeface="+mj-lt"/>
                <a:ea typeface="Tahoma" panose="020B0604030504040204" pitchFamily="34" charset="0"/>
                <a:cs typeface="Times New Roman" panose="02020603050405020304" pitchFamily="18" charset="0"/>
              </a:rPr>
              <a:t>Đk</a:t>
            </a:r>
            <a:r>
              <a:rPr lang="en-US" altLang="en-US" sz="4800" u="sng" dirty="0">
                <a:solidFill>
                  <a:srgbClr val="FFFF00"/>
                </a:solidFill>
                <a:latin typeface="+mj-lt"/>
                <a:ea typeface="Tahoma" panose="020B0604030504040204" pitchFamily="34" charset="0"/>
                <a:cs typeface="Times New Roman" panose="02020603050405020304" pitchFamily="18" charset="0"/>
              </a:rPr>
              <a:t>:</a:t>
            </a:r>
            <a:r>
              <a:rPr lang="en-US" altLang="en-US" sz="4800" dirty="0">
                <a:solidFill>
                  <a:srgbClr val="FFFF00"/>
                </a:solidFill>
                <a:latin typeface="+mj-lt"/>
                <a:ea typeface="Tahoma" panose="020B0604030504040204" pitchFamily="34" charset="0"/>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Lời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nguyện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cầu</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chứa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niềm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cảm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Đồng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một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lòng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chúng</a:t>
            </a:r>
            <a:r>
              <a:rPr lang="en-US" altLang="en-US" sz="4800" dirty="0" smtClean="0">
                <a:solidFill>
                  <a:schemeClr val="bg1"/>
                </a:solidFill>
                <a:latin typeface="+mj-lt"/>
                <a:cs typeface="Times New Roman" panose="02020603050405020304" pitchFamily="18" charset="0"/>
              </a:rPr>
              <a:t> con </a:t>
            </a:r>
            <a:r>
              <a:rPr lang="en-US" altLang="en-US" sz="4800" dirty="0" err="1" smtClean="0">
                <a:solidFill>
                  <a:schemeClr val="bg1"/>
                </a:solidFill>
                <a:latin typeface="+mj-lt"/>
                <a:cs typeface="Times New Roman" panose="02020603050405020304" pitchFamily="18" charset="0"/>
              </a:rPr>
              <a:t>cùng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dâng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hát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hòa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êm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Để</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ngợi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mừng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với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trái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tim</a:t>
            </a:r>
            <a:r>
              <a:rPr lang="en-US" altLang="en-US" sz="4800" dirty="0" smtClean="0">
                <a:solidFill>
                  <a:schemeClr val="bg1"/>
                </a:solidFill>
                <a:latin typeface="+mj-lt"/>
                <a:cs typeface="Times New Roman" panose="02020603050405020304" pitchFamily="18" charset="0"/>
              </a:rPr>
              <a:t> nay </a:t>
            </a:r>
            <a:r>
              <a:rPr lang="en-US" altLang="en-US" sz="4800" dirty="0" err="1" smtClean="0">
                <a:solidFill>
                  <a:schemeClr val="bg1"/>
                </a:solidFill>
                <a:latin typeface="+mj-lt"/>
                <a:cs typeface="Times New Roman" panose="02020603050405020304" pitchFamily="18" charset="0"/>
              </a:rPr>
              <a:t>đáp</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đền</a:t>
            </a:r>
            <a:r>
              <a:rPr lang="en-US" altLang="en-US" sz="4800" dirty="0" smtClean="0">
                <a:solidFill>
                  <a:schemeClr val="bg1"/>
                </a:solidFill>
                <a:latin typeface="+mj-lt"/>
                <a:cs typeface="Times New Roman" panose="02020603050405020304" pitchFamily="18" charset="0"/>
              </a:rPr>
              <a:t>.</a:t>
            </a:r>
            <a:endParaRPr lang="en-US" alt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5964440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32230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896448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8000" dirty="0" smtClean="0">
                <a:solidFill>
                  <a:srgbClr val="FFFF00"/>
                </a:solidFill>
              </a:rPr>
              <a:t>Con </a:t>
            </a:r>
            <a:r>
              <a:rPr lang="en-US" sz="8000" dirty="0" err="1" smtClean="0">
                <a:solidFill>
                  <a:srgbClr val="FFFF00"/>
                </a:solidFill>
              </a:rPr>
              <a:t>Luôn</a:t>
            </a:r>
            <a:r>
              <a:rPr lang="en-US" sz="8000" dirty="0" smtClean="0">
                <a:solidFill>
                  <a:srgbClr val="FFFF00"/>
                </a:solidFill>
              </a:rPr>
              <a:t> </a:t>
            </a:r>
            <a:r>
              <a:rPr lang="en-US" sz="8000" dirty="0" err="1" smtClean="0">
                <a:solidFill>
                  <a:srgbClr val="FFFF00"/>
                </a:solidFill>
              </a:rPr>
              <a:t>Khát</a:t>
            </a:r>
            <a:r>
              <a:rPr lang="en-US" sz="8000" dirty="0" smtClean="0">
                <a:solidFill>
                  <a:srgbClr val="FFFF00"/>
                </a:solidFill>
              </a:rPr>
              <a:t> </a:t>
            </a:r>
            <a:r>
              <a:rPr lang="en-US" sz="8000" dirty="0" err="1" smtClean="0">
                <a:solidFill>
                  <a:srgbClr val="FFFF00"/>
                </a:solidFill>
              </a:rPr>
              <a:t>Khao</a:t>
            </a:r>
            <a:r>
              <a:rPr lang="en-US" sz="8000" dirty="0" smtClean="0">
                <a:solidFill>
                  <a:srgbClr val="FFFF00"/>
                </a:solidFill>
              </a:rPr>
              <a:t/>
            </a:r>
            <a:br>
              <a:rPr lang="en-US" sz="8000" dirty="0" smtClean="0">
                <a:solidFill>
                  <a:srgbClr val="FFFF00"/>
                </a:solidFill>
              </a:rPr>
            </a:br>
            <a:r>
              <a:rPr lang="en-US" i="1" dirty="0" err="1" smtClean="0">
                <a:solidFill>
                  <a:schemeClr val="bg1"/>
                </a:solidFill>
              </a:rPr>
              <a:t>Hoàng</a:t>
            </a:r>
            <a:r>
              <a:rPr lang="en-US" i="1" dirty="0" smtClean="0">
                <a:solidFill>
                  <a:schemeClr val="bg1"/>
                </a:solidFill>
              </a:rPr>
              <a:t> </a:t>
            </a:r>
            <a:r>
              <a:rPr lang="en-US" i="1" dirty="0" err="1" smtClean="0">
                <a:solidFill>
                  <a:schemeClr val="bg1"/>
                </a:solidFill>
              </a:rPr>
              <a:t>Phương</a:t>
            </a:r>
            <a:endParaRPr lang="en-US" i="1" dirty="0">
              <a:solidFill>
                <a:schemeClr val="bg1"/>
              </a:solidFill>
            </a:endParaRPr>
          </a:p>
        </p:txBody>
      </p:sp>
    </p:spTree>
    <p:extLst>
      <p:ext uri="{BB962C8B-B14F-4D97-AF65-F5344CB8AC3E}">
        <p14:creationId xmlns:p14="http://schemas.microsoft.com/office/powerpoint/2010/main" val="1724671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1869767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327881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khát</a:t>
            </a:r>
            <a:r>
              <a:rPr lang="en-US" sz="5000" dirty="0" smtClean="0">
                <a:solidFill>
                  <a:schemeClr val="bg1"/>
                </a:solidFill>
              </a:rPr>
              <a:t> </a:t>
            </a:r>
            <a:r>
              <a:rPr lang="en-US" sz="5000" dirty="0" err="1" smtClean="0">
                <a:solidFill>
                  <a:schemeClr val="bg1"/>
                </a:solidFill>
              </a:rPr>
              <a:t>khao</a:t>
            </a:r>
            <a:r>
              <a:rPr lang="en-US" sz="5000" dirty="0" smtClean="0">
                <a:solidFill>
                  <a:schemeClr val="bg1"/>
                </a:solidFill>
              </a:rPr>
              <a:t> </a:t>
            </a:r>
            <a:r>
              <a:rPr lang="en-US" sz="5000" dirty="0" err="1" smtClean="0">
                <a:solidFill>
                  <a:schemeClr val="bg1"/>
                </a:solidFill>
              </a:rPr>
              <a:t>gặp</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lạy</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nguồn</a:t>
            </a:r>
            <a:r>
              <a:rPr lang="en-US" sz="5000" dirty="0" smtClean="0">
                <a:solidFill>
                  <a:schemeClr val="bg1"/>
                </a:solidFill>
              </a:rPr>
              <a:t> </a:t>
            </a:r>
            <a:r>
              <a:rPr lang="en-US" sz="5000" dirty="0" err="1" smtClean="0">
                <a:solidFill>
                  <a:schemeClr val="bg1"/>
                </a:solidFill>
              </a:rPr>
              <a:t>suối</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ban </a:t>
            </a:r>
            <a:r>
              <a:rPr lang="en-US" sz="5000" dirty="0" err="1" smtClean="0">
                <a:solidFill>
                  <a:schemeClr val="bg1"/>
                </a:solidFill>
              </a:rPr>
              <a:t>cho</a:t>
            </a:r>
            <a:r>
              <a:rPr lang="en-US" sz="5000" dirty="0" smtClean="0">
                <a:solidFill>
                  <a:schemeClr val="bg1"/>
                </a:solidFill>
              </a:rPr>
              <a:t> con </a:t>
            </a:r>
            <a:r>
              <a:rPr lang="en-US" sz="5000" dirty="0" err="1" smtClean="0">
                <a:solidFill>
                  <a:schemeClr val="bg1"/>
                </a:solidFill>
              </a:rPr>
              <a:t>những</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trao</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con </a:t>
            </a:r>
            <a:r>
              <a:rPr lang="en-US" sz="5000" dirty="0" err="1" smtClean="0">
                <a:solidFill>
                  <a:schemeClr val="bg1"/>
                </a:solidFill>
              </a:rPr>
              <a:t>mơ</a:t>
            </a:r>
            <a:r>
              <a:rPr lang="en-US" sz="5000" dirty="0" smtClean="0">
                <a:solidFill>
                  <a:schemeClr val="bg1"/>
                </a:solidFill>
              </a:rPr>
              <a:t> </a:t>
            </a:r>
            <a:r>
              <a:rPr lang="en-US" sz="5000" dirty="0" err="1" smtClean="0">
                <a:solidFill>
                  <a:schemeClr val="bg1"/>
                </a:solidFill>
              </a:rPr>
              <a:t>ước</a:t>
            </a:r>
            <a:r>
              <a:rPr lang="en-US" sz="5000" dirty="0" smtClean="0">
                <a:solidFill>
                  <a:schemeClr val="bg1"/>
                </a:solidFill>
              </a:rPr>
              <a:t> </a:t>
            </a:r>
            <a:r>
              <a:rPr lang="en-US" sz="5000" dirty="0" err="1" smtClean="0">
                <a:solidFill>
                  <a:schemeClr val="bg1"/>
                </a:solidFill>
              </a:rPr>
              <a:t>tuổi</a:t>
            </a:r>
            <a:r>
              <a:rPr lang="en-US" sz="5000" dirty="0" smtClean="0">
                <a:solidFill>
                  <a:schemeClr val="bg1"/>
                </a:solidFill>
              </a:rPr>
              <a:t> </a:t>
            </a:r>
            <a:r>
              <a:rPr lang="en-US" sz="5000" dirty="0" err="1" smtClean="0">
                <a:solidFill>
                  <a:schemeClr val="bg1"/>
                </a:solidFill>
              </a:rPr>
              <a:t>xuân</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trao</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con, con </a:t>
            </a:r>
            <a:r>
              <a:rPr lang="en-US" sz="5000" dirty="0" err="1" smtClean="0">
                <a:solidFill>
                  <a:schemeClr val="bg1"/>
                </a:solidFill>
              </a:rPr>
              <a:t>tim</a:t>
            </a:r>
            <a:r>
              <a:rPr lang="en-US" sz="5000" dirty="0" smtClean="0">
                <a:solidFill>
                  <a:schemeClr val="bg1"/>
                </a:solidFill>
              </a:rPr>
              <a:t> </a:t>
            </a:r>
            <a:r>
              <a:rPr lang="en-US" sz="5000" dirty="0" err="1" smtClean="0">
                <a:solidFill>
                  <a:schemeClr val="bg1"/>
                </a:solidFill>
              </a:rPr>
              <a:t>nồng</a:t>
            </a:r>
            <a:r>
              <a:rPr lang="en-US" sz="5000" dirty="0" smtClean="0">
                <a:solidFill>
                  <a:schemeClr val="bg1"/>
                </a:solidFill>
              </a:rPr>
              <a:t> </a:t>
            </a:r>
            <a:r>
              <a:rPr lang="en-US" sz="5000" dirty="0" err="1" smtClean="0">
                <a:solidFill>
                  <a:schemeClr val="bg1"/>
                </a:solidFill>
              </a:rPr>
              <a:t>ấm</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864208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Nhưng</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với</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con </a:t>
            </a:r>
            <a:r>
              <a:rPr lang="en-US" sz="5000" dirty="0" err="1" smtClean="0">
                <a:solidFill>
                  <a:schemeClr val="bg1"/>
                </a:solidFill>
              </a:rPr>
              <a:t>phải</a:t>
            </a:r>
            <a:r>
              <a:rPr lang="en-US" sz="5000" dirty="0" smtClean="0">
                <a:solidFill>
                  <a:schemeClr val="bg1"/>
                </a:solidFill>
              </a:rPr>
              <a:t> </a:t>
            </a:r>
            <a:r>
              <a:rPr lang="en-US" sz="5000" dirty="0" err="1" smtClean="0">
                <a:solidFill>
                  <a:schemeClr val="bg1"/>
                </a:solidFill>
              </a:rPr>
              <a:t>vượt</a:t>
            </a:r>
            <a:r>
              <a:rPr lang="en-US" sz="5000" dirty="0" smtClean="0">
                <a:solidFill>
                  <a:schemeClr val="bg1"/>
                </a:solidFill>
              </a:rPr>
              <a:t> qua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nhiêu</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ngần</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vì</a:t>
            </a:r>
            <a:r>
              <a:rPr lang="en-US" sz="5000" dirty="0" smtClean="0">
                <a:solidFill>
                  <a:schemeClr val="bg1"/>
                </a:solidFill>
              </a:rPr>
              <a:t> </a:t>
            </a:r>
            <a:r>
              <a:rPr lang="en-US" sz="5000" dirty="0" err="1" smtClean="0">
                <a:solidFill>
                  <a:schemeClr val="bg1"/>
                </a:solidFill>
              </a:rPr>
              <a:t>chính</a:t>
            </a:r>
            <a:r>
              <a:rPr lang="en-US" sz="5000" dirty="0" smtClean="0">
                <a:solidFill>
                  <a:schemeClr val="bg1"/>
                </a:solidFill>
              </a:rPr>
              <a:t> con </a:t>
            </a:r>
            <a:r>
              <a:rPr lang="en-US" sz="5000" dirty="0" err="1" smtClean="0">
                <a:solidFill>
                  <a:schemeClr val="bg1"/>
                </a:solidFill>
              </a:rPr>
              <a:t>chưa</a:t>
            </a:r>
            <a:r>
              <a:rPr lang="en-US" sz="5000" dirty="0" smtClean="0">
                <a:solidFill>
                  <a:schemeClr val="bg1"/>
                </a:solidFill>
              </a:rPr>
              <a:t> </a:t>
            </a:r>
            <a:r>
              <a:rPr lang="en-US" sz="5000" dirty="0" err="1" smtClean="0">
                <a:solidFill>
                  <a:schemeClr val="bg1"/>
                </a:solidFill>
              </a:rPr>
              <a:t>từ</a:t>
            </a:r>
            <a:r>
              <a:rPr lang="en-US" sz="5000" dirty="0" smtClean="0">
                <a:solidFill>
                  <a:schemeClr val="bg1"/>
                </a:solidFill>
              </a:rPr>
              <a:t> </a:t>
            </a:r>
            <a:r>
              <a:rPr lang="en-US" sz="5000" dirty="0" err="1" smtClean="0">
                <a:solidFill>
                  <a:schemeClr val="bg1"/>
                </a:solidFill>
              </a:rPr>
              <a:t>bỏ</a:t>
            </a:r>
            <a:r>
              <a:rPr lang="en-US" sz="5000" dirty="0" smtClean="0">
                <a:solidFill>
                  <a:schemeClr val="bg1"/>
                </a:solidFill>
              </a:rPr>
              <a:t> </a:t>
            </a:r>
            <a:r>
              <a:rPr lang="en-US" sz="5000" dirty="0" err="1" smtClean="0">
                <a:solidFill>
                  <a:schemeClr val="bg1"/>
                </a:solidFill>
              </a:rPr>
              <a:t>mình</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vì</a:t>
            </a:r>
            <a:r>
              <a:rPr lang="en-US" sz="5000" dirty="0" smtClean="0">
                <a:solidFill>
                  <a:schemeClr val="bg1"/>
                </a:solidFill>
              </a:rPr>
              <a:t> </a:t>
            </a:r>
            <a:r>
              <a:rPr lang="en-US" sz="5000" dirty="0" err="1" smtClean="0">
                <a:solidFill>
                  <a:schemeClr val="bg1"/>
                </a:solidFill>
              </a:rPr>
              <a:t>lòng</a:t>
            </a:r>
            <a:r>
              <a:rPr lang="en-US" sz="5000" dirty="0" smtClean="0">
                <a:solidFill>
                  <a:schemeClr val="bg1"/>
                </a:solidFill>
              </a:rPr>
              <a:t> con </a:t>
            </a:r>
            <a:r>
              <a:rPr lang="en-US" sz="5000" dirty="0" err="1" smtClean="0">
                <a:solidFill>
                  <a:schemeClr val="bg1"/>
                </a:solidFill>
              </a:rPr>
              <a:t>con</a:t>
            </a:r>
            <a:r>
              <a:rPr lang="en-US" sz="5000" dirty="0" smtClean="0">
                <a:solidFill>
                  <a:schemeClr val="bg1"/>
                </a:solidFill>
              </a:rPr>
              <a:t> </a:t>
            </a:r>
            <a:r>
              <a:rPr lang="en-US" sz="5000" dirty="0" err="1" smtClean="0">
                <a:solidFill>
                  <a:schemeClr val="bg1"/>
                </a:solidFill>
              </a:rPr>
              <a:t>lắm</a:t>
            </a:r>
            <a:r>
              <a:rPr lang="en-US" sz="5000" dirty="0" smtClean="0">
                <a:solidFill>
                  <a:schemeClr val="bg1"/>
                </a:solidFill>
              </a:rPr>
              <a:t> </a:t>
            </a:r>
            <a:r>
              <a:rPr lang="en-US" sz="5000" dirty="0" err="1" smtClean="0">
                <a:solidFill>
                  <a:schemeClr val="bg1"/>
                </a:solidFill>
              </a:rPr>
              <a:t>đam</a:t>
            </a:r>
            <a:r>
              <a:rPr lang="en-US" sz="5000" dirty="0" smtClean="0">
                <a:solidFill>
                  <a:schemeClr val="bg1"/>
                </a:solidFill>
              </a:rPr>
              <a:t> </a:t>
            </a:r>
            <a:r>
              <a:rPr lang="en-US" sz="5000" dirty="0" err="1" smtClean="0">
                <a:solidFill>
                  <a:schemeClr val="bg1"/>
                </a:solidFill>
              </a:rPr>
              <a:t>mê</a:t>
            </a:r>
            <a:r>
              <a:rPr lang="en-US" sz="5000" dirty="0" smtClean="0">
                <a:solidFill>
                  <a:schemeClr val="bg1"/>
                </a:solidFill>
              </a:rPr>
              <a:t> </a:t>
            </a:r>
            <a:r>
              <a:rPr lang="en-US" sz="5000" dirty="0" err="1" smtClean="0">
                <a:solidFill>
                  <a:schemeClr val="bg1"/>
                </a:solidFill>
              </a:rPr>
              <a:t>trần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833884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1290336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946496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Tk2</a:t>
            </a:r>
            <a:r>
              <a:rPr lang="en-US" sz="4900" b="0" u="sng" dirty="0" smtClean="0">
                <a:solidFill>
                  <a:srgbClr val="FFFF00"/>
                </a:solidFill>
                <a:effectLst/>
              </a:rPr>
              <a:t>:</a:t>
            </a:r>
            <a:r>
              <a:rPr lang="en-US" sz="4900" b="0" dirty="0" smtClean="0">
                <a:solidFill>
                  <a:schemeClr val="bg1"/>
                </a:solidFill>
                <a:effectLst/>
              </a:rPr>
              <a:t> </a:t>
            </a:r>
            <a:r>
              <a:rPr lang="en-US" sz="4900" dirty="0" smtClean="0">
                <a:solidFill>
                  <a:schemeClr val="bg1"/>
                </a:solidFill>
              </a:rPr>
              <a:t>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khao</a:t>
            </a:r>
            <a:r>
              <a:rPr lang="en-US" sz="4900" dirty="0" smtClean="0">
                <a:solidFill>
                  <a:schemeClr val="bg1"/>
                </a:solidFill>
              </a:rPr>
              <a:t> </a:t>
            </a:r>
            <a:r>
              <a:rPr lang="en-US" sz="4900" dirty="0" err="1" smtClean="0">
                <a:solidFill>
                  <a:schemeClr val="bg1"/>
                </a:solidFill>
              </a:rPr>
              <a:t>gặp</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lạy</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nguồn</a:t>
            </a:r>
            <a:r>
              <a:rPr lang="en-US" sz="4900" dirty="0" smtClean="0">
                <a:solidFill>
                  <a:schemeClr val="bg1"/>
                </a:solidFill>
              </a:rPr>
              <a:t> </a:t>
            </a:r>
            <a:r>
              <a:rPr lang="en-US" sz="4900" dirty="0" err="1" smtClean="0">
                <a:solidFill>
                  <a:schemeClr val="bg1"/>
                </a:solidFill>
              </a:rPr>
              <a:t>suối</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Tựa</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nai</a:t>
            </a:r>
            <a:r>
              <a:rPr lang="en-US" sz="4900" dirty="0" smtClean="0">
                <a:solidFill>
                  <a:schemeClr val="bg1"/>
                </a:solidFill>
              </a:rPr>
              <a:t> </a:t>
            </a:r>
            <a:r>
              <a:rPr lang="en-US" sz="4900" dirty="0" err="1" smtClean="0">
                <a:solidFill>
                  <a:schemeClr val="bg1"/>
                </a:solidFill>
              </a:rPr>
              <a:t>kia</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dòng</a:t>
            </a:r>
            <a:r>
              <a:rPr lang="en-US" sz="4900" dirty="0" smtClean="0">
                <a:solidFill>
                  <a:schemeClr val="bg1"/>
                </a:solidFill>
              </a:rPr>
              <a:t> </a:t>
            </a:r>
            <a:r>
              <a:rPr lang="en-US" sz="4900" dirty="0" err="1" smtClean="0">
                <a:solidFill>
                  <a:schemeClr val="bg1"/>
                </a:solidFill>
              </a:rPr>
              <a:t>nước</a:t>
            </a:r>
            <a:r>
              <a:rPr lang="en-US" sz="4900" dirty="0" smtClean="0">
                <a:solidFill>
                  <a:schemeClr val="bg1"/>
                </a:solidFill>
              </a:rPr>
              <a:t> </a:t>
            </a:r>
            <a:r>
              <a:rPr lang="en-US" sz="4900" dirty="0" err="1" smtClean="0">
                <a:solidFill>
                  <a:schemeClr val="bg1"/>
                </a:solidFill>
              </a:rPr>
              <a:t>trong</a:t>
            </a:r>
            <a:r>
              <a:rPr lang="en-US" sz="4900" dirty="0" smtClean="0">
                <a:solidFill>
                  <a:schemeClr val="bg1"/>
                </a:solidFill>
              </a:rPr>
              <a:t>, </a:t>
            </a:r>
            <a:r>
              <a:rPr lang="en-US" sz="4900" dirty="0" err="1" smtClean="0">
                <a:solidFill>
                  <a:schemeClr val="bg1"/>
                </a:solidFill>
              </a:rPr>
              <a:t>tựa</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bông</a:t>
            </a:r>
            <a:r>
              <a:rPr lang="en-US" sz="4900" dirty="0" smtClean="0">
                <a:solidFill>
                  <a:schemeClr val="bg1"/>
                </a:solidFill>
              </a:rPr>
              <a:t> </a:t>
            </a:r>
            <a:r>
              <a:rPr lang="en-US" sz="4900" dirty="0" err="1" smtClean="0">
                <a:solidFill>
                  <a:schemeClr val="bg1"/>
                </a:solidFill>
              </a:rPr>
              <a:t>hoa</a:t>
            </a:r>
            <a:r>
              <a:rPr lang="en-US" sz="4900" dirty="0" smtClean="0">
                <a:solidFill>
                  <a:schemeClr val="bg1"/>
                </a:solidFill>
              </a:rPr>
              <a:t> say </a:t>
            </a:r>
            <a:r>
              <a:rPr lang="en-US" sz="4900" dirty="0" err="1" smtClean="0">
                <a:solidFill>
                  <a:schemeClr val="bg1"/>
                </a:solidFill>
              </a:rPr>
              <a:t>ánh</a:t>
            </a:r>
            <a:r>
              <a:rPr lang="en-US" sz="4900" dirty="0" smtClean="0">
                <a:solidFill>
                  <a:schemeClr val="bg1"/>
                </a:solidFill>
              </a:rPr>
              <a:t> </a:t>
            </a:r>
            <a:r>
              <a:rPr lang="en-US" sz="4900" dirty="0" err="1" smtClean="0">
                <a:solidFill>
                  <a:schemeClr val="bg1"/>
                </a:solidFill>
              </a:rPr>
              <a:t>mặt</a:t>
            </a:r>
            <a:r>
              <a:rPr lang="en-US" sz="4900" dirty="0" smtClean="0">
                <a:solidFill>
                  <a:schemeClr val="bg1"/>
                </a:solidFill>
              </a:rPr>
              <a:t> </a:t>
            </a:r>
            <a:r>
              <a:rPr lang="en-US" sz="4900" dirty="0" err="1" smtClean="0">
                <a:solidFill>
                  <a:schemeClr val="bg1"/>
                </a:solidFill>
              </a:rPr>
              <a:t>trời</a:t>
            </a:r>
            <a:r>
              <a:rPr lang="en-US" sz="4900" dirty="0" smtClean="0">
                <a:solidFill>
                  <a:schemeClr val="bg1"/>
                </a:solidFill>
              </a:rPr>
              <a:t>, </a:t>
            </a:r>
            <a:r>
              <a:rPr lang="en-US" sz="4900" dirty="0" err="1" smtClean="0">
                <a:solidFill>
                  <a:schemeClr val="bg1"/>
                </a:solidFill>
              </a:rPr>
              <a:t>vầng</a:t>
            </a:r>
            <a:r>
              <a:rPr lang="en-US" sz="4900" dirty="0" smtClean="0">
                <a:solidFill>
                  <a:schemeClr val="bg1"/>
                </a:solidFill>
              </a:rPr>
              <a:t> </a:t>
            </a:r>
            <a:r>
              <a:rPr lang="en-US" sz="4900" dirty="0" err="1" smtClean="0">
                <a:solidFill>
                  <a:schemeClr val="bg1"/>
                </a:solidFill>
              </a:rPr>
              <a:t>tim</a:t>
            </a:r>
            <a:r>
              <a:rPr lang="en-US" sz="4900" dirty="0" smtClean="0">
                <a:solidFill>
                  <a:schemeClr val="bg1"/>
                </a:solidFill>
              </a:rPr>
              <a:t> </a:t>
            </a:r>
            <a:r>
              <a:rPr lang="en-US" sz="4900" dirty="0" err="1" smtClean="0">
                <a:solidFill>
                  <a:schemeClr val="bg1"/>
                </a:solidFill>
              </a:rPr>
              <a:t>khô</a:t>
            </a:r>
            <a:r>
              <a:rPr lang="en-US" sz="4900" dirty="0" smtClean="0">
                <a:solidFill>
                  <a:schemeClr val="bg1"/>
                </a:solidFill>
              </a:rPr>
              <a:t> khan </a:t>
            </a:r>
            <a:r>
              <a:rPr lang="en-US" sz="4900" dirty="0" err="1" smtClean="0">
                <a:solidFill>
                  <a:schemeClr val="bg1"/>
                </a:solidFill>
              </a:rPr>
              <a:t>mong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ngập</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370796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u="sng" dirty="0" smtClean="0">
                <a:solidFill>
                  <a:srgbClr val="FFFF00"/>
                </a:solidFill>
                <a:effectLst/>
              </a:rPr>
              <a:t>:</a:t>
            </a:r>
            <a:r>
              <a:rPr lang="en-US" sz="5000" b="0" dirty="0" smtClean="0">
                <a:solidFill>
                  <a:schemeClr val="bg1"/>
                </a:solidFill>
                <a:effectLst/>
              </a:rPr>
              <a:t> </a:t>
            </a:r>
            <a:r>
              <a:rPr lang="en-US" sz="5000" dirty="0" smtClean="0">
                <a:solidFill>
                  <a:schemeClr val="bg1"/>
                </a:solidFill>
              </a:rPr>
              <a:t>Con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với</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được</a:t>
            </a:r>
            <a:r>
              <a:rPr lang="en-US" sz="5000" dirty="0" smtClean="0">
                <a:solidFill>
                  <a:schemeClr val="bg1"/>
                </a:solidFill>
              </a:rPr>
              <a:t> </a:t>
            </a:r>
            <a:r>
              <a:rPr lang="en-US" sz="5000" dirty="0" err="1" smtClean="0">
                <a:solidFill>
                  <a:schemeClr val="bg1"/>
                </a:solidFill>
              </a:rPr>
              <a:t>giải</a:t>
            </a:r>
            <a:r>
              <a:rPr lang="en-US" sz="5000" dirty="0" smtClean="0">
                <a:solidFill>
                  <a:schemeClr val="bg1"/>
                </a:solidFill>
              </a:rPr>
              <a:t> </a:t>
            </a:r>
            <a:r>
              <a:rPr lang="en-US" sz="5000" dirty="0" err="1" smtClean="0">
                <a:solidFill>
                  <a:schemeClr val="bg1"/>
                </a:solidFill>
              </a:rPr>
              <a:t>thoát</a:t>
            </a:r>
            <a:r>
              <a:rPr lang="en-US" sz="5000" dirty="0" smtClean="0">
                <a:solidFill>
                  <a:schemeClr val="bg1"/>
                </a:solidFill>
              </a:rPr>
              <a:t>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nhiêu</a:t>
            </a:r>
            <a:r>
              <a:rPr lang="en-US" sz="5000" dirty="0" smtClean="0">
                <a:solidFill>
                  <a:schemeClr val="bg1"/>
                </a:solidFill>
              </a:rPr>
              <a:t> </a:t>
            </a:r>
            <a:r>
              <a:rPr lang="en-US" sz="5000" dirty="0" err="1" smtClean="0">
                <a:solidFill>
                  <a:schemeClr val="bg1"/>
                </a:solidFill>
              </a:rPr>
              <a:t>buồn</a:t>
            </a:r>
            <a:r>
              <a:rPr lang="en-US" sz="5000" dirty="0" smtClean="0">
                <a:solidFill>
                  <a:schemeClr val="bg1"/>
                </a:solidFill>
              </a:rPr>
              <a:t> </a:t>
            </a:r>
            <a:r>
              <a:rPr lang="en-US" sz="5000" dirty="0" err="1" smtClean="0">
                <a:solidFill>
                  <a:schemeClr val="bg1"/>
                </a:solidFill>
              </a:rPr>
              <a:t>phiền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xác</a:t>
            </a:r>
            <a:r>
              <a:rPr lang="en-US" sz="5000" dirty="0" smtClean="0">
                <a:solidFill>
                  <a:schemeClr val="bg1"/>
                </a:solidFill>
              </a:rPr>
              <a:t> con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trọn</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đổi</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đổi</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con </a:t>
            </a:r>
            <a:r>
              <a:rPr lang="en-US" sz="5000" dirty="0" err="1" smtClean="0">
                <a:solidFill>
                  <a:schemeClr val="bg1"/>
                </a:solidFill>
              </a:rPr>
              <a:t>nên</a:t>
            </a:r>
            <a:r>
              <a:rPr lang="en-US" sz="5000" dirty="0" smtClean="0">
                <a:solidFill>
                  <a:schemeClr val="bg1"/>
                </a:solidFill>
              </a:rPr>
              <a:t> </a:t>
            </a:r>
            <a:r>
              <a:rPr lang="en-US" sz="5000" dirty="0" err="1" smtClean="0">
                <a:solidFill>
                  <a:schemeClr val="bg1"/>
                </a:solidFill>
              </a:rPr>
              <a:t>đẹp</a:t>
            </a:r>
            <a:r>
              <a:rPr lang="en-US" sz="5000" dirty="0" smtClean="0">
                <a:solidFill>
                  <a:schemeClr val="bg1"/>
                </a:solidFill>
              </a:rPr>
              <a:t> </a:t>
            </a:r>
            <a:r>
              <a:rPr lang="en-US" sz="5000" dirty="0" err="1" smtClean="0">
                <a:solidFill>
                  <a:schemeClr val="bg1"/>
                </a:solidFill>
              </a:rPr>
              <a:t>hơn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919294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347926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800" b="0" dirty="0" smtClean="0">
                <a:solidFill>
                  <a:srgbClr val="FFFF00"/>
                </a:solidFill>
                <a:effectLst/>
              </a:rPr>
              <a:t>Chung </a:t>
            </a:r>
            <a:r>
              <a:rPr lang="en-US" sz="6800" b="0" dirty="0" err="1" smtClean="0">
                <a:solidFill>
                  <a:srgbClr val="FFFF00"/>
                </a:solidFill>
                <a:effectLst/>
              </a:rPr>
              <a:t>Lời</a:t>
            </a:r>
            <a:r>
              <a:rPr lang="en-US" sz="6800" b="0" dirty="0" smtClean="0">
                <a:solidFill>
                  <a:srgbClr val="FFFF00"/>
                </a:solidFill>
                <a:effectLst/>
              </a:rPr>
              <a:t> </a:t>
            </a:r>
            <a:r>
              <a:rPr lang="en-US" sz="6800" b="0" dirty="0" err="1" smtClean="0">
                <a:solidFill>
                  <a:srgbClr val="FFFF00"/>
                </a:solidFill>
                <a:effectLst/>
              </a:rPr>
              <a:t>Tạ</a:t>
            </a:r>
            <a:r>
              <a:rPr lang="en-US" sz="6800" b="0" dirty="0" smtClean="0">
                <a:solidFill>
                  <a:srgbClr val="FFFF00"/>
                </a:solidFill>
                <a:effectLst/>
              </a:rPr>
              <a:t> </a:t>
            </a:r>
            <a:r>
              <a:rPr lang="en-US" sz="6800" b="0" dirty="0" err="1" smtClean="0">
                <a:solidFill>
                  <a:srgbClr val="FFFF00"/>
                </a:solidFill>
                <a:effectLst/>
              </a:rPr>
              <a:t>Ơn</a:t>
            </a:r>
            <a:r>
              <a:rPr lang="en-US" sz="6800" b="0" dirty="0" smtClean="0">
                <a:solidFill>
                  <a:srgbClr val="FFFF00"/>
                </a:solidFill>
                <a:effectLst/>
              </a:rPr>
              <a:t/>
            </a:r>
            <a:br>
              <a:rPr lang="en-US" sz="6800" b="0" dirty="0" smtClean="0">
                <a:solidFill>
                  <a:srgbClr val="FFFF00"/>
                </a:solidFill>
                <a:effectLst/>
              </a:rPr>
            </a:br>
            <a:r>
              <a:rPr lang="en-US" sz="6000" b="0" i="1" dirty="0" smtClean="0">
                <a:solidFill>
                  <a:schemeClr val="bg1"/>
                </a:solidFill>
                <a:effectLst/>
                <a:latin typeface="+mj-lt"/>
              </a:rPr>
              <a:t>Lm. </a:t>
            </a: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31686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3985372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Tk3</a:t>
            </a:r>
            <a:r>
              <a:rPr lang="en-US" sz="4900" b="0" u="sng" dirty="0" smtClean="0">
                <a:solidFill>
                  <a:srgbClr val="FFFF00"/>
                </a:solidFill>
                <a:effectLst/>
              </a:rPr>
              <a:t>:</a:t>
            </a:r>
            <a:r>
              <a:rPr lang="en-US" sz="4900" b="0" dirty="0" smtClean="0">
                <a:solidFill>
                  <a:schemeClr val="bg1"/>
                </a:solidFill>
                <a:effectLst/>
              </a:rPr>
              <a:t> </a:t>
            </a:r>
            <a:r>
              <a:rPr lang="en-US" sz="4900" dirty="0" smtClean="0">
                <a:solidFill>
                  <a:schemeClr val="bg1"/>
                </a:solidFill>
              </a:rPr>
              <a:t>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khao</a:t>
            </a:r>
            <a:r>
              <a:rPr lang="en-US" sz="4900" dirty="0" smtClean="0">
                <a:solidFill>
                  <a:schemeClr val="bg1"/>
                </a:solidFill>
              </a:rPr>
              <a:t> </a:t>
            </a:r>
            <a:r>
              <a:rPr lang="en-US" sz="4900" dirty="0" err="1" smtClean="0">
                <a:solidFill>
                  <a:schemeClr val="bg1"/>
                </a:solidFill>
              </a:rPr>
              <a:t>gặp</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lạy</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cùng</a:t>
            </a:r>
            <a:r>
              <a:rPr lang="en-US" sz="4900" dirty="0" smtClean="0">
                <a:solidFill>
                  <a:schemeClr val="bg1"/>
                </a:solidFill>
              </a:rPr>
              <a:t> </a:t>
            </a:r>
            <a:r>
              <a:rPr lang="en-US" sz="4900" dirty="0" err="1" smtClean="0">
                <a:solidFill>
                  <a:schemeClr val="bg1"/>
                </a:solidFill>
              </a:rPr>
              <a:t>đích</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con.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dẫu</a:t>
            </a:r>
            <a:r>
              <a:rPr lang="en-US" sz="4900" dirty="0" smtClean="0">
                <a:solidFill>
                  <a:schemeClr val="bg1"/>
                </a:solidFill>
              </a:rPr>
              <a:t> </a:t>
            </a:r>
            <a:r>
              <a:rPr lang="en-US" sz="4900" dirty="0" err="1" smtClean="0">
                <a:solidFill>
                  <a:schemeClr val="bg1"/>
                </a:solidFill>
              </a:rPr>
              <a:t>còn</a:t>
            </a:r>
            <a:r>
              <a:rPr lang="en-US" sz="4900" dirty="0" smtClean="0">
                <a:solidFill>
                  <a:schemeClr val="bg1"/>
                </a:solidFill>
              </a:rPr>
              <a:t> </a:t>
            </a:r>
            <a:r>
              <a:rPr lang="en-US" sz="4900" dirty="0" err="1" smtClean="0">
                <a:solidFill>
                  <a:schemeClr val="bg1"/>
                </a:solidFill>
              </a:rPr>
              <a:t>đổi</a:t>
            </a:r>
            <a:r>
              <a:rPr lang="en-US" sz="4900" dirty="0" smtClean="0">
                <a:solidFill>
                  <a:schemeClr val="bg1"/>
                </a:solidFill>
              </a:rPr>
              <a:t> </a:t>
            </a:r>
            <a:r>
              <a:rPr lang="en-US" sz="4900" dirty="0" err="1" smtClean="0">
                <a:solidFill>
                  <a:schemeClr val="bg1"/>
                </a:solidFill>
              </a:rPr>
              <a:t>thay</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con </a:t>
            </a:r>
            <a:r>
              <a:rPr lang="en-US" sz="4900" dirty="0" err="1" smtClean="0">
                <a:solidFill>
                  <a:schemeClr val="bg1"/>
                </a:solidFill>
              </a:rPr>
              <a:t>đây</a:t>
            </a:r>
            <a:r>
              <a:rPr lang="en-US" sz="4900" dirty="0" smtClean="0">
                <a:solidFill>
                  <a:schemeClr val="bg1"/>
                </a:solidFill>
              </a:rPr>
              <a:t> </a:t>
            </a:r>
            <a:r>
              <a:rPr lang="en-US" sz="4900" dirty="0" err="1" smtClean="0">
                <a:solidFill>
                  <a:schemeClr val="bg1"/>
                </a:solidFill>
              </a:rPr>
              <a:t>chưa</a:t>
            </a:r>
            <a:r>
              <a:rPr lang="en-US" sz="4900" dirty="0" smtClean="0">
                <a:solidFill>
                  <a:schemeClr val="bg1"/>
                </a:solidFill>
              </a:rPr>
              <a:t> </a:t>
            </a:r>
            <a:r>
              <a:rPr lang="en-US" sz="4900" dirty="0" err="1" smtClean="0">
                <a:solidFill>
                  <a:schemeClr val="bg1"/>
                </a:solidFill>
              </a:rPr>
              <a:t>hướng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thì</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cho</a:t>
            </a:r>
            <a:r>
              <a:rPr lang="en-US" sz="4900" dirty="0" smtClean="0">
                <a:solidFill>
                  <a:schemeClr val="bg1"/>
                </a:solidFill>
              </a:rPr>
              <a:t> con </a:t>
            </a:r>
            <a:r>
              <a:rPr lang="en-US" sz="4900" dirty="0" err="1" smtClean="0">
                <a:solidFill>
                  <a:schemeClr val="bg1"/>
                </a:solidFill>
              </a:rPr>
              <a:t>kiên</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tìm</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ngày</a:t>
            </a:r>
            <a:r>
              <a:rPr lang="en-US" sz="4900" dirty="0" smtClean="0">
                <a:solidFill>
                  <a:schemeClr val="bg1"/>
                </a:solidFill>
              </a:rPr>
              <a:t> </a:t>
            </a:r>
            <a:r>
              <a:rPr lang="en-US" sz="4900" dirty="0" err="1" smtClean="0">
                <a:solidFill>
                  <a:schemeClr val="bg1"/>
                </a:solidFill>
              </a:rPr>
              <a:t>đêm</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782959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a:t>
            </a:r>
            <a:r>
              <a:rPr lang="en-US" sz="5200" b="0" u="sng" dirty="0" smtClean="0">
                <a:solidFill>
                  <a:srgbClr val="FFFF00"/>
                </a:solidFill>
                <a:effectLst/>
              </a:rPr>
              <a:t>:</a:t>
            </a:r>
            <a:r>
              <a:rPr lang="en-US" sz="5200" b="0" dirty="0" smtClean="0">
                <a:solidFill>
                  <a:schemeClr val="bg1"/>
                </a:solidFill>
                <a:effectLst/>
              </a:rPr>
              <a:t> </a:t>
            </a:r>
            <a:r>
              <a:rPr lang="en-US" sz="5200" dirty="0" smtClean="0">
                <a:solidFill>
                  <a:schemeClr val="bg1"/>
                </a:solidFill>
              </a:rPr>
              <a:t>Con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tặng</a:t>
            </a:r>
            <a:r>
              <a:rPr lang="en-US" sz="5200" dirty="0" smtClean="0">
                <a:solidFill>
                  <a:schemeClr val="bg1"/>
                </a:solidFill>
              </a:rPr>
              <a:t> ban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thiêng</a:t>
            </a:r>
            <a:r>
              <a:rPr lang="en-US" sz="5200" dirty="0" smtClean="0">
                <a:solidFill>
                  <a:schemeClr val="bg1"/>
                </a:solidFill>
              </a:rPr>
              <a:t> </a:t>
            </a:r>
            <a:r>
              <a:rPr lang="en-US" sz="5200" dirty="0" err="1" smtClean="0">
                <a:solidFill>
                  <a:schemeClr val="bg1"/>
                </a:solidFill>
              </a:rPr>
              <a:t>độ</a:t>
            </a:r>
            <a:r>
              <a:rPr lang="en-US" sz="5200" dirty="0" smtClean="0">
                <a:solidFill>
                  <a:schemeClr val="bg1"/>
                </a:solidFill>
              </a:rPr>
              <a:t> </a:t>
            </a:r>
            <a:r>
              <a:rPr lang="en-US" sz="5200" dirty="0" err="1" smtClean="0">
                <a:solidFill>
                  <a:schemeClr val="bg1"/>
                </a:solidFill>
              </a:rPr>
              <a:t>trì</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bến</a:t>
            </a:r>
            <a:r>
              <a:rPr lang="en-US" sz="5200" dirty="0" smtClean="0">
                <a:solidFill>
                  <a:schemeClr val="bg1"/>
                </a:solidFill>
              </a:rPr>
              <a:t> </a:t>
            </a:r>
            <a:r>
              <a:rPr lang="en-US" sz="5200" dirty="0" err="1" smtClean="0">
                <a:solidFill>
                  <a:schemeClr val="bg1"/>
                </a:solidFill>
              </a:rPr>
              <a:t>xuân</a:t>
            </a:r>
            <a:r>
              <a:rPr lang="en-US" sz="5200" dirty="0" smtClean="0">
                <a:solidFill>
                  <a:schemeClr val="bg1"/>
                </a:solidFill>
              </a:rPr>
              <a:t> con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ngóng</a:t>
            </a:r>
            <a:r>
              <a:rPr lang="en-US" sz="5200" dirty="0" smtClean="0">
                <a:solidFill>
                  <a:schemeClr val="bg1"/>
                </a:solidFill>
              </a:rPr>
              <a:t> </a:t>
            </a:r>
            <a:r>
              <a:rPr lang="en-US" sz="5200" dirty="0" err="1" smtClean="0">
                <a:solidFill>
                  <a:schemeClr val="bg1"/>
                </a:solidFill>
              </a:rPr>
              <a:t>chờ</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đường</a:t>
            </a:r>
            <a:r>
              <a:rPr lang="en-US" sz="5200" dirty="0" smtClean="0">
                <a:solidFill>
                  <a:schemeClr val="bg1"/>
                </a:solidFill>
              </a:rPr>
              <a:t> </a:t>
            </a:r>
            <a:r>
              <a:rPr lang="en-US" sz="5200" dirty="0" err="1" smtClean="0">
                <a:solidFill>
                  <a:schemeClr val="bg1"/>
                </a:solidFill>
              </a:rPr>
              <a:t>đi</a:t>
            </a:r>
            <a:r>
              <a:rPr lang="en-US" sz="5200" dirty="0" smtClean="0">
                <a:solidFill>
                  <a:schemeClr val="bg1"/>
                </a:solidFill>
              </a:rPr>
              <a:t> </a:t>
            </a:r>
            <a:r>
              <a:rPr lang="en-US" sz="5200" dirty="0" err="1" smtClean="0">
                <a:solidFill>
                  <a:schemeClr val="bg1"/>
                </a:solidFill>
              </a:rPr>
              <a:t>mở</a:t>
            </a:r>
            <a:r>
              <a:rPr lang="en-US" sz="5200" dirty="0" smtClean="0">
                <a:solidFill>
                  <a:schemeClr val="bg1"/>
                </a:solidFill>
              </a:rPr>
              <a:t> </a:t>
            </a:r>
            <a:r>
              <a:rPr lang="en-US" sz="5200" dirty="0" err="1" smtClean="0">
                <a:solidFill>
                  <a:schemeClr val="bg1"/>
                </a:solidFill>
              </a:rPr>
              <a:t>lối</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952625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4065140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373266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801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3360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Hồng</a:t>
            </a:r>
            <a:r>
              <a:rPr lang="en-US" sz="8000" b="0" dirty="0" smtClean="0">
                <a:solidFill>
                  <a:srgbClr val="FFFF00"/>
                </a:solidFill>
                <a:effectLst/>
              </a:rPr>
              <a:t> </a:t>
            </a:r>
            <a:r>
              <a:rPr lang="en-US" sz="8000" dirty="0" err="1" smtClean="0">
                <a:solidFill>
                  <a:srgbClr val="FFFF00"/>
                </a:solidFill>
              </a:rPr>
              <a:t>Ân</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t>
            </a:r>
            <a:r>
              <a:rPr lang="en-US" sz="8000" dirty="0" err="1" smtClean="0">
                <a:solidFill>
                  <a:srgbClr val="FFFF00"/>
                </a:solidFill>
              </a:rPr>
              <a:t>Bao</a:t>
            </a:r>
            <a:r>
              <a:rPr lang="en-US" sz="8000" dirty="0" smtClean="0">
                <a:solidFill>
                  <a:srgbClr val="FFFF00"/>
                </a:solidFill>
              </a:rPr>
              <a:t> La</a:t>
            </a:r>
            <a:br>
              <a:rPr lang="en-US" sz="8000" dirty="0" smtClean="0">
                <a:solidFill>
                  <a:srgbClr val="FFFF00"/>
                </a:solidFill>
              </a:rPr>
            </a:br>
            <a:r>
              <a:rPr lang="en-US" sz="6000" b="0" i="1" dirty="0" smtClean="0">
                <a:solidFill>
                  <a:schemeClr val="bg1"/>
                </a:solidFill>
                <a:effectLst/>
              </a:rPr>
              <a:t>Lm. </a:t>
            </a:r>
            <a:r>
              <a:rPr lang="en-US" sz="6000" i="1" dirty="0" err="1" smtClean="0">
                <a:solidFill>
                  <a:schemeClr val="bg1"/>
                </a:solidFill>
              </a:rPr>
              <a:t>Thiện</a:t>
            </a:r>
            <a:r>
              <a:rPr lang="en-US" sz="6000" i="1" dirty="0" smtClean="0">
                <a:solidFill>
                  <a:schemeClr val="bg1"/>
                </a:solidFill>
              </a:rPr>
              <a:t> </a:t>
            </a:r>
            <a:r>
              <a:rPr lang="en-US" sz="6000" i="1" dirty="0" err="1" smtClean="0">
                <a:solidFill>
                  <a:schemeClr val="bg1"/>
                </a:solidFill>
              </a:rPr>
              <a:t>Cẩm</a:t>
            </a:r>
            <a:endParaRPr lang="en-US" sz="6000" b="0" i="1" dirty="0">
              <a:solidFill>
                <a:schemeClr val="bg1"/>
              </a:solidFill>
              <a:effectLst/>
            </a:endParaRPr>
          </a:p>
        </p:txBody>
      </p:sp>
    </p:spTree>
    <p:extLst>
      <p:ext uri="{BB962C8B-B14F-4D97-AF65-F5344CB8AC3E}">
        <p14:creationId xmlns:p14="http://schemas.microsoft.com/office/powerpoint/2010/main" val="2391886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226369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6000" u="sng" dirty="0" err="1">
                <a:solidFill>
                  <a:srgbClr val="FFFF00"/>
                </a:solidFill>
              </a:rPr>
              <a:t>T</a:t>
            </a:r>
            <a:r>
              <a:rPr lang="en-US" sz="6000" u="sng" dirty="0" err="1" smtClean="0">
                <a:solidFill>
                  <a:srgbClr val="FFFF00"/>
                </a:solidFill>
              </a:rPr>
              <a:t>k</a:t>
            </a:r>
            <a:r>
              <a:rPr lang="vi-VN" sz="6000" u="sng" dirty="0" smtClean="0">
                <a:solidFill>
                  <a:srgbClr val="FFFF00"/>
                </a:solidFill>
              </a:rPr>
              <a:t>:</a:t>
            </a:r>
            <a:r>
              <a:rPr lang="vi-VN" sz="6000" dirty="0" smtClean="0">
                <a:solidFill>
                  <a:srgbClr val="FFFF00"/>
                </a:solidFill>
              </a:rPr>
              <a:t> </a:t>
            </a:r>
            <a:r>
              <a:rPr lang="vi-VN" sz="6000" dirty="0">
                <a:solidFill>
                  <a:schemeClr val="bg1"/>
                </a:solidFill>
              </a:rPr>
              <a:t>Chính tay Ngài đã dựng nên con, Thần Khí Ngài làm cho con </a:t>
            </a:r>
            <a:r>
              <a:rPr lang="vi-VN" sz="6000" dirty="0" smtClean="0">
                <a:solidFill>
                  <a:schemeClr val="bg1"/>
                </a:solidFill>
              </a:rPr>
              <a:t>sống</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T</a:t>
            </a:r>
            <a:r>
              <a:rPr lang="vi-VN" sz="6000" dirty="0" smtClean="0">
                <a:solidFill>
                  <a:schemeClr val="bg1"/>
                </a:solidFill>
              </a:rPr>
              <a:t>ình </a:t>
            </a:r>
            <a:r>
              <a:rPr lang="vi-VN" sz="6000" dirty="0">
                <a:solidFill>
                  <a:schemeClr val="bg1"/>
                </a:solidFill>
              </a:rPr>
              <a:t>yêu Ngài ngày đêm ấp ủ, </a:t>
            </a:r>
            <a:r>
              <a:rPr lang="en-US" sz="6000" dirty="0" smtClean="0">
                <a:solidFill>
                  <a:schemeClr val="bg1"/>
                </a:solidFill>
              </a:rPr>
              <a:t>l</a:t>
            </a:r>
            <a:r>
              <a:rPr lang="vi-VN" sz="6000" dirty="0" smtClean="0">
                <a:solidFill>
                  <a:schemeClr val="bg1"/>
                </a:solidFill>
              </a:rPr>
              <a:t>ời </a:t>
            </a:r>
            <a:r>
              <a:rPr lang="vi-VN" sz="6000" dirty="0">
                <a:solidFill>
                  <a:schemeClr val="bg1"/>
                </a:solidFill>
              </a:rPr>
              <a:t>Ngài dẫn dắt con trên </a:t>
            </a:r>
            <a:r>
              <a:rPr lang="vi-VN" sz="6000" dirty="0" smtClean="0">
                <a:solidFill>
                  <a:schemeClr val="bg1"/>
                </a:solidFill>
              </a:rPr>
              <a:t>đường</a:t>
            </a:r>
            <a:r>
              <a:rPr lang="en-US" sz="6000" dirty="0">
                <a:solidFill>
                  <a:schemeClr val="bg1"/>
                </a:solidFill>
              </a:rPr>
              <a:t>.</a:t>
            </a:r>
          </a:p>
        </p:txBody>
      </p:sp>
    </p:spTree>
    <p:extLst>
      <p:ext uri="{BB962C8B-B14F-4D97-AF65-F5344CB8AC3E}">
        <p14:creationId xmlns:p14="http://schemas.microsoft.com/office/powerpoint/2010/main" val="220586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vi-VN" sz="5500" b="0" u="sng" dirty="0" smtClean="0">
                <a:solidFill>
                  <a:srgbClr val="FFFF00"/>
                </a:solidFill>
                <a:effectLst/>
                <a:latin typeface="+mj-lt"/>
              </a:rPr>
              <a:t>:</a:t>
            </a:r>
            <a:r>
              <a:rPr lang="vi-VN" sz="5500" b="0" dirty="0" smtClean="0">
                <a:solidFill>
                  <a:schemeClr val="bg1"/>
                </a:solidFill>
                <a:effectLst/>
                <a:latin typeface="+mj-lt"/>
              </a:rPr>
              <a:t>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hân</a:t>
            </a:r>
            <a:r>
              <a:rPr lang="en-US" sz="5500" dirty="0" smtClean="0">
                <a:solidFill>
                  <a:schemeClr val="bg1"/>
                </a:solidFill>
                <a:latin typeface="+mj-lt"/>
              </a:rPr>
              <a:t> </a:t>
            </a:r>
            <a:r>
              <a:rPr lang="en-US" sz="5500" dirty="0" err="1" smtClean="0">
                <a:solidFill>
                  <a:schemeClr val="bg1"/>
                </a:solidFill>
                <a:latin typeface="+mj-lt"/>
              </a:rPr>
              <a:t>hoan</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về</a:t>
            </a:r>
            <a:r>
              <a:rPr lang="en-US" sz="5500" dirty="0" smtClean="0">
                <a:solidFill>
                  <a:schemeClr val="bg1"/>
                </a:solidFill>
                <a:latin typeface="+mj-lt"/>
              </a:rPr>
              <a:t> </a:t>
            </a:r>
            <a:r>
              <a:rPr lang="en-US" sz="5500" dirty="0" err="1" smtClean="0">
                <a:solidFill>
                  <a:schemeClr val="bg1"/>
                </a:solidFill>
                <a:latin typeface="+mj-lt"/>
              </a:rPr>
              <a:t>đây</a:t>
            </a:r>
            <a:r>
              <a:rPr lang="en-US" sz="5500" dirty="0" smtClean="0">
                <a:solidFill>
                  <a:schemeClr val="bg1"/>
                </a:solidFill>
                <a:latin typeface="+mj-lt"/>
              </a:rPr>
              <a:t> </a:t>
            </a:r>
            <a:r>
              <a:rPr lang="en-US" sz="5500" dirty="0" err="1" smtClean="0">
                <a:solidFill>
                  <a:schemeClr val="bg1"/>
                </a:solidFill>
                <a:latin typeface="+mj-lt"/>
              </a:rPr>
              <a:t>mang</a:t>
            </a:r>
            <a:r>
              <a:rPr lang="en-US" sz="5500" dirty="0" smtClean="0">
                <a:solidFill>
                  <a:schemeClr val="bg1"/>
                </a:solidFill>
                <a:latin typeface="+mj-lt"/>
              </a:rPr>
              <a:t> tin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mơ</a:t>
            </a:r>
            <a:r>
              <a:rPr lang="en-US" sz="5500" dirty="0" smtClean="0">
                <a:solidFill>
                  <a:schemeClr val="bg1"/>
                </a:solidFill>
                <a:latin typeface="+mj-lt"/>
              </a:rPr>
              <a:t> </a:t>
            </a:r>
            <a:r>
              <a:rPr lang="en-US" sz="5500" dirty="0" err="1" smtClean="0">
                <a:solidFill>
                  <a:schemeClr val="bg1"/>
                </a:solidFill>
                <a:latin typeface="+mj-lt"/>
              </a:rPr>
              <a:t>ước</a:t>
            </a:r>
            <a:r>
              <a:rPr lang="en-US" sz="5500" dirty="0" smtClean="0">
                <a:solidFill>
                  <a:schemeClr val="bg1"/>
                </a:solidFill>
                <a:latin typeface="+mj-lt"/>
              </a:rPr>
              <a:t> </a:t>
            </a:r>
            <a:r>
              <a:rPr lang="en-US" sz="5500" dirty="0" err="1" smtClean="0">
                <a:solidFill>
                  <a:schemeClr val="bg1"/>
                </a:solidFill>
                <a:latin typeface="+mj-lt"/>
              </a:rPr>
              <a:t>nồng</a:t>
            </a:r>
            <a:r>
              <a:rPr lang="en-US" sz="5500" dirty="0" smtClean="0">
                <a:solidFill>
                  <a:schemeClr val="bg1"/>
                </a:solidFill>
                <a:latin typeface="+mj-lt"/>
              </a:rPr>
              <a:t> say. </a:t>
            </a:r>
            <a:r>
              <a:rPr lang="en-US" sz="5500" dirty="0" err="1" smtClean="0">
                <a:solidFill>
                  <a:schemeClr val="bg1"/>
                </a:solidFill>
                <a:latin typeface="+mj-lt"/>
              </a:rPr>
              <a:t>Cùng</a:t>
            </a:r>
            <a:r>
              <a:rPr lang="en-US" sz="5500" dirty="0" smtClean="0">
                <a:solidFill>
                  <a:schemeClr val="bg1"/>
                </a:solidFill>
                <a:latin typeface="+mj-lt"/>
              </a:rPr>
              <a:t> </a:t>
            </a:r>
            <a:r>
              <a:rPr lang="en-US" sz="5500" dirty="0" err="1" smtClean="0">
                <a:solidFill>
                  <a:schemeClr val="bg1"/>
                </a:solidFill>
                <a:latin typeface="+mj-lt"/>
              </a:rPr>
              <a:t>hợp</a:t>
            </a:r>
            <a:r>
              <a:rPr lang="en-US" sz="5500" dirty="0" smtClean="0">
                <a:solidFill>
                  <a:schemeClr val="bg1"/>
                </a:solidFill>
                <a:latin typeface="+mj-lt"/>
              </a:rPr>
              <a:t> </a:t>
            </a:r>
            <a:r>
              <a:rPr lang="en-US" sz="5500" dirty="0" err="1" smtClean="0">
                <a:solidFill>
                  <a:schemeClr val="bg1"/>
                </a:solidFill>
                <a:latin typeface="+mj-lt"/>
              </a:rPr>
              <a:t>tiếng</a:t>
            </a:r>
            <a:r>
              <a:rPr lang="en-US" sz="5500" dirty="0" smtClean="0">
                <a:solidFill>
                  <a:schemeClr val="bg1"/>
                </a:solidFill>
                <a:latin typeface="+mj-lt"/>
              </a:rPr>
              <a:t> </a:t>
            </a:r>
            <a:r>
              <a:rPr lang="en-US" sz="5500" dirty="0" err="1" smtClean="0">
                <a:solidFill>
                  <a:schemeClr val="bg1"/>
                </a:solidFill>
                <a:latin typeface="+mj-lt"/>
              </a:rPr>
              <a:t>ca</a:t>
            </a:r>
            <a:r>
              <a:rPr lang="en-US" sz="5500" dirty="0" smtClean="0">
                <a:solidFill>
                  <a:schemeClr val="bg1"/>
                </a:solidFill>
                <a:latin typeface="+mj-lt"/>
              </a:rPr>
              <a:t> </a:t>
            </a:r>
            <a:r>
              <a:rPr lang="en-US" sz="5500" dirty="0" err="1" smtClean="0">
                <a:solidFill>
                  <a:schemeClr val="bg1"/>
                </a:solidFill>
                <a:latin typeface="+mj-lt"/>
              </a:rPr>
              <a:t>tạ</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a:t>
            </a:r>
            <a:r>
              <a:rPr lang="en-US" sz="5500" dirty="0" err="1" smtClean="0">
                <a:solidFill>
                  <a:schemeClr val="bg1"/>
                </a:solidFill>
                <a:latin typeface="+mj-lt"/>
              </a:rPr>
              <a:t>thiết</a:t>
            </a:r>
            <a:r>
              <a:rPr lang="en-US" sz="5500" dirty="0" smtClean="0">
                <a:solidFill>
                  <a:schemeClr val="bg1"/>
                </a:solidFill>
                <a:latin typeface="+mj-lt"/>
              </a:rPr>
              <a:t> </a:t>
            </a:r>
            <a:r>
              <a:rPr lang="en-US" sz="5500" dirty="0" err="1" smtClean="0">
                <a:solidFill>
                  <a:schemeClr val="bg1"/>
                </a:solidFill>
                <a:latin typeface="+mj-lt"/>
              </a:rPr>
              <a:t>tha</a:t>
            </a:r>
            <a:r>
              <a:rPr lang="en-US"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9591557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2430393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15549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con </a:t>
            </a:r>
            <a:r>
              <a:rPr lang="en-US" sz="6000" dirty="0" err="1" smtClean="0">
                <a:solidFill>
                  <a:schemeClr val="bg1"/>
                </a:solidFill>
                <a:latin typeface="+mj-lt"/>
              </a:rPr>
              <a:t>hằng</a:t>
            </a:r>
            <a:r>
              <a:rPr lang="en-US" sz="6000" dirty="0" smtClean="0">
                <a:solidFill>
                  <a:schemeClr val="bg1"/>
                </a:solidFill>
                <a:latin typeface="+mj-lt"/>
              </a:rPr>
              <a:t>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khúc</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Ôi</a:t>
            </a:r>
            <a:r>
              <a:rPr lang="en-US" sz="6000" dirty="0" smtClean="0">
                <a:solidFill>
                  <a:schemeClr val="bg1"/>
                </a:solidFill>
                <a:latin typeface="+mj-lt"/>
              </a:rPr>
              <a:t> </a:t>
            </a:r>
            <a:r>
              <a:rPr lang="en-US" sz="6000" dirty="0" err="1" smtClean="0">
                <a:solidFill>
                  <a:schemeClr val="bg1"/>
                </a:solidFill>
                <a:latin typeface="+mj-lt"/>
              </a:rPr>
              <a:t>giây</a:t>
            </a:r>
            <a:r>
              <a:rPr lang="en-US" sz="6000" dirty="0" smtClean="0">
                <a:solidFill>
                  <a:schemeClr val="bg1"/>
                </a:solidFill>
                <a:latin typeface="+mj-lt"/>
              </a:rPr>
              <a:t> </a:t>
            </a:r>
            <a:r>
              <a:rPr lang="en-US" sz="6000" dirty="0" err="1" smtClean="0">
                <a:solidFill>
                  <a:schemeClr val="bg1"/>
                </a:solidFill>
                <a:latin typeface="+mj-lt"/>
              </a:rPr>
              <a:t>phút</a:t>
            </a:r>
            <a:r>
              <a:rPr lang="en-US" sz="6000" dirty="0" smtClean="0">
                <a:solidFill>
                  <a:schemeClr val="bg1"/>
                </a:solidFill>
                <a:latin typeface="+mj-lt"/>
              </a:rPr>
              <a:t> </a:t>
            </a:r>
            <a:r>
              <a:rPr lang="en-US" sz="6000" dirty="0" err="1" smtClean="0">
                <a:solidFill>
                  <a:schemeClr val="bg1"/>
                </a:solidFill>
                <a:latin typeface="+mj-lt"/>
              </a:rPr>
              <a:t>chan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cõi</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tràn</a:t>
            </a:r>
            <a:r>
              <a:rPr lang="en-US" sz="6000" dirty="0" smtClean="0">
                <a:solidFill>
                  <a:schemeClr val="bg1"/>
                </a:solidFill>
                <a:latin typeface="+mj-lt"/>
              </a:rPr>
              <a:t> ý </a:t>
            </a:r>
            <a:r>
              <a:rPr lang="en-US" sz="6000" dirty="0" err="1" smtClean="0">
                <a:solidFill>
                  <a:schemeClr val="bg1"/>
                </a:solidFill>
                <a:latin typeface="+mj-lt"/>
              </a:rPr>
              <a:t>xuân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6149928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vi-VN" sz="5500" b="0" u="sng" dirty="0" smtClean="0">
                <a:solidFill>
                  <a:srgbClr val="FFFF00"/>
                </a:solidFill>
                <a:effectLst/>
                <a:latin typeface="+mj-lt"/>
              </a:rPr>
              <a:t>:</a:t>
            </a:r>
            <a:r>
              <a:rPr lang="vi-VN" sz="5500" b="0" dirty="0" smtClean="0">
                <a:solidFill>
                  <a:schemeClr val="bg1"/>
                </a:solidFill>
                <a:effectLst/>
                <a:latin typeface="+mj-lt"/>
              </a:rPr>
              <a:t>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hân</a:t>
            </a:r>
            <a:r>
              <a:rPr lang="en-US" sz="5500" dirty="0" smtClean="0">
                <a:solidFill>
                  <a:schemeClr val="bg1"/>
                </a:solidFill>
                <a:latin typeface="+mj-lt"/>
              </a:rPr>
              <a:t> </a:t>
            </a:r>
            <a:r>
              <a:rPr lang="en-US" sz="5500" dirty="0" err="1" smtClean="0">
                <a:solidFill>
                  <a:schemeClr val="bg1"/>
                </a:solidFill>
                <a:latin typeface="+mj-lt"/>
              </a:rPr>
              <a:t>hoan</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về</a:t>
            </a:r>
            <a:r>
              <a:rPr lang="en-US" sz="5500" dirty="0" smtClean="0">
                <a:solidFill>
                  <a:schemeClr val="bg1"/>
                </a:solidFill>
                <a:latin typeface="+mj-lt"/>
              </a:rPr>
              <a:t> </a:t>
            </a:r>
            <a:r>
              <a:rPr lang="en-US" sz="5500" dirty="0" err="1" smtClean="0">
                <a:solidFill>
                  <a:schemeClr val="bg1"/>
                </a:solidFill>
                <a:latin typeface="+mj-lt"/>
              </a:rPr>
              <a:t>đây</a:t>
            </a:r>
            <a:r>
              <a:rPr lang="en-US" sz="5500" dirty="0" smtClean="0">
                <a:solidFill>
                  <a:schemeClr val="bg1"/>
                </a:solidFill>
                <a:latin typeface="+mj-lt"/>
              </a:rPr>
              <a:t> </a:t>
            </a:r>
            <a:r>
              <a:rPr lang="en-US" sz="5500" dirty="0" err="1" smtClean="0">
                <a:solidFill>
                  <a:schemeClr val="bg1"/>
                </a:solidFill>
                <a:latin typeface="+mj-lt"/>
              </a:rPr>
              <a:t>mang</a:t>
            </a:r>
            <a:r>
              <a:rPr lang="en-US" sz="5500" dirty="0" smtClean="0">
                <a:solidFill>
                  <a:schemeClr val="bg1"/>
                </a:solidFill>
                <a:latin typeface="+mj-lt"/>
              </a:rPr>
              <a:t> tin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mơ</a:t>
            </a:r>
            <a:r>
              <a:rPr lang="en-US" sz="5500" dirty="0" smtClean="0">
                <a:solidFill>
                  <a:schemeClr val="bg1"/>
                </a:solidFill>
                <a:latin typeface="+mj-lt"/>
              </a:rPr>
              <a:t> </a:t>
            </a:r>
            <a:r>
              <a:rPr lang="en-US" sz="5500" dirty="0" err="1" smtClean="0">
                <a:solidFill>
                  <a:schemeClr val="bg1"/>
                </a:solidFill>
                <a:latin typeface="+mj-lt"/>
              </a:rPr>
              <a:t>ước</a:t>
            </a:r>
            <a:r>
              <a:rPr lang="en-US" sz="5500" dirty="0" smtClean="0">
                <a:solidFill>
                  <a:schemeClr val="bg1"/>
                </a:solidFill>
                <a:latin typeface="+mj-lt"/>
              </a:rPr>
              <a:t> </a:t>
            </a:r>
            <a:r>
              <a:rPr lang="en-US" sz="5500" dirty="0" err="1" smtClean="0">
                <a:solidFill>
                  <a:schemeClr val="bg1"/>
                </a:solidFill>
                <a:latin typeface="+mj-lt"/>
              </a:rPr>
              <a:t>nồng</a:t>
            </a:r>
            <a:r>
              <a:rPr lang="en-US" sz="5500" dirty="0" smtClean="0">
                <a:solidFill>
                  <a:schemeClr val="bg1"/>
                </a:solidFill>
                <a:latin typeface="+mj-lt"/>
              </a:rPr>
              <a:t> say. </a:t>
            </a:r>
            <a:r>
              <a:rPr lang="en-US" sz="5500" dirty="0" err="1" smtClean="0">
                <a:solidFill>
                  <a:schemeClr val="bg1"/>
                </a:solidFill>
                <a:latin typeface="+mj-lt"/>
              </a:rPr>
              <a:t>Cùng</a:t>
            </a:r>
            <a:r>
              <a:rPr lang="en-US" sz="5500" dirty="0" smtClean="0">
                <a:solidFill>
                  <a:schemeClr val="bg1"/>
                </a:solidFill>
                <a:latin typeface="+mj-lt"/>
              </a:rPr>
              <a:t> </a:t>
            </a:r>
            <a:r>
              <a:rPr lang="en-US" sz="5500" dirty="0" err="1" smtClean="0">
                <a:solidFill>
                  <a:schemeClr val="bg1"/>
                </a:solidFill>
                <a:latin typeface="+mj-lt"/>
              </a:rPr>
              <a:t>hợp</a:t>
            </a:r>
            <a:r>
              <a:rPr lang="en-US" sz="5500" dirty="0" smtClean="0">
                <a:solidFill>
                  <a:schemeClr val="bg1"/>
                </a:solidFill>
                <a:latin typeface="+mj-lt"/>
              </a:rPr>
              <a:t> </a:t>
            </a:r>
            <a:r>
              <a:rPr lang="en-US" sz="5500" dirty="0" err="1" smtClean="0">
                <a:solidFill>
                  <a:schemeClr val="bg1"/>
                </a:solidFill>
                <a:latin typeface="+mj-lt"/>
              </a:rPr>
              <a:t>tiếng</a:t>
            </a:r>
            <a:r>
              <a:rPr lang="en-US" sz="5500" dirty="0" smtClean="0">
                <a:solidFill>
                  <a:schemeClr val="bg1"/>
                </a:solidFill>
                <a:latin typeface="+mj-lt"/>
              </a:rPr>
              <a:t> </a:t>
            </a:r>
            <a:r>
              <a:rPr lang="en-US" sz="5500" dirty="0" err="1" smtClean="0">
                <a:solidFill>
                  <a:schemeClr val="bg1"/>
                </a:solidFill>
                <a:latin typeface="+mj-lt"/>
              </a:rPr>
              <a:t>ca</a:t>
            </a:r>
            <a:r>
              <a:rPr lang="en-US" sz="5500" dirty="0" smtClean="0">
                <a:solidFill>
                  <a:schemeClr val="bg1"/>
                </a:solidFill>
                <a:latin typeface="+mj-lt"/>
              </a:rPr>
              <a:t> </a:t>
            </a:r>
            <a:r>
              <a:rPr lang="en-US" sz="5500" dirty="0" err="1" smtClean="0">
                <a:solidFill>
                  <a:schemeClr val="bg1"/>
                </a:solidFill>
                <a:latin typeface="+mj-lt"/>
              </a:rPr>
              <a:t>tạ</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a:t>
            </a:r>
            <a:r>
              <a:rPr lang="en-US" sz="5500" dirty="0" err="1" smtClean="0">
                <a:solidFill>
                  <a:schemeClr val="bg1"/>
                </a:solidFill>
                <a:latin typeface="+mj-lt"/>
              </a:rPr>
              <a:t>thiết</a:t>
            </a:r>
            <a:r>
              <a:rPr lang="en-US" sz="5500" dirty="0" smtClean="0">
                <a:solidFill>
                  <a:schemeClr val="bg1"/>
                </a:solidFill>
                <a:latin typeface="+mj-lt"/>
              </a:rPr>
              <a:t> </a:t>
            </a:r>
            <a:r>
              <a:rPr lang="en-US" sz="5500" dirty="0" err="1" smtClean="0">
                <a:solidFill>
                  <a:schemeClr val="bg1"/>
                </a:solidFill>
                <a:latin typeface="+mj-lt"/>
              </a:rPr>
              <a:t>tha</a:t>
            </a:r>
            <a:r>
              <a:rPr lang="en-US"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781571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17621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85750"/>
            <a:ext cx="7848600" cy="1384995"/>
          </a:xfrm>
          <a:prstGeom prst="rect">
            <a:avLst/>
          </a:prstGeom>
        </p:spPr>
        <p:txBody>
          <a:bodyPr wrap="square">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ngôn</a:t>
            </a:r>
            <a:r>
              <a:rPr lang="en-US" sz="2800" dirty="0">
                <a:solidFill>
                  <a:srgbClr val="FFFF00"/>
                </a:solidFill>
              </a:rPr>
              <a:t> </a:t>
            </a:r>
            <a:r>
              <a:rPr lang="en-US" sz="2800" dirty="0" err="1">
                <a:solidFill>
                  <a:srgbClr val="FFFF00"/>
                </a:solidFill>
              </a:rPr>
              <a:t>sứ</a:t>
            </a:r>
            <a:r>
              <a:rPr lang="en-US" sz="2800" dirty="0">
                <a:solidFill>
                  <a:srgbClr val="FFFF00"/>
                </a:solidFill>
              </a:rPr>
              <a:t> </a:t>
            </a:r>
            <a:r>
              <a:rPr lang="en-US" sz="2800" dirty="0" err="1">
                <a:solidFill>
                  <a:srgbClr val="FFFF00"/>
                </a:solidFill>
              </a:rPr>
              <a:t>Mi-kha</a:t>
            </a:r>
            <a:r>
              <a:rPr lang="en-US" sz="2800" dirty="0" smtClean="0">
                <a:solidFill>
                  <a:srgbClr val="FFFF00"/>
                </a:solidFill>
              </a:rPr>
              <a:t>.</a:t>
            </a:r>
          </a:p>
          <a:p>
            <a:r>
              <a:rPr lang="vi-VN" sz="2800" dirty="0" smtClean="0">
                <a:solidFill>
                  <a:srgbClr val="FFFF00"/>
                </a:solidFill>
              </a:rPr>
              <a:t>Mọi </a:t>
            </a:r>
            <a:r>
              <a:rPr lang="vi-VN" sz="2800" dirty="0">
                <a:solidFill>
                  <a:srgbClr val="FFFF00"/>
                </a:solidFill>
              </a:rPr>
              <a:t>lỗi lầm chúng ta, Chúa ném xuống đáy biển.</a:t>
            </a:r>
            <a:endParaRPr lang="en-US" sz="2800" dirty="0">
              <a:solidFill>
                <a:srgbClr val="FFFF00"/>
              </a:solidFill>
            </a:endParaRPr>
          </a:p>
        </p:txBody>
      </p:sp>
    </p:spTree>
    <p:extLst>
      <p:ext uri="{BB962C8B-B14F-4D97-AF65-F5344CB8AC3E}">
        <p14:creationId xmlns:p14="http://schemas.microsoft.com/office/powerpoint/2010/main" val="318853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14375"/>
            <a:ext cx="9144000" cy="4324350"/>
          </a:xfrm>
        </p:spPr>
        <p:txBody>
          <a:bodyPr>
            <a:normAutofit/>
          </a:bodyPr>
          <a:lstStyle/>
          <a:p>
            <a:pPr algn="just">
              <a:lnSpc>
                <a:spcPct val="120000"/>
              </a:lnSpc>
            </a:pPr>
            <a:r>
              <a:rPr lang="vi-VN" sz="7200" dirty="0">
                <a:solidFill>
                  <a:schemeClr val="bg1"/>
                </a:solidFill>
                <a:latin typeface="+mj-lt"/>
                <a:cs typeface="Times New Roman" pitchFamily="18" charset="0"/>
              </a:rPr>
              <a:t>Lạy Chúa, xin tỏ cho chúng con thấy tình thương của Chúa.</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751" y="361950"/>
            <a:ext cx="29718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897</Words>
  <Application>Microsoft Office PowerPoint</Application>
  <PresentationFormat>On-screen Show (16:9)</PresentationFormat>
  <Paragraphs>39</Paragraphs>
  <Slides>41</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41</vt:i4>
      </vt:variant>
    </vt:vector>
  </HeadingPairs>
  <TitlesOfParts>
    <vt:vector size="51" baseType="lpstr">
      <vt:lpstr>Arial</vt:lpstr>
      <vt:lpstr>Tahoma</vt:lpstr>
      <vt:lpstr>Times New Roman</vt:lpstr>
      <vt:lpstr>UTM American Sans</vt:lpstr>
      <vt:lpstr>Office Theme</vt:lpstr>
      <vt:lpstr>3_Office Theme</vt:lpstr>
      <vt:lpstr>4_Office Theme</vt:lpstr>
      <vt:lpstr>10_Office Theme</vt:lpstr>
      <vt:lpstr>12_Office Theme</vt:lpstr>
      <vt:lpstr>27_Office Theme</vt:lpstr>
      <vt:lpstr>PowerPoint Presentation</vt:lpstr>
      <vt:lpstr>PowerPoint Presentation</vt:lpstr>
      <vt:lpstr>Ca Nhập Lễ Chung Lời Tạ Ơn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Con Luôn Khát Khao Hoàng Phương</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Tk1: Con luôn khát khao gặp Ngài lạy Chúa nguồn suối tình yêu. Ngài ban cho con những lời mến thương, Ngài trao cho con mơ ước tuổi xuân, Ngài trao cho con, con tim nồng ấm tình yêu.</vt:lpstr>
      <vt:lpstr>**: Nhưng đến với Ngài con phải vượt qua bao nhiêu ngại ngần. Ngại vì chính con chưa từ bỏ mình, ngại vì lòng con con lắm đam mê trần đời.</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Tk2: Con luôn khát khao gặp Ngài lạy Chúa nguồn suối hồng ân. Tựa như nai kia khát dòng nước trong, tựa như bông hoa say ánh mặt trời, vầng tim khô khan mong ân tình Chúa ngập tràn.</vt:lpstr>
      <vt:lpstr>**: Con đến với Ngài mong được giải thoát bao nhiêu buồn phiền. Này hồn xác con dâng trọn cho Ngài, để Ngài đổi mới, đổi mới con nên đẹp hơn.</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Tk3: Con luôn khát khao gặp Ngài lạy Chúa cùng đích đời con. Tình yêu con dâng dẫu còn đổi thay, tình yêu con đây chưa hướng về Ngài, thì xin cho con kiên tâm tìm Chúa ngày đêm.</vt:lpstr>
      <vt:lpstr>**: Con đến với Ngài xin được tặng ban ơn thiêng độ trì. Ngài là bến xuân con hằng ngóng chờ, Ngài là đường đi mở lối cho con về trời.</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PowerPoint Presentation</vt:lpstr>
      <vt:lpstr>PowerPoint Presentation</vt:lpstr>
      <vt:lpstr>Ca Kết Lễ Hồng Ân Chúa Bao La Lm. Thiện Cẩm</vt:lpstr>
      <vt:lpstr>Đk: Hồng ân Chúa bao la tuôn đổ xuống chan hòa. Tuy tay con nhỏ bé bao nhiêu cũng không vừa. </vt:lpstr>
      <vt:lpstr>Tk: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68</cp:revision>
  <dcterms:created xsi:type="dcterms:W3CDTF">2022-10-30T00:36:35Z</dcterms:created>
  <dcterms:modified xsi:type="dcterms:W3CDTF">2024-07-04T15:53:03Z</dcterms:modified>
</cp:coreProperties>
</file>