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4" r:id="rId2"/>
    <p:sldMasterId id="2147483696" r:id="rId3"/>
    <p:sldMasterId id="2147483744" r:id="rId4"/>
    <p:sldMasterId id="2147483828" r:id="rId5"/>
    <p:sldMasterId id="2147483840" r:id="rId6"/>
  </p:sldMasterIdLst>
  <p:sldIdLst>
    <p:sldId id="267" r:id="rId7"/>
    <p:sldId id="314" r:id="rId8"/>
    <p:sldId id="393" r:id="rId9"/>
    <p:sldId id="394" r:id="rId10"/>
    <p:sldId id="395" r:id="rId11"/>
    <p:sldId id="396" r:id="rId12"/>
    <p:sldId id="397" r:id="rId13"/>
    <p:sldId id="422" r:id="rId14"/>
    <p:sldId id="392" r:id="rId15"/>
    <p:sldId id="316" r:id="rId16"/>
    <p:sldId id="293" r:id="rId17"/>
    <p:sldId id="271" r:id="rId18"/>
    <p:sldId id="376" r:id="rId19"/>
    <p:sldId id="312" r:id="rId20"/>
    <p:sldId id="402" r:id="rId21"/>
    <p:sldId id="400" r:id="rId22"/>
    <p:sldId id="401" r:id="rId23"/>
    <p:sldId id="403" r:id="rId24"/>
    <p:sldId id="404" r:id="rId25"/>
    <p:sldId id="405" r:id="rId26"/>
    <p:sldId id="365" r:id="rId27"/>
    <p:sldId id="399" r:id="rId28"/>
    <p:sldId id="407" r:id="rId29"/>
    <p:sldId id="408" r:id="rId30"/>
    <p:sldId id="409" r:id="rId31"/>
    <p:sldId id="410" r:id="rId32"/>
    <p:sldId id="411" r:id="rId33"/>
    <p:sldId id="412" r:id="rId34"/>
    <p:sldId id="413" r:id="rId35"/>
    <p:sldId id="415" r:id="rId36"/>
    <p:sldId id="406" r:id="rId37"/>
    <p:sldId id="416" r:id="rId38"/>
    <p:sldId id="417" r:id="rId39"/>
    <p:sldId id="418" r:id="rId40"/>
    <p:sldId id="419" r:id="rId41"/>
    <p:sldId id="423" r:id="rId42"/>
    <p:sldId id="424" r:id="rId43"/>
    <p:sldId id="414" r:id="rId4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varScale="1">
        <p:scale>
          <a:sx n="90" d="100"/>
          <a:sy n="90" d="100"/>
        </p:scale>
        <p:origin x="156" y="78"/>
      </p:cViewPr>
      <p:guideLst>
        <p:guide orient="horz" pos="1620"/>
        <p:guide pos="2880"/>
      </p:guideLst>
    </p:cSldViewPr>
  </p:slideViewPr>
  <p:outlineViewPr>
    <p:cViewPr>
      <p:scale>
        <a:sx n="33" d="100"/>
        <a:sy n="33" d="100"/>
      </p:scale>
      <p:origin x="0" y="31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tableStyles" Target="tableStyles.xml"/><Relationship Id="rId8" Type="http://schemas.openxmlformats.org/officeDocument/2006/relationships/slide" Target="slides/slide2.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viewProps" Target="viewProps.xml"/><Relationship Id="rId20" Type="http://schemas.openxmlformats.org/officeDocument/2006/relationships/slide" Target="slides/slide14.xml"/><Relationship Id="rId41" Type="http://schemas.openxmlformats.org/officeDocument/2006/relationships/slide" Target="slides/slide3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t>5/15/2024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16462147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t>5/15/2024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76356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t>5/15/2024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779724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5/15/2024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891948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5/15/2024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30061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5/15/2024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28397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5/15/2024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6802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a:solidFill>
                  <a:prstClr val="black">
                    <a:tint val="75000"/>
                  </a:prstClr>
                </a:solidFill>
              </a:rPr>
              <a:pPr/>
              <a:t>5/15/2024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87809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a:solidFill>
                  <a:prstClr val="black">
                    <a:tint val="75000"/>
                  </a:prstClr>
                </a:solidFill>
              </a:rPr>
              <a:pPr/>
              <a:t>5/15/2024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84395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a:solidFill>
                  <a:prstClr val="black">
                    <a:tint val="75000"/>
                  </a:prstClr>
                </a:solidFill>
              </a:rPr>
              <a:pPr/>
              <a:t>5/15/2024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72538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5/15/2024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53711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t>5/15/2024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9352922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5/15/2024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56545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5/15/2024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86839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5/15/2024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70233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5/15/2024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1132446"/>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5/15/2024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75731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5/15/2024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53091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5/15/2024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98712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a:solidFill>
                  <a:prstClr val="black">
                    <a:tint val="75000"/>
                  </a:prstClr>
                </a:solidFill>
              </a:rPr>
              <a:pPr/>
              <a:t>5/15/2024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29948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a:solidFill>
                  <a:prstClr val="black">
                    <a:tint val="75000"/>
                  </a:prstClr>
                </a:solidFill>
              </a:rPr>
              <a:pPr/>
              <a:t>5/15/2024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83836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a:solidFill>
                  <a:prstClr val="black">
                    <a:tint val="75000"/>
                  </a:prstClr>
                </a:solidFill>
              </a:rPr>
              <a:pPr/>
              <a:t>5/15/2024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16371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t>5/15/2024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14151423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5/15/2024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84406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5/15/2024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26919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5/15/2024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66349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5/15/2024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356143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0689748"/>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631474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854105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748728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5/15/2024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769240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5/15/2024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10935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t>5/15/2024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2267459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5/15/2024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019391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281971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228481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217360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106170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4741855"/>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340425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577644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179134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5/15/2024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81702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t>5/15/2024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34570856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5/15/2024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433228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5/15/2024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726918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176439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803585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374206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483944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8365078"/>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714758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239539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78185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t>5/15/2024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96542569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5/15/2024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317664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5/15/2024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020942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5/15/2024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645413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335623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565024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012644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5013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t>5/15/2024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6309319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t>5/15/2024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0286276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t>5/15/2024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016072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t>5/15/2024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t>‹#›</a:t>
            </a:fld>
            <a:endParaRPr lang="en-US"/>
          </a:p>
        </p:txBody>
      </p:sp>
    </p:spTree>
    <p:extLst>
      <p:ext uri="{BB962C8B-B14F-4D97-AF65-F5344CB8AC3E}">
        <p14:creationId xmlns:p14="http://schemas.microsoft.com/office/powerpoint/2010/main" val="9457650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a:solidFill>
                  <a:prstClr val="black">
                    <a:tint val="75000"/>
                  </a:prstClr>
                </a:solidFill>
              </a:rPr>
              <a:pPr/>
              <a:t>5/15/2024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877537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a:solidFill>
                  <a:prstClr val="black">
                    <a:tint val="75000"/>
                  </a:prstClr>
                </a:solidFill>
              </a:rPr>
              <a:pPr/>
              <a:t>5/15/2024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120283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5/15/2024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5314172"/>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5/15/2024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0172076"/>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5/15/2024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1596977"/>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6.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3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chorCtr="0">
            <a:normAutofit/>
          </a:bodyPr>
          <a:lstStyle/>
          <a:p>
            <a:pPr>
              <a:lnSpc>
                <a:spcPct val="130000"/>
              </a:lnSpc>
              <a:spcBef>
                <a:spcPts val="0"/>
              </a:spcBef>
            </a:pPr>
            <a:r>
              <a:rPr lang="en-US" sz="4400" b="1" dirty="0" smtClean="0">
                <a:solidFill>
                  <a:srgbClr val="FFFF00"/>
                </a:solidFill>
                <a:latin typeface="+mj-lt"/>
                <a:cs typeface="Times New Roman" pitchFamily="18" charset="0"/>
              </a:rPr>
              <a:t>T</a:t>
            </a:r>
            <a:r>
              <a:rPr lang="en-US" sz="4400" b="1" dirty="0" smtClean="0">
                <a:solidFill>
                  <a:srgbClr val="FFFF00"/>
                </a:solidFill>
                <a:effectLst/>
                <a:latin typeface="+mj-lt"/>
                <a:cs typeface="Times New Roman" pitchFamily="18" charset="0"/>
              </a:rPr>
              <a:t>HỨ BA</a:t>
            </a:r>
          </a:p>
          <a:p>
            <a:r>
              <a:rPr lang="vi-VN" sz="4400" b="1" dirty="0">
                <a:solidFill>
                  <a:srgbClr val="FFFF00"/>
                </a:solidFill>
                <a:latin typeface="+mj-lt"/>
                <a:cs typeface="Times New Roman" pitchFamily="18" charset="0"/>
              </a:rPr>
              <a:t>TUẦN VII THƯỜNG NIÊN</a:t>
            </a:r>
          </a:p>
          <a:p>
            <a:r>
              <a:rPr lang="vi-VN" sz="4400" b="1" dirty="0">
                <a:solidFill>
                  <a:srgbClr val="FFFF00"/>
                </a:solidFill>
                <a:latin typeface="+mj-lt"/>
                <a:cs typeface="Times New Roman" pitchFamily="18" charset="0"/>
              </a:rPr>
              <a:t>Sau lễ Chúa Thánh Thần hiện xuống</a:t>
            </a:r>
          </a:p>
        </p:txBody>
      </p:sp>
    </p:spTree>
    <p:extLst>
      <p:ext uri="{BB962C8B-B14F-4D97-AF65-F5344CB8AC3E}">
        <p14:creationId xmlns:p14="http://schemas.microsoft.com/office/powerpoint/2010/main" val="3463860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TextBox 2"/>
          <p:cNvSpPr txBox="1"/>
          <p:nvPr/>
        </p:nvSpPr>
        <p:spPr>
          <a:xfrm>
            <a:off x="457200" y="285749"/>
            <a:ext cx="7772400" cy="1200329"/>
          </a:xfrm>
          <a:prstGeom prst="rect">
            <a:avLst/>
          </a:prstGeom>
          <a:noFill/>
          <a:ln>
            <a:solidFill>
              <a:srgbClr val="FFFF00"/>
            </a:solidFill>
          </a:ln>
          <a:effectLst>
            <a:glow rad="101600">
              <a:schemeClr val="accent3">
                <a:satMod val="175000"/>
                <a:alpha val="40000"/>
              </a:schemeClr>
            </a:glow>
          </a:effectLst>
        </p:spPr>
        <p:txBody>
          <a:bodyPr wrap="square" rtlCol="0">
            <a:spAutoFit/>
          </a:bodyPr>
          <a:lstStyle/>
          <a:p>
            <a:r>
              <a:rPr lang="vi-VN" sz="3600">
                <a:solidFill>
                  <a:schemeClr val="bg1"/>
                </a:solidFill>
              </a:rPr>
              <a:t>Anh em xin mà không được, là vì anh em xin với tà ý.</a:t>
            </a:r>
            <a:endParaRPr lang="vi-VN" sz="3600" i="1">
              <a:solidFill>
                <a:schemeClr val="bg1"/>
              </a:solidFill>
            </a:endParaRPr>
          </a:p>
        </p:txBody>
      </p:sp>
      <p:sp>
        <p:nvSpPr>
          <p:cNvPr id="4" name="TextBox 3"/>
          <p:cNvSpPr txBox="1"/>
          <p:nvPr/>
        </p:nvSpPr>
        <p:spPr>
          <a:xfrm>
            <a:off x="152400" y="4400550"/>
            <a:ext cx="8610600" cy="646331"/>
          </a:xfrm>
          <a:prstGeom prst="rect">
            <a:avLst/>
          </a:prstGeom>
          <a:noFill/>
        </p:spPr>
        <p:txBody>
          <a:bodyPr wrap="square" rtlCol="0">
            <a:spAutoFit/>
          </a:bodyPr>
          <a:lstStyle/>
          <a:p>
            <a:r>
              <a:rPr lang="vi-VN" sz="3600">
                <a:solidFill>
                  <a:schemeClr val="bg1"/>
                </a:solidFill>
              </a:rPr>
              <a:t>Bài trích thư của thánh Gia-cô-bê tông đồ.</a:t>
            </a:r>
            <a:endParaRPr lang="en-US" sz="3600">
              <a:solidFill>
                <a:schemeClr val="bg1"/>
              </a:solidFill>
            </a:endParaRPr>
          </a:p>
        </p:txBody>
      </p:sp>
    </p:spTree>
    <p:extLst>
      <p:ext uri="{BB962C8B-B14F-4D97-AF65-F5344CB8AC3E}">
        <p14:creationId xmlns:p14="http://schemas.microsoft.com/office/powerpoint/2010/main" val="19465407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780781"/>
            <a:ext cx="9144000" cy="4324350"/>
          </a:xfrm>
        </p:spPr>
        <p:txBody>
          <a:bodyPr anchor="ctr" anchorCtr="0">
            <a:noAutofit/>
          </a:bodyPr>
          <a:lstStyle/>
          <a:p>
            <a:pPr algn="just">
              <a:lnSpc>
                <a:spcPct val="120000"/>
              </a:lnSpc>
            </a:pPr>
            <a:r>
              <a:rPr lang="vi-VN" sz="7800" b="1" dirty="0">
                <a:solidFill>
                  <a:schemeClr val="bg1"/>
                </a:solidFill>
                <a:latin typeface="+mj-lt"/>
                <a:cs typeface="Times New Roman" pitchFamily="18" charset="0"/>
              </a:rPr>
              <a:t>Hãy trút nhẹ gánh lo vào tay Chúa</a:t>
            </a:r>
            <a:r>
              <a:rPr lang="vi-VN" sz="7800" b="1" dirty="0" smtClean="0">
                <a:solidFill>
                  <a:schemeClr val="bg1"/>
                </a:solidFill>
                <a:latin typeface="+mj-lt"/>
                <a:cs typeface="Times New Roman" pitchFamily="18" charset="0"/>
              </a:rPr>
              <a:t>,</a:t>
            </a:r>
            <a:r>
              <a:rPr lang="en-US" sz="7800" b="1" dirty="0" smtClean="0">
                <a:solidFill>
                  <a:schemeClr val="bg1"/>
                </a:solidFill>
                <a:latin typeface="+mj-lt"/>
                <a:cs typeface="Times New Roman" pitchFamily="18" charset="0"/>
              </a:rPr>
              <a:t> </a:t>
            </a:r>
            <a:r>
              <a:rPr lang="vi-VN" sz="7800" b="1" dirty="0" smtClean="0">
                <a:solidFill>
                  <a:schemeClr val="bg1"/>
                </a:solidFill>
                <a:latin typeface="+mj-lt"/>
                <a:cs typeface="Times New Roman" pitchFamily="18" charset="0"/>
              </a:rPr>
              <a:t>Người </a:t>
            </a:r>
            <a:r>
              <a:rPr lang="vi-VN" sz="7800" b="1" dirty="0">
                <a:solidFill>
                  <a:schemeClr val="bg1"/>
                </a:solidFill>
                <a:latin typeface="+mj-lt"/>
                <a:cs typeface="Times New Roman" pitchFamily="18" charset="0"/>
              </a:rPr>
              <a:t>sẽ đỡ đần cho.</a:t>
            </a:r>
            <a:endParaRPr lang="en-US" sz="7800" b="1" dirty="0">
              <a:solidFill>
                <a:schemeClr val="bg1"/>
              </a:solidFill>
              <a:effectLst/>
              <a:latin typeface="+mj-lt"/>
              <a:cs typeface="Times New Roman" pitchFamily="18" charset="0"/>
            </a:endParaRPr>
          </a:p>
        </p:txBody>
      </p:sp>
      <p:sp>
        <p:nvSpPr>
          <p:cNvPr id="2" name="TextBox 1"/>
          <p:cNvSpPr txBox="1"/>
          <p:nvPr/>
        </p:nvSpPr>
        <p:spPr>
          <a:xfrm>
            <a:off x="0" y="26670"/>
            <a:ext cx="1959191" cy="769441"/>
          </a:xfrm>
          <a:prstGeom prst="rect">
            <a:avLst/>
          </a:prstGeom>
          <a:noFill/>
        </p:spPr>
        <p:txBody>
          <a:bodyPr wrap="none" rtlCol="0">
            <a:spAutoFit/>
          </a:bodyPr>
          <a:lstStyle/>
          <a:p>
            <a:r>
              <a:rPr lang="en-US" sz="4400" b="1" u="sng" smtClean="0">
                <a:solidFill>
                  <a:srgbClr val="FFFF00"/>
                </a:solidFill>
                <a:effectLst>
                  <a:outerShdw blurRad="38100" dist="38100" dir="2700000" algn="tl">
                    <a:srgbClr val="000000">
                      <a:alpha val="43137"/>
                    </a:srgbClr>
                  </a:outerShdw>
                </a:effectLst>
                <a:latin typeface="+mj-lt"/>
                <a:cs typeface="Times New Roman" pitchFamily="18" charset="0"/>
              </a:rPr>
              <a:t>Đáp ca:</a:t>
            </a:r>
            <a:endParaRPr lang="en-US" sz="4400" b="1" u="sng">
              <a:solidFill>
                <a:srgbClr val="FFFF00"/>
              </a:solidFill>
              <a:effectLst>
                <a:outerShdw blurRad="38100" dist="38100" dir="2700000" algn="tl">
                  <a:srgbClr val="000000">
                    <a:alpha val="43137"/>
                  </a:srgbClr>
                </a:outerShdw>
              </a:effectLst>
              <a:latin typeface="+mj-lt"/>
              <a:cs typeface="Times New Roman"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511" y="361950"/>
            <a:ext cx="3238500"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34017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292387"/>
            <a:ext cx="9144000" cy="4629149"/>
          </a:xfrm>
        </p:spPr>
        <p:txBody>
          <a:bodyPr anchor="ctr" anchorCtr="0">
            <a:noAutofit/>
          </a:bodyPr>
          <a:lstStyle/>
          <a:p>
            <a:pPr algn="just">
              <a:lnSpc>
                <a:spcPct val="110000"/>
              </a:lnSpc>
            </a:pPr>
            <a:r>
              <a:rPr lang="vi-VN" sz="5000" b="1" dirty="0">
                <a:solidFill>
                  <a:schemeClr val="bg1"/>
                </a:solidFill>
                <a:latin typeface="+mj-lt"/>
                <a:cs typeface="Times New Roman" pitchFamily="18" charset="0"/>
              </a:rPr>
              <a:t>Ước chi tôi chẳng hãnh diện về điều gì, ngoài thập giá Chúa. Nhờ thập giá Người, thế gian đã bị đóng đinh vào thập giá đối với tôi, và tôi đối với thế gian.</a:t>
            </a:r>
            <a:endParaRPr lang="en-US" sz="5000" b="1" dirty="0">
              <a:solidFill>
                <a:schemeClr val="bg1"/>
              </a:solidFill>
              <a:effectLst/>
              <a:latin typeface="+mj-lt"/>
              <a:cs typeface="Times New Roman" pitchFamily="18" charset="0"/>
            </a:endParaRPr>
          </a:p>
        </p:txBody>
      </p:sp>
      <p:sp>
        <p:nvSpPr>
          <p:cNvPr id="2" name="TextBox 1"/>
          <p:cNvSpPr txBox="1"/>
          <p:nvPr/>
        </p:nvSpPr>
        <p:spPr>
          <a:xfrm>
            <a:off x="0" y="0"/>
            <a:ext cx="2888932" cy="584775"/>
          </a:xfrm>
          <a:prstGeom prst="rect">
            <a:avLst/>
          </a:prstGeom>
          <a:noFill/>
        </p:spPr>
        <p:txBody>
          <a:bodyPr wrap="none" rtlCol="0">
            <a:spAutoFit/>
          </a:bodyPr>
          <a:lstStyle/>
          <a:p>
            <a:r>
              <a:rPr lang="en-US" sz="3200" b="1" u="sng">
                <a:solidFill>
                  <a:srgbClr val="FFFF00"/>
                </a:solidFill>
                <a:effectLst>
                  <a:outerShdw blurRad="38100" dist="38100" dir="2700000" algn="tl">
                    <a:srgbClr val="000000">
                      <a:alpha val="43137"/>
                    </a:srgbClr>
                  </a:outerShdw>
                </a:effectLst>
                <a:latin typeface="+mj-lt"/>
                <a:cs typeface="Times New Roman" pitchFamily="18" charset="0"/>
              </a:rPr>
              <a:t>Alleluia-Alleluia:</a:t>
            </a:r>
          </a:p>
        </p:txBody>
      </p:sp>
      <p:sp>
        <p:nvSpPr>
          <p:cNvPr id="4" name="Rectangle 3"/>
          <p:cNvSpPr/>
          <p:nvPr/>
        </p:nvSpPr>
        <p:spPr>
          <a:xfrm>
            <a:off x="6690200" y="4501733"/>
            <a:ext cx="1664237" cy="646331"/>
          </a:xfrm>
          <a:prstGeom prst="rect">
            <a:avLst/>
          </a:prstGeom>
        </p:spPr>
        <p:txBody>
          <a:bodyPr wrap="none">
            <a:spAutoFit/>
          </a:bodyPr>
          <a:lstStyle/>
          <a:p>
            <a:pPr algn="r"/>
            <a:r>
              <a:rPr lang="en-US" sz="3600" b="1" u="sng">
                <a:solidFill>
                  <a:srgbClr val="FFFF00"/>
                </a:solidFill>
                <a:effectLst>
                  <a:outerShdw blurRad="38100" dist="38100" dir="2700000" algn="tl">
                    <a:srgbClr val="000000">
                      <a:alpha val="43137"/>
                    </a:srgbClr>
                  </a:outerShdw>
                </a:effectLst>
                <a:latin typeface="+mj-lt"/>
                <a:cs typeface="Times New Roman" pitchFamily="18" charset="0"/>
              </a:rPr>
              <a:t>Alleluia:</a:t>
            </a:r>
          </a:p>
        </p:txBody>
      </p:sp>
    </p:spTree>
    <p:extLst>
      <p:ext uri="{BB962C8B-B14F-4D97-AF65-F5344CB8AC3E}">
        <p14:creationId xmlns:p14="http://schemas.microsoft.com/office/powerpoint/2010/main" val="24572520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4242631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1406553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807867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nSpc>
                <a:spcPct val="130000"/>
              </a:lnSpc>
            </a:pPr>
            <a:r>
              <a:rPr lang="en-US" sz="6000" b="0" u="sng" dirty="0" err="1" smtClean="0">
                <a:solidFill>
                  <a:srgbClr val="FFFF00"/>
                </a:solidFill>
                <a:effectLst/>
              </a:rPr>
              <a:t>Ca</a:t>
            </a:r>
            <a:r>
              <a:rPr lang="en-US" sz="6000" b="0" u="sng" dirty="0" smtClean="0">
                <a:solidFill>
                  <a:srgbClr val="FFFF00"/>
                </a:solidFill>
                <a:effectLst/>
              </a:rPr>
              <a:t> </a:t>
            </a:r>
            <a:r>
              <a:rPr lang="en-US" sz="6000" u="sng" dirty="0" err="1" smtClean="0">
                <a:solidFill>
                  <a:srgbClr val="FFFF00"/>
                </a:solidFill>
              </a:rPr>
              <a:t>Dâng</a:t>
            </a:r>
            <a:r>
              <a:rPr lang="en-US" sz="6000" u="sng" dirty="0" smtClean="0">
                <a:solidFill>
                  <a:srgbClr val="FFFF00"/>
                </a:solidFill>
              </a:rPr>
              <a:t> </a:t>
            </a:r>
            <a:r>
              <a:rPr lang="en-US" sz="6000" u="sng" dirty="0" err="1" smtClean="0">
                <a:solidFill>
                  <a:srgbClr val="FFFF00"/>
                </a:solidFill>
              </a:rPr>
              <a:t>Lễ</a:t>
            </a:r>
            <a:r>
              <a:rPr lang="en-US" sz="6000" u="sng" dirty="0" smtClean="0">
                <a:solidFill>
                  <a:srgbClr val="FFFF00"/>
                </a:solidFill>
              </a:rPr>
              <a:t/>
            </a:r>
            <a:br>
              <a:rPr lang="en-US" sz="6000" u="sng" dirty="0" smtClean="0">
                <a:solidFill>
                  <a:srgbClr val="FFFF00"/>
                </a:solidFill>
              </a:rPr>
            </a:br>
            <a:r>
              <a:rPr lang="en-US" sz="8000" dirty="0" err="1" smtClean="0">
                <a:solidFill>
                  <a:srgbClr val="FFFF00"/>
                </a:solidFill>
              </a:rPr>
              <a:t>Xin</a:t>
            </a:r>
            <a:r>
              <a:rPr lang="en-US" sz="8000" dirty="0" smtClean="0">
                <a:solidFill>
                  <a:srgbClr val="FFFF00"/>
                </a:solidFill>
              </a:rPr>
              <a:t> </a:t>
            </a:r>
            <a:r>
              <a:rPr lang="en-US" sz="8000" dirty="0" err="1" smtClean="0">
                <a:solidFill>
                  <a:srgbClr val="FFFF00"/>
                </a:solidFill>
              </a:rPr>
              <a:t>Dâng</a:t>
            </a:r>
            <a:r>
              <a:rPr lang="en-US" sz="8000" dirty="0" smtClean="0">
                <a:solidFill>
                  <a:srgbClr val="FFFF00"/>
                </a:solidFill>
              </a:rPr>
              <a:t/>
            </a:r>
            <a:br>
              <a:rPr lang="en-US" sz="8000" dirty="0" smtClean="0">
                <a:solidFill>
                  <a:srgbClr val="FFFF00"/>
                </a:solidFill>
              </a:rPr>
            </a:br>
            <a:r>
              <a:rPr lang="en-US" sz="6000" b="0" i="1" dirty="0" err="1" smtClean="0">
                <a:solidFill>
                  <a:schemeClr val="bg1"/>
                </a:solidFill>
                <a:effectLst/>
              </a:rPr>
              <a:t>Anh</a:t>
            </a:r>
            <a:r>
              <a:rPr lang="en-US" sz="6000" b="0" i="1" dirty="0" smtClean="0">
                <a:solidFill>
                  <a:schemeClr val="bg1"/>
                </a:solidFill>
                <a:effectLst/>
              </a:rPr>
              <a:t> </a:t>
            </a:r>
            <a:r>
              <a:rPr lang="en-US" sz="6000" b="0" i="1" dirty="0" err="1" smtClean="0">
                <a:solidFill>
                  <a:schemeClr val="bg1"/>
                </a:solidFill>
                <a:effectLst/>
              </a:rPr>
              <a:t>Tuấn</a:t>
            </a:r>
            <a:endParaRPr lang="en-US" sz="6000" b="0" i="1" dirty="0">
              <a:solidFill>
                <a:schemeClr val="bg1"/>
              </a:solidFill>
              <a:effectLst/>
            </a:endParaRPr>
          </a:p>
        </p:txBody>
      </p:sp>
    </p:spTree>
    <p:extLst>
      <p:ext uri="{BB962C8B-B14F-4D97-AF65-F5344CB8AC3E}">
        <p14:creationId xmlns:p14="http://schemas.microsoft.com/office/powerpoint/2010/main" val="21442125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4600" b="1" u="sng" dirty="0" err="1" smtClean="0">
                <a:solidFill>
                  <a:srgbClr val="FFFF00"/>
                </a:solidFill>
                <a:effectLst/>
              </a:rPr>
              <a:t>Đk</a:t>
            </a:r>
            <a:r>
              <a:rPr lang="en-US" sz="4600" b="1" u="sng" dirty="0" smtClean="0">
                <a:solidFill>
                  <a:srgbClr val="FFFF00"/>
                </a:solidFill>
                <a:effectLst/>
              </a:rPr>
              <a:t>:</a:t>
            </a:r>
            <a:r>
              <a:rPr lang="en-US" sz="4600" b="1" dirty="0" smtClean="0">
                <a:solidFill>
                  <a:schemeClr val="bg1"/>
                </a:solidFill>
                <a:effectLst/>
              </a:rPr>
              <a:t> </a:t>
            </a:r>
            <a:r>
              <a:rPr lang="en-US" sz="4600" b="1" dirty="0" err="1" smtClean="0">
                <a:solidFill>
                  <a:schemeClr val="bg1"/>
                </a:solidFill>
              </a:rPr>
              <a:t>Xin</a:t>
            </a:r>
            <a:r>
              <a:rPr lang="en-US" sz="4600" b="1" dirty="0" smtClean="0">
                <a:solidFill>
                  <a:schemeClr val="bg1"/>
                </a:solidFill>
              </a:rPr>
              <a:t> </a:t>
            </a:r>
            <a:r>
              <a:rPr lang="en-US" sz="4600" b="1" dirty="0" err="1" smtClean="0">
                <a:solidFill>
                  <a:schemeClr val="bg1"/>
                </a:solidFill>
              </a:rPr>
              <a:t>dâng</a:t>
            </a:r>
            <a:r>
              <a:rPr lang="en-US" sz="4600" b="1" dirty="0" smtClean="0">
                <a:solidFill>
                  <a:schemeClr val="bg1"/>
                </a:solidFill>
              </a:rPr>
              <a:t> </a:t>
            </a:r>
            <a:r>
              <a:rPr lang="en-US" sz="4600" b="1" dirty="0" err="1" smtClean="0">
                <a:solidFill>
                  <a:schemeClr val="bg1"/>
                </a:solidFill>
              </a:rPr>
              <a:t>lên</a:t>
            </a:r>
            <a:r>
              <a:rPr lang="en-US" sz="4600" b="1" dirty="0" smtClean="0">
                <a:solidFill>
                  <a:schemeClr val="bg1"/>
                </a:solidFill>
              </a:rPr>
              <a:t> </a:t>
            </a:r>
            <a:r>
              <a:rPr lang="en-US" sz="4600" b="1" dirty="0" err="1" smtClean="0">
                <a:solidFill>
                  <a:schemeClr val="bg1"/>
                </a:solidFill>
              </a:rPr>
              <a:t>Chúa</a:t>
            </a:r>
            <a:r>
              <a:rPr lang="en-US" sz="4600" b="1" dirty="0" smtClean="0">
                <a:solidFill>
                  <a:schemeClr val="bg1"/>
                </a:solidFill>
              </a:rPr>
              <a:t> </a:t>
            </a:r>
            <a:r>
              <a:rPr lang="en-US" sz="4600" b="1" dirty="0" err="1" smtClean="0">
                <a:solidFill>
                  <a:schemeClr val="bg1"/>
                </a:solidFill>
              </a:rPr>
              <a:t>Trời</a:t>
            </a:r>
            <a:r>
              <a:rPr lang="en-US" sz="4600" b="1" dirty="0" smtClean="0">
                <a:solidFill>
                  <a:schemeClr val="bg1"/>
                </a:solidFill>
              </a:rPr>
              <a:t>, </a:t>
            </a:r>
            <a:r>
              <a:rPr lang="en-US" sz="4600" b="1" dirty="0" err="1" smtClean="0">
                <a:solidFill>
                  <a:schemeClr val="bg1"/>
                </a:solidFill>
              </a:rPr>
              <a:t>này</a:t>
            </a:r>
            <a:r>
              <a:rPr lang="en-US" sz="4600" b="1" dirty="0" smtClean="0">
                <a:solidFill>
                  <a:schemeClr val="bg1"/>
                </a:solidFill>
              </a:rPr>
              <a:t> </a:t>
            </a:r>
            <a:r>
              <a:rPr lang="en-US" sz="4600" b="1" dirty="0" err="1" smtClean="0">
                <a:solidFill>
                  <a:schemeClr val="bg1"/>
                </a:solidFill>
              </a:rPr>
              <a:t>bánh</a:t>
            </a:r>
            <a:r>
              <a:rPr lang="en-US" sz="4600" b="1" dirty="0" smtClean="0">
                <a:solidFill>
                  <a:schemeClr val="bg1"/>
                </a:solidFill>
              </a:rPr>
              <a:t> </a:t>
            </a:r>
            <a:r>
              <a:rPr lang="en-US" sz="4600" b="1" dirty="0" err="1" smtClean="0">
                <a:solidFill>
                  <a:schemeClr val="bg1"/>
                </a:solidFill>
              </a:rPr>
              <a:t>thơm</a:t>
            </a:r>
            <a:r>
              <a:rPr lang="en-US" sz="4600" b="1" dirty="0" smtClean="0">
                <a:solidFill>
                  <a:schemeClr val="bg1"/>
                </a:solidFill>
              </a:rPr>
              <a:t> </a:t>
            </a:r>
            <a:r>
              <a:rPr lang="en-US" sz="4600" b="1" dirty="0" err="1" smtClean="0">
                <a:solidFill>
                  <a:schemeClr val="bg1"/>
                </a:solidFill>
              </a:rPr>
              <a:t>ly</a:t>
            </a:r>
            <a:r>
              <a:rPr lang="en-US" sz="4600" b="1" dirty="0" smtClean="0">
                <a:solidFill>
                  <a:schemeClr val="bg1"/>
                </a:solidFill>
              </a:rPr>
              <a:t> </a:t>
            </a:r>
            <a:r>
              <a:rPr lang="en-US" sz="4600" b="1" dirty="0" err="1" smtClean="0">
                <a:solidFill>
                  <a:schemeClr val="bg1"/>
                </a:solidFill>
              </a:rPr>
              <a:t>rượu</a:t>
            </a:r>
            <a:r>
              <a:rPr lang="en-US" sz="4600" b="1" dirty="0" smtClean="0">
                <a:solidFill>
                  <a:schemeClr val="bg1"/>
                </a:solidFill>
              </a:rPr>
              <a:t> </a:t>
            </a:r>
            <a:r>
              <a:rPr lang="en-US" sz="4600" b="1" dirty="0" err="1" smtClean="0">
                <a:solidFill>
                  <a:schemeClr val="bg1"/>
                </a:solidFill>
              </a:rPr>
              <a:t>nồng</a:t>
            </a:r>
            <a:r>
              <a:rPr lang="en-US" sz="4600" b="1" dirty="0" smtClean="0">
                <a:solidFill>
                  <a:schemeClr val="bg1"/>
                </a:solidFill>
              </a:rPr>
              <a:t>, </a:t>
            </a:r>
            <a:r>
              <a:rPr lang="en-US" sz="4600" b="1" dirty="0" err="1" smtClean="0">
                <a:solidFill>
                  <a:schemeClr val="bg1"/>
                </a:solidFill>
              </a:rPr>
              <a:t>bánh</a:t>
            </a:r>
            <a:r>
              <a:rPr lang="en-US" sz="4600" b="1" dirty="0" smtClean="0">
                <a:solidFill>
                  <a:schemeClr val="bg1"/>
                </a:solidFill>
              </a:rPr>
              <a:t> </a:t>
            </a:r>
            <a:r>
              <a:rPr lang="en-US" sz="4600" b="1" dirty="0" err="1" smtClean="0">
                <a:solidFill>
                  <a:schemeClr val="bg1"/>
                </a:solidFill>
              </a:rPr>
              <a:t>thơm</a:t>
            </a:r>
            <a:r>
              <a:rPr lang="en-US" sz="4600" b="1" dirty="0" smtClean="0">
                <a:solidFill>
                  <a:schemeClr val="bg1"/>
                </a:solidFill>
              </a:rPr>
              <a:t> </a:t>
            </a:r>
            <a:r>
              <a:rPr lang="en-US" sz="4600" b="1" dirty="0" err="1" smtClean="0">
                <a:solidFill>
                  <a:schemeClr val="bg1"/>
                </a:solidFill>
              </a:rPr>
              <a:t>ly</a:t>
            </a:r>
            <a:r>
              <a:rPr lang="en-US" sz="4600" b="1" dirty="0" smtClean="0">
                <a:solidFill>
                  <a:schemeClr val="bg1"/>
                </a:solidFill>
              </a:rPr>
              <a:t> </a:t>
            </a:r>
            <a:r>
              <a:rPr lang="en-US" sz="4600" b="1" dirty="0" err="1" smtClean="0">
                <a:solidFill>
                  <a:schemeClr val="bg1"/>
                </a:solidFill>
              </a:rPr>
              <a:t>rượu</a:t>
            </a:r>
            <a:r>
              <a:rPr lang="en-US" sz="4600" b="1" dirty="0" smtClean="0">
                <a:solidFill>
                  <a:schemeClr val="bg1"/>
                </a:solidFill>
              </a:rPr>
              <a:t> </a:t>
            </a:r>
            <a:r>
              <a:rPr lang="en-US" sz="4600" b="1" dirty="0" err="1" smtClean="0">
                <a:solidFill>
                  <a:schemeClr val="bg1"/>
                </a:solidFill>
              </a:rPr>
              <a:t>nồng</a:t>
            </a:r>
            <a:r>
              <a:rPr lang="en-US" sz="4600" b="1" dirty="0" smtClean="0">
                <a:solidFill>
                  <a:schemeClr val="bg1"/>
                </a:solidFill>
              </a:rPr>
              <a:t>. </a:t>
            </a:r>
            <a:r>
              <a:rPr lang="en-US" sz="4600" b="1" dirty="0" err="1" smtClean="0">
                <a:solidFill>
                  <a:schemeClr val="bg1"/>
                </a:solidFill>
              </a:rPr>
              <a:t>Là</a:t>
            </a:r>
            <a:r>
              <a:rPr lang="en-US" sz="4600" b="1" dirty="0" smtClean="0">
                <a:solidFill>
                  <a:schemeClr val="bg1"/>
                </a:solidFill>
              </a:rPr>
              <a:t> </a:t>
            </a:r>
            <a:r>
              <a:rPr lang="en-US" sz="4600" b="1" dirty="0" err="1" smtClean="0">
                <a:solidFill>
                  <a:schemeClr val="bg1"/>
                </a:solidFill>
              </a:rPr>
              <a:t>hoa</a:t>
            </a:r>
            <a:r>
              <a:rPr lang="en-US" sz="4600" b="1" dirty="0" smtClean="0">
                <a:solidFill>
                  <a:schemeClr val="bg1"/>
                </a:solidFill>
              </a:rPr>
              <a:t> </a:t>
            </a:r>
            <a:r>
              <a:rPr lang="en-US" sz="4600" b="1" dirty="0" err="1" smtClean="0">
                <a:solidFill>
                  <a:schemeClr val="bg1"/>
                </a:solidFill>
              </a:rPr>
              <a:t>màu</a:t>
            </a:r>
            <a:r>
              <a:rPr lang="en-US" sz="4600" b="1" dirty="0" smtClean="0">
                <a:solidFill>
                  <a:schemeClr val="bg1"/>
                </a:solidFill>
              </a:rPr>
              <a:t> </a:t>
            </a:r>
            <a:r>
              <a:rPr lang="en-US" sz="4600" b="1" dirty="0" err="1" smtClean="0">
                <a:solidFill>
                  <a:schemeClr val="bg1"/>
                </a:solidFill>
              </a:rPr>
              <a:t>ruộng</a:t>
            </a:r>
            <a:r>
              <a:rPr lang="en-US" sz="4600" b="1" dirty="0" smtClean="0">
                <a:solidFill>
                  <a:schemeClr val="bg1"/>
                </a:solidFill>
              </a:rPr>
              <a:t> </a:t>
            </a:r>
            <a:r>
              <a:rPr lang="en-US" sz="4600" b="1" dirty="0" err="1" smtClean="0">
                <a:solidFill>
                  <a:schemeClr val="bg1"/>
                </a:solidFill>
              </a:rPr>
              <a:t>đất</a:t>
            </a:r>
            <a:r>
              <a:rPr lang="en-US" sz="4600" b="1" dirty="0" smtClean="0">
                <a:solidFill>
                  <a:schemeClr val="bg1"/>
                </a:solidFill>
              </a:rPr>
              <a:t> </a:t>
            </a:r>
            <a:r>
              <a:rPr lang="en-US" sz="4600" b="1" dirty="0" err="1" smtClean="0">
                <a:solidFill>
                  <a:schemeClr val="bg1"/>
                </a:solidFill>
              </a:rPr>
              <a:t>hương</a:t>
            </a:r>
            <a:r>
              <a:rPr lang="en-US" sz="4600" b="1" dirty="0" smtClean="0">
                <a:solidFill>
                  <a:schemeClr val="bg1"/>
                </a:solidFill>
              </a:rPr>
              <a:t> </a:t>
            </a:r>
            <a:r>
              <a:rPr lang="en-US" sz="4600" b="1" dirty="0" err="1" smtClean="0">
                <a:solidFill>
                  <a:schemeClr val="bg1"/>
                </a:solidFill>
              </a:rPr>
              <a:t>thơm</a:t>
            </a:r>
            <a:r>
              <a:rPr lang="en-US" sz="4600" b="1" dirty="0" smtClean="0">
                <a:solidFill>
                  <a:schemeClr val="bg1"/>
                </a:solidFill>
              </a:rPr>
              <a:t> </a:t>
            </a:r>
            <a:r>
              <a:rPr lang="en-US" sz="4600" b="1" dirty="0" err="1" smtClean="0">
                <a:solidFill>
                  <a:schemeClr val="bg1"/>
                </a:solidFill>
              </a:rPr>
              <a:t>của</a:t>
            </a:r>
            <a:r>
              <a:rPr lang="en-US" sz="4600" b="1" dirty="0" smtClean="0">
                <a:solidFill>
                  <a:schemeClr val="bg1"/>
                </a:solidFill>
              </a:rPr>
              <a:t> </a:t>
            </a:r>
            <a:r>
              <a:rPr lang="en-US" sz="4600" b="1" dirty="0" err="1" smtClean="0">
                <a:solidFill>
                  <a:schemeClr val="bg1"/>
                </a:solidFill>
              </a:rPr>
              <a:t>nương</a:t>
            </a:r>
            <a:r>
              <a:rPr lang="en-US" sz="4600" b="1" dirty="0" smtClean="0">
                <a:solidFill>
                  <a:schemeClr val="bg1"/>
                </a:solidFill>
              </a:rPr>
              <a:t> </a:t>
            </a:r>
            <a:r>
              <a:rPr lang="en-US" sz="4600" b="1" dirty="0" err="1" smtClean="0">
                <a:solidFill>
                  <a:schemeClr val="bg1"/>
                </a:solidFill>
              </a:rPr>
              <a:t>đồng</a:t>
            </a:r>
            <a:r>
              <a:rPr lang="en-US" sz="4600" b="1" dirty="0" smtClean="0">
                <a:solidFill>
                  <a:schemeClr val="bg1"/>
                </a:solidFill>
              </a:rPr>
              <a:t>, </a:t>
            </a:r>
            <a:r>
              <a:rPr lang="en-US" sz="4600" b="1" dirty="0" err="1" smtClean="0">
                <a:solidFill>
                  <a:schemeClr val="bg1"/>
                </a:solidFill>
              </a:rPr>
              <a:t>xin</a:t>
            </a:r>
            <a:r>
              <a:rPr lang="en-US" sz="4600" b="1" dirty="0" smtClean="0">
                <a:solidFill>
                  <a:schemeClr val="bg1"/>
                </a:solidFill>
              </a:rPr>
              <a:t> </a:t>
            </a:r>
            <a:r>
              <a:rPr lang="en-US" sz="4600" b="1" dirty="0" err="1" smtClean="0">
                <a:solidFill>
                  <a:schemeClr val="bg1"/>
                </a:solidFill>
              </a:rPr>
              <a:t>tiến</a:t>
            </a:r>
            <a:r>
              <a:rPr lang="en-US" sz="4600" b="1" dirty="0" smtClean="0">
                <a:solidFill>
                  <a:schemeClr val="bg1"/>
                </a:solidFill>
              </a:rPr>
              <a:t> </a:t>
            </a:r>
            <a:r>
              <a:rPr lang="en-US" sz="4600" b="1" dirty="0" err="1" smtClean="0">
                <a:solidFill>
                  <a:schemeClr val="bg1"/>
                </a:solidFill>
              </a:rPr>
              <a:t>dâng</a:t>
            </a:r>
            <a:r>
              <a:rPr lang="en-US" sz="4600" b="1" dirty="0" smtClean="0">
                <a:solidFill>
                  <a:schemeClr val="bg1"/>
                </a:solidFill>
              </a:rPr>
              <a:t> </a:t>
            </a:r>
            <a:r>
              <a:rPr lang="en-US" sz="4600" b="1" dirty="0" err="1" smtClean="0">
                <a:solidFill>
                  <a:schemeClr val="bg1"/>
                </a:solidFill>
              </a:rPr>
              <a:t>lên</a:t>
            </a:r>
            <a:r>
              <a:rPr lang="en-US" sz="4600" b="1" dirty="0" smtClean="0">
                <a:solidFill>
                  <a:schemeClr val="bg1"/>
                </a:solidFill>
              </a:rPr>
              <a:t> </a:t>
            </a:r>
            <a:r>
              <a:rPr lang="en-US" sz="4600" b="1" dirty="0" err="1" smtClean="0">
                <a:solidFill>
                  <a:schemeClr val="bg1"/>
                </a:solidFill>
              </a:rPr>
              <a:t>Ngài</a:t>
            </a:r>
            <a:r>
              <a:rPr lang="en-US" sz="4600" b="1" dirty="0" smtClean="0">
                <a:solidFill>
                  <a:schemeClr val="bg1"/>
                </a:solidFill>
              </a:rPr>
              <a:t>, </a:t>
            </a:r>
            <a:r>
              <a:rPr lang="en-US" sz="4600" b="1" dirty="0" err="1" smtClean="0">
                <a:solidFill>
                  <a:schemeClr val="bg1"/>
                </a:solidFill>
              </a:rPr>
              <a:t>cùng</a:t>
            </a:r>
            <a:r>
              <a:rPr lang="en-US" sz="4600" b="1" dirty="0" smtClean="0">
                <a:solidFill>
                  <a:schemeClr val="bg1"/>
                </a:solidFill>
              </a:rPr>
              <a:t> </a:t>
            </a:r>
            <a:r>
              <a:rPr lang="en-US" sz="4600" b="1" dirty="0" err="1" smtClean="0">
                <a:solidFill>
                  <a:schemeClr val="bg1"/>
                </a:solidFill>
              </a:rPr>
              <a:t>với</a:t>
            </a:r>
            <a:r>
              <a:rPr lang="en-US" sz="4600" b="1" dirty="0" smtClean="0">
                <a:solidFill>
                  <a:schemeClr val="bg1"/>
                </a:solidFill>
              </a:rPr>
              <a:t> </a:t>
            </a:r>
            <a:r>
              <a:rPr lang="en-US" sz="4600" b="1" dirty="0" err="1" smtClean="0">
                <a:solidFill>
                  <a:schemeClr val="bg1"/>
                </a:solidFill>
              </a:rPr>
              <a:t>bao</a:t>
            </a:r>
            <a:r>
              <a:rPr lang="en-US" sz="4600" b="1" dirty="0" smtClean="0">
                <a:solidFill>
                  <a:schemeClr val="bg1"/>
                </a:solidFill>
              </a:rPr>
              <a:t> </a:t>
            </a:r>
            <a:r>
              <a:rPr lang="en-US" sz="4600" b="1" dirty="0" err="1" smtClean="0">
                <a:solidFill>
                  <a:schemeClr val="bg1"/>
                </a:solidFill>
              </a:rPr>
              <a:t>tâm</a:t>
            </a:r>
            <a:r>
              <a:rPr lang="en-US" sz="4600" b="1" dirty="0" smtClean="0">
                <a:solidFill>
                  <a:schemeClr val="bg1"/>
                </a:solidFill>
              </a:rPr>
              <a:t> </a:t>
            </a:r>
            <a:r>
              <a:rPr lang="en-US" sz="4600" b="1" dirty="0" err="1" smtClean="0">
                <a:solidFill>
                  <a:schemeClr val="bg1"/>
                </a:solidFill>
              </a:rPr>
              <a:t>tình</a:t>
            </a:r>
            <a:r>
              <a:rPr lang="en-US" sz="4600" b="1" dirty="0" smtClean="0">
                <a:solidFill>
                  <a:schemeClr val="bg1"/>
                </a:solidFill>
              </a:rPr>
              <a:t>, </a:t>
            </a:r>
            <a:r>
              <a:rPr lang="en-US" sz="4600" b="1" dirty="0" err="1" smtClean="0">
                <a:solidFill>
                  <a:schemeClr val="bg1"/>
                </a:solidFill>
              </a:rPr>
              <a:t>tâm</a:t>
            </a:r>
            <a:r>
              <a:rPr lang="en-US" sz="4600" b="1" dirty="0" smtClean="0">
                <a:solidFill>
                  <a:schemeClr val="bg1"/>
                </a:solidFill>
              </a:rPr>
              <a:t> </a:t>
            </a:r>
            <a:r>
              <a:rPr lang="en-US" sz="4600" b="1" dirty="0" err="1" smtClean="0">
                <a:solidFill>
                  <a:schemeClr val="bg1"/>
                </a:solidFill>
              </a:rPr>
              <a:t>tình</a:t>
            </a:r>
            <a:r>
              <a:rPr lang="en-US" sz="4600" b="1" dirty="0" smtClean="0">
                <a:solidFill>
                  <a:schemeClr val="bg1"/>
                </a:solidFill>
              </a:rPr>
              <a:t> </a:t>
            </a:r>
            <a:r>
              <a:rPr lang="en-US" sz="4600" b="1" dirty="0" err="1" smtClean="0">
                <a:solidFill>
                  <a:schemeClr val="bg1"/>
                </a:solidFill>
              </a:rPr>
              <a:t>buồn</a:t>
            </a:r>
            <a:r>
              <a:rPr lang="en-US" sz="4600" b="1" dirty="0" smtClean="0">
                <a:solidFill>
                  <a:schemeClr val="bg1"/>
                </a:solidFill>
              </a:rPr>
              <a:t> </a:t>
            </a:r>
            <a:r>
              <a:rPr lang="en-US" sz="4600" b="1" dirty="0" err="1" smtClean="0">
                <a:solidFill>
                  <a:schemeClr val="bg1"/>
                </a:solidFill>
              </a:rPr>
              <a:t>vui</a:t>
            </a:r>
            <a:r>
              <a:rPr lang="en-US" sz="4600" b="1" dirty="0" smtClean="0">
                <a:solidFill>
                  <a:schemeClr val="bg1"/>
                </a:solidFill>
              </a:rPr>
              <a:t>.</a:t>
            </a:r>
            <a:endParaRPr lang="en-US" sz="4600" b="1" dirty="0">
              <a:solidFill>
                <a:schemeClr val="bg1"/>
              </a:solidFill>
              <a:effectLst/>
            </a:endParaRPr>
          </a:p>
        </p:txBody>
      </p:sp>
    </p:spTree>
    <p:extLst>
      <p:ext uri="{BB962C8B-B14F-4D97-AF65-F5344CB8AC3E}">
        <p14:creationId xmlns:p14="http://schemas.microsoft.com/office/powerpoint/2010/main" val="1245529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6000" b="1" u="sng" dirty="0" err="1" smtClean="0">
                <a:solidFill>
                  <a:srgbClr val="FFFF00"/>
                </a:solidFill>
                <a:effectLst/>
              </a:rPr>
              <a:t>Tk</a:t>
            </a:r>
            <a:r>
              <a:rPr lang="en-US" sz="6000" b="1" u="sng" dirty="0" smtClean="0">
                <a:solidFill>
                  <a:srgbClr val="FFFF00"/>
                </a:solidFill>
                <a:effectLst/>
              </a:rPr>
              <a:t>:</a:t>
            </a:r>
            <a:r>
              <a:rPr lang="en-US" sz="6000" b="1" dirty="0" smtClean="0">
                <a:solidFill>
                  <a:schemeClr val="bg1"/>
                </a:solidFill>
                <a:effectLst/>
              </a:rPr>
              <a:t> </a:t>
            </a:r>
            <a:r>
              <a:rPr lang="en-US" sz="6000" b="1" dirty="0" err="1" smtClean="0">
                <a:solidFill>
                  <a:schemeClr val="bg1"/>
                </a:solidFill>
              </a:rPr>
              <a:t>Ngày</a:t>
            </a:r>
            <a:r>
              <a:rPr lang="en-US" sz="6000" b="1" dirty="0" smtClean="0">
                <a:solidFill>
                  <a:schemeClr val="bg1"/>
                </a:solidFill>
              </a:rPr>
              <a:t> </a:t>
            </a:r>
            <a:r>
              <a:rPr lang="en-US" sz="6000" b="1" dirty="0" err="1" smtClean="0">
                <a:solidFill>
                  <a:schemeClr val="bg1"/>
                </a:solidFill>
              </a:rPr>
              <a:t>ngày</a:t>
            </a:r>
            <a:r>
              <a:rPr lang="en-US" sz="6000" b="1" dirty="0" smtClean="0">
                <a:solidFill>
                  <a:schemeClr val="bg1"/>
                </a:solidFill>
              </a:rPr>
              <a:t> </a:t>
            </a:r>
            <a:r>
              <a:rPr lang="en-US" sz="6000" b="1" dirty="0" err="1" smtClean="0">
                <a:solidFill>
                  <a:schemeClr val="bg1"/>
                </a:solidFill>
              </a:rPr>
              <a:t>khổ</a:t>
            </a:r>
            <a:r>
              <a:rPr lang="en-US" sz="6000" b="1" dirty="0" smtClean="0">
                <a:solidFill>
                  <a:schemeClr val="bg1"/>
                </a:solidFill>
              </a:rPr>
              <a:t> </a:t>
            </a:r>
            <a:r>
              <a:rPr lang="en-US" sz="6000" b="1" dirty="0" err="1" smtClean="0">
                <a:solidFill>
                  <a:schemeClr val="bg1"/>
                </a:solidFill>
              </a:rPr>
              <a:t>công</a:t>
            </a:r>
            <a:r>
              <a:rPr lang="en-US" sz="6000" b="1" dirty="0" smtClean="0">
                <a:solidFill>
                  <a:schemeClr val="bg1"/>
                </a:solidFill>
              </a:rPr>
              <a:t> </a:t>
            </a:r>
            <a:r>
              <a:rPr lang="en-US" sz="6000" b="1" dirty="0" err="1" smtClean="0">
                <a:solidFill>
                  <a:schemeClr val="bg1"/>
                </a:solidFill>
              </a:rPr>
              <a:t>trên</a:t>
            </a:r>
            <a:r>
              <a:rPr lang="en-US" sz="6000" b="1" dirty="0" smtClean="0">
                <a:solidFill>
                  <a:schemeClr val="bg1"/>
                </a:solidFill>
              </a:rPr>
              <a:t> </a:t>
            </a:r>
            <a:r>
              <a:rPr lang="en-US" sz="6000" b="1" dirty="0" err="1" smtClean="0">
                <a:solidFill>
                  <a:schemeClr val="bg1"/>
                </a:solidFill>
              </a:rPr>
              <a:t>nương</a:t>
            </a:r>
            <a:r>
              <a:rPr lang="en-US" sz="6000" b="1" dirty="0" smtClean="0">
                <a:solidFill>
                  <a:schemeClr val="bg1"/>
                </a:solidFill>
              </a:rPr>
              <a:t> </a:t>
            </a:r>
            <a:r>
              <a:rPr lang="en-US" sz="6000" b="1" dirty="0" err="1" smtClean="0">
                <a:solidFill>
                  <a:schemeClr val="bg1"/>
                </a:solidFill>
              </a:rPr>
              <a:t>trên</a:t>
            </a:r>
            <a:r>
              <a:rPr lang="en-US" sz="6000" b="1" dirty="0" smtClean="0">
                <a:solidFill>
                  <a:schemeClr val="bg1"/>
                </a:solidFill>
              </a:rPr>
              <a:t> </a:t>
            </a:r>
            <a:r>
              <a:rPr lang="en-US" sz="6000" b="1" dirty="0" err="1" smtClean="0">
                <a:solidFill>
                  <a:schemeClr val="bg1"/>
                </a:solidFill>
              </a:rPr>
              <a:t>rẫy</a:t>
            </a:r>
            <a:r>
              <a:rPr lang="en-US" sz="6000" b="1" dirty="0" smtClean="0">
                <a:solidFill>
                  <a:schemeClr val="bg1"/>
                </a:solidFill>
              </a:rPr>
              <a:t>. </a:t>
            </a:r>
            <a:r>
              <a:rPr lang="en-US" sz="6000" b="1" dirty="0" err="1" smtClean="0">
                <a:solidFill>
                  <a:schemeClr val="bg1"/>
                </a:solidFill>
              </a:rPr>
              <a:t>Ngày</a:t>
            </a:r>
            <a:r>
              <a:rPr lang="en-US" sz="6000" b="1" dirty="0" smtClean="0">
                <a:solidFill>
                  <a:schemeClr val="bg1"/>
                </a:solidFill>
              </a:rPr>
              <a:t> </a:t>
            </a:r>
            <a:r>
              <a:rPr lang="en-US" sz="6000" b="1" dirty="0" err="1" smtClean="0">
                <a:solidFill>
                  <a:schemeClr val="bg1"/>
                </a:solidFill>
              </a:rPr>
              <a:t>ngày</a:t>
            </a:r>
            <a:r>
              <a:rPr lang="en-US" sz="6000" b="1" dirty="0" smtClean="0">
                <a:solidFill>
                  <a:schemeClr val="bg1"/>
                </a:solidFill>
              </a:rPr>
              <a:t> </a:t>
            </a:r>
            <a:r>
              <a:rPr lang="en-US" sz="6000" b="1" dirty="0" err="1" smtClean="0">
                <a:solidFill>
                  <a:schemeClr val="bg1"/>
                </a:solidFill>
              </a:rPr>
              <a:t>ngược</a:t>
            </a:r>
            <a:r>
              <a:rPr lang="en-US" sz="6000" b="1" dirty="0" smtClean="0">
                <a:solidFill>
                  <a:schemeClr val="bg1"/>
                </a:solidFill>
              </a:rPr>
              <a:t> </a:t>
            </a:r>
            <a:r>
              <a:rPr lang="en-US" sz="6000" b="1" dirty="0" err="1" smtClean="0">
                <a:solidFill>
                  <a:schemeClr val="bg1"/>
                </a:solidFill>
              </a:rPr>
              <a:t>xuôi</a:t>
            </a:r>
            <a:r>
              <a:rPr lang="en-US" sz="6000" b="1" dirty="0" smtClean="0">
                <a:solidFill>
                  <a:schemeClr val="bg1"/>
                </a:solidFill>
              </a:rPr>
              <a:t> </a:t>
            </a:r>
            <a:r>
              <a:rPr lang="en-US" sz="6000" b="1" dirty="0" err="1" smtClean="0">
                <a:solidFill>
                  <a:schemeClr val="bg1"/>
                </a:solidFill>
              </a:rPr>
              <a:t>trong</a:t>
            </a:r>
            <a:r>
              <a:rPr lang="en-US" sz="6000" b="1" dirty="0" smtClean="0">
                <a:solidFill>
                  <a:schemeClr val="bg1"/>
                </a:solidFill>
              </a:rPr>
              <a:t> </a:t>
            </a:r>
            <a:r>
              <a:rPr lang="en-US" sz="6000" b="1" dirty="0" err="1" smtClean="0">
                <a:solidFill>
                  <a:schemeClr val="bg1"/>
                </a:solidFill>
              </a:rPr>
              <a:t>mưa</a:t>
            </a:r>
            <a:r>
              <a:rPr lang="en-US" sz="6000" b="1" dirty="0" smtClean="0">
                <a:solidFill>
                  <a:schemeClr val="bg1"/>
                </a:solidFill>
              </a:rPr>
              <a:t> </a:t>
            </a:r>
            <a:r>
              <a:rPr lang="en-US" sz="6000" b="1" dirty="0" err="1" smtClean="0">
                <a:solidFill>
                  <a:schemeClr val="bg1"/>
                </a:solidFill>
              </a:rPr>
              <a:t>trong</a:t>
            </a:r>
            <a:r>
              <a:rPr lang="en-US" sz="6000" b="1" dirty="0" smtClean="0">
                <a:solidFill>
                  <a:schemeClr val="bg1"/>
                </a:solidFill>
              </a:rPr>
              <a:t> </a:t>
            </a:r>
            <a:r>
              <a:rPr lang="en-US" sz="6000" b="1" dirty="0" err="1" smtClean="0">
                <a:solidFill>
                  <a:schemeClr val="bg1"/>
                </a:solidFill>
              </a:rPr>
              <a:t>nắng</a:t>
            </a:r>
            <a:r>
              <a:rPr lang="en-US" sz="6000" b="1" dirty="0">
                <a:solidFill>
                  <a:schemeClr val="bg1"/>
                </a:solidFill>
              </a:rPr>
              <a:t>.</a:t>
            </a:r>
            <a:endParaRPr lang="en-US" sz="6000" b="1" dirty="0">
              <a:solidFill>
                <a:schemeClr val="bg1"/>
              </a:solidFill>
              <a:effectLst/>
            </a:endParaRPr>
          </a:p>
        </p:txBody>
      </p:sp>
    </p:spTree>
    <p:extLst>
      <p:ext uri="{BB962C8B-B14F-4D97-AF65-F5344CB8AC3E}">
        <p14:creationId xmlns:p14="http://schemas.microsoft.com/office/powerpoint/2010/main" val="33481993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200" b="1" u="sng" dirty="0" smtClean="0">
                <a:solidFill>
                  <a:srgbClr val="FFFF00"/>
                </a:solidFill>
                <a:effectLst/>
              </a:rPr>
              <a:t>**:</a:t>
            </a:r>
            <a:r>
              <a:rPr lang="en-US" sz="5200" b="1" dirty="0" smtClean="0">
                <a:solidFill>
                  <a:schemeClr val="bg1"/>
                </a:solidFill>
                <a:effectLst/>
              </a:rPr>
              <a:t> </a:t>
            </a:r>
            <a:r>
              <a:rPr lang="en-US" sz="5200" b="1" dirty="0" err="1" smtClean="0">
                <a:solidFill>
                  <a:schemeClr val="bg1"/>
                </a:solidFill>
                <a:effectLst/>
              </a:rPr>
              <a:t>X</a:t>
            </a:r>
            <a:r>
              <a:rPr lang="en-US" sz="5200" b="1" dirty="0" err="1" smtClean="0">
                <a:solidFill>
                  <a:schemeClr val="bg1"/>
                </a:solidFill>
              </a:rPr>
              <a:t>in</a:t>
            </a:r>
            <a:r>
              <a:rPr lang="en-US" sz="5200" b="1" dirty="0" smtClean="0">
                <a:solidFill>
                  <a:schemeClr val="bg1"/>
                </a:solidFill>
              </a:rPr>
              <a:t> </a:t>
            </a:r>
            <a:r>
              <a:rPr lang="en-US" sz="5200" b="1" dirty="0" err="1" smtClean="0">
                <a:solidFill>
                  <a:schemeClr val="bg1"/>
                </a:solidFill>
              </a:rPr>
              <a:t>tiến</a:t>
            </a:r>
            <a:r>
              <a:rPr lang="en-US" sz="5200" b="1" dirty="0" smtClean="0">
                <a:solidFill>
                  <a:schemeClr val="bg1"/>
                </a:solidFill>
              </a:rPr>
              <a:t> </a:t>
            </a:r>
            <a:r>
              <a:rPr lang="en-US" sz="5200" b="1" dirty="0" err="1" smtClean="0">
                <a:solidFill>
                  <a:schemeClr val="bg1"/>
                </a:solidFill>
              </a:rPr>
              <a:t>dâng</a:t>
            </a:r>
            <a:r>
              <a:rPr lang="en-US" sz="5200" b="1" dirty="0" smtClean="0">
                <a:solidFill>
                  <a:schemeClr val="bg1"/>
                </a:solidFill>
              </a:rPr>
              <a:t> </a:t>
            </a:r>
            <a:r>
              <a:rPr lang="en-US" sz="5200" b="1" dirty="0" err="1" smtClean="0">
                <a:solidFill>
                  <a:schemeClr val="bg1"/>
                </a:solidFill>
              </a:rPr>
              <a:t>lên</a:t>
            </a:r>
            <a:r>
              <a:rPr lang="en-US" sz="5200" b="1" dirty="0" smtClean="0">
                <a:solidFill>
                  <a:schemeClr val="bg1"/>
                </a:solidFill>
              </a:rPr>
              <a:t> </a:t>
            </a:r>
            <a:r>
              <a:rPr lang="en-US" sz="5200" b="1" dirty="0" err="1" smtClean="0">
                <a:solidFill>
                  <a:schemeClr val="bg1"/>
                </a:solidFill>
              </a:rPr>
              <a:t>Ngài</a:t>
            </a:r>
            <a:r>
              <a:rPr lang="en-US" sz="5200" b="1" dirty="0" smtClean="0">
                <a:solidFill>
                  <a:schemeClr val="bg1"/>
                </a:solidFill>
              </a:rPr>
              <a:t> </a:t>
            </a:r>
            <a:r>
              <a:rPr lang="en-US" sz="5200" b="1" dirty="0" err="1" smtClean="0">
                <a:solidFill>
                  <a:schemeClr val="bg1"/>
                </a:solidFill>
              </a:rPr>
              <a:t>từng</a:t>
            </a:r>
            <a:r>
              <a:rPr lang="en-US" sz="5200" b="1" dirty="0" smtClean="0">
                <a:solidFill>
                  <a:schemeClr val="bg1"/>
                </a:solidFill>
              </a:rPr>
              <a:t> </a:t>
            </a:r>
            <a:r>
              <a:rPr lang="en-US" sz="5200" b="1" dirty="0" err="1" smtClean="0">
                <a:solidFill>
                  <a:schemeClr val="bg1"/>
                </a:solidFill>
              </a:rPr>
              <a:t>giọt</a:t>
            </a:r>
            <a:r>
              <a:rPr lang="en-US" sz="5200" b="1" dirty="0" smtClean="0">
                <a:solidFill>
                  <a:schemeClr val="bg1"/>
                </a:solidFill>
              </a:rPr>
              <a:t> </a:t>
            </a:r>
            <a:r>
              <a:rPr lang="en-US" sz="5200" b="1" dirty="0" err="1" smtClean="0">
                <a:solidFill>
                  <a:schemeClr val="bg1"/>
                </a:solidFill>
              </a:rPr>
              <a:t>mồ</a:t>
            </a:r>
            <a:r>
              <a:rPr lang="en-US" sz="5200" b="1" dirty="0" smtClean="0">
                <a:solidFill>
                  <a:schemeClr val="bg1"/>
                </a:solidFill>
              </a:rPr>
              <a:t> </a:t>
            </a:r>
            <a:r>
              <a:rPr lang="en-US" sz="5200" b="1" dirty="0" err="1" smtClean="0">
                <a:solidFill>
                  <a:schemeClr val="bg1"/>
                </a:solidFill>
              </a:rPr>
              <a:t>hôi</a:t>
            </a:r>
            <a:r>
              <a:rPr lang="en-US" sz="5200" b="1" dirty="0" smtClean="0">
                <a:solidFill>
                  <a:schemeClr val="bg1"/>
                </a:solidFill>
              </a:rPr>
              <a:t>, </a:t>
            </a:r>
            <a:r>
              <a:rPr lang="en-US" sz="5200" b="1" dirty="0" err="1" smtClean="0">
                <a:solidFill>
                  <a:schemeClr val="bg1"/>
                </a:solidFill>
              </a:rPr>
              <a:t>từng</a:t>
            </a:r>
            <a:r>
              <a:rPr lang="en-US" sz="5200" b="1" dirty="0" smtClean="0">
                <a:solidFill>
                  <a:schemeClr val="bg1"/>
                </a:solidFill>
              </a:rPr>
              <a:t> </a:t>
            </a:r>
            <a:r>
              <a:rPr lang="en-US" sz="5200" b="1" dirty="0" err="1" smtClean="0">
                <a:solidFill>
                  <a:schemeClr val="bg1"/>
                </a:solidFill>
              </a:rPr>
              <a:t>giọt</a:t>
            </a:r>
            <a:r>
              <a:rPr lang="en-US" sz="5200" b="1" dirty="0" smtClean="0">
                <a:solidFill>
                  <a:schemeClr val="bg1"/>
                </a:solidFill>
              </a:rPr>
              <a:t> </a:t>
            </a:r>
            <a:r>
              <a:rPr lang="en-US" sz="5200" b="1" dirty="0" err="1" smtClean="0">
                <a:solidFill>
                  <a:schemeClr val="bg1"/>
                </a:solidFill>
              </a:rPr>
              <a:t>lệ</a:t>
            </a:r>
            <a:r>
              <a:rPr lang="en-US" sz="5200" b="1" dirty="0" smtClean="0">
                <a:solidFill>
                  <a:schemeClr val="bg1"/>
                </a:solidFill>
              </a:rPr>
              <a:t> </a:t>
            </a:r>
            <a:r>
              <a:rPr lang="en-US" sz="5200" b="1" dirty="0" err="1" smtClean="0">
                <a:solidFill>
                  <a:schemeClr val="bg1"/>
                </a:solidFill>
              </a:rPr>
              <a:t>rôi</a:t>
            </a:r>
            <a:r>
              <a:rPr lang="en-US" sz="5200" b="1" dirty="0" smtClean="0">
                <a:solidFill>
                  <a:schemeClr val="bg1"/>
                </a:solidFill>
              </a:rPr>
              <a:t> </a:t>
            </a:r>
            <a:r>
              <a:rPr lang="en-US" sz="5200" b="1" dirty="0" err="1" smtClean="0">
                <a:solidFill>
                  <a:schemeClr val="bg1"/>
                </a:solidFill>
              </a:rPr>
              <a:t>còn</a:t>
            </a:r>
            <a:r>
              <a:rPr lang="en-US" sz="5200" b="1" dirty="0" smtClean="0">
                <a:solidFill>
                  <a:schemeClr val="bg1"/>
                </a:solidFill>
              </a:rPr>
              <a:t> </a:t>
            </a:r>
            <a:r>
              <a:rPr lang="en-US" sz="5200" b="1" dirty="0" err="1" smtClean="0">
                <a:solidFill>
                  <a:schemeClr val="bg1"/>
                </a:solidFill>
              </a:rPr>
              <a:t>ngấn</a:t>
            </a:r>
            <a:r>
              <a:rPr lang="en-US" sz="5200" b="1" dirty="0" smtClean="0">
                <a:solidFill>
                  <a:schemeClr val="bg1"/>
                </a:solidFill>
              </a:rPr>
              <a:t> </a:t>
            </a:r>
            <a:r>
              <a:rPr lang="en-US" sz="5200" b="1" dirty="0" err="1" smtClean="0">
                <a:solidFill>
                  <a:schemeClr val="bg1"/>
                </a:solidFill>
              </a:rPr>
              <a:t>trên</a:t>
            </a:r>
            <a:r>
              <a:rPr lang="en-US" sz="5200" b="1" dirty="0" smtClean="0">
                <a:solidFill>
                  <a:schemeClr val="bg1"/>
                </a:solidFill>
              </a:rPr>
              <a:t> </a:t>
            </a:r>
            <a:r>
              <a:rPr lang="en-US" sz="5200" b="1" dirty="0" err="1" smtClean="0">
                <a:solidFill>
                  <a:schemeClr val="bg1"/>
                </a:solidFill>
              </a:rPr>
              <a:t>môi</a:t>
            </a:r>
            <a:r>
              <a:rPr lang="en-US" sz="5200" b="1" dirty="0" smtClean="0">
                <a:solidFill>
                  <a:schemeClr val="bg1"/>
                </a:solidFill>
              </a:rPr>
              <a:t> </a:t>
            </a:r>
            <a:r>
              <a:rPr lang="en-US" sz="5200" b="1" dirty="0" err="1" smtClean="0">
                <a:solidFill>
                  <a:schemeClr val="bg1"/>
                </a:solidFill>
              </a:rPr>
              <a:t>cười</a:t>
            </a:r>
            <a:r>
              <a:rPr lang="en-US" sz="5200" b="1" dirty="0" smtClean="0">
                <a:solidFill>
                  <a:schemeClr val="bg1"/>
                </a:solidFill>
              </a:rPr>
              <a:t> </a:t>
            </a:r>
            <a:r>
              <a:rPr lang="en-US" sz="5200" b="1" dirty="0" err="1" smtClean="0">
                <a:solidFill>
                  <a:schemeClr val="bg1"/>
                </a:solidFill>
              </a:rPr>
              <a:t>từng</a:t>
            </a:r>
            <a:r>
              <a:rPr lang="en-US" sz="5200" b="1" dirty="0" smtClean="0">
                <a:solidFill>
                  <a:schemeClr val="bg1"/>
                </a:solidFill>
              </a:rPr>
              <a:t> </a:t>
            </a:r>
            <a:r>
              <a:rPr lang="en-US" sz="5200" b="1" dirty="0" err="1" smtClean="0">
                <a:solidFill>
                  <a:schemeClr val="bg1"/>
                </a:solidFill>
              </a:rPr>
              <a:t>ước</a:t>
            </a:r>
            <a:r>
              <a:rPr lang="en-US" sz="5200" b="1" dirty="0" smtClean="0">
                <a:solidFill>
                  <a:schemeClr val="bg1"/>
                </a:solidFill>
              </a:rPr>
              <a:t> </a:t>
            </a:r>
            <a:r>
              <a:rPr lang="en-US" sz="5200" b="1" dirty="0" err="1" smtClean="0">
                <a:solidFill>
                  <a:schemeClr val="bg1"/>
                </a:solidFill>
              </a:rPr>
              <a:t>mơ</a:t>
            </a:r>
            <a:r>
              <a:rPr lang="en-US" sz="5200" b="1" dirty="0" smtClean="0">
                <a:solidFill>
                  <a:schemeClr val="bg1"/>
                </a:solidFill>
              </a:rPr>
              <a:t> </a:t>
            </a:r>
            <a:r>
              <a:rPr lang="en-US" sz="5200" b="1" dirty="0" err="1" smtClean="0">
                <a:solidFill>
                  <a:schemeClr val="bg1"/>
                </a:solidFill>
              </a:rPr>
              <a:t>trong</a:t>
            </a:r>
            <a:r>
              <a:rPr lang="en-US" sz="5200" b="1" dirty="0" smtClean="0">
                <a:solidFill>
                  <a:schemeClr val="bg1"/>
                </a:solidFill>
              </a:rPr>
              <a:t> </a:t>
            </a:r>
            <a:r>
              <a:rPr lang="en-US" sz="5200" b="1" dirty="0" err="1" smtClean="0">
                <a:solidFill>
                  <a:schemeClr val="bg1"/>
                </a:solidFill>
              </a:rPr>
              <a:t>đời</a:t>
            </a:r>
            <a:r>
              <a:rPr lang="en-US" sz="5200" b="1" dirty="0" smtClean="0">
                <a:solidFill>
                  <a:schemeClr val="bg1"/>
                </a:solidFill>
              </a:rPr>
              <a:t> nay con </a:t>
            </a:r>
            <a:r>
              <a:rPr lang="en-US" sz="5200" b="1" dirty="0" err="1" smtClean="0">
                <a:solidFill>
                  <a:schemeClr val="bg1"/>
                </a:solidFill>
              </a:rPr>
              <a:t>vun</a:t>
            </a:r>
            <a:r>
              <a:rPr lang="en-US" sz="5200" b="1" dirty="0" smtClean="0">
                <a:solidFill>
                  <a:schemeClr val="bg1"/>
                </a:solidFill>
              </a:rPr>
              <a:t> </a:t>
            </a:r>
            <a:r>
              <a:rPr lang="en-US" sz="5200" b="1" dirty="0" err="1" smtClean="0">
                <a:solidFill>
                  <a:schemeClr val="bg1"/>
                </a:solidFill>
              </a:rPr>
              <a:t>trồng</a:t>
            </a:r>
            <a:r>
              <a:rPr lang="en-US" sz="5200" b="1" dirty="0" smtClean="0">
                <a:solidFill>
                  <a:schemeClr val="bg1"/>
                </a:solidFill>
              </a:rPr>
              <a:t> </a:t>
            </a:r>
            <a:r>
              <a:rPr lang="en-US" sz="5200" b="1" dirty="0" err="1" smtClean="0">
                <a:solidFill>
                  <a:schemeClr val="bg1"/>
                </a:solidFill>
              </a:rPr>
              <a:t>chờ</a:t>
            </a:r>
            <a:r>
              <a:rPr lang="en-US" sz="5200" b="1" dirty="0" smtClean="0">
                <a:solidFill>
                  <a:schemeClr val="bg1"/>
                </a:solidFill>
              </a:rPr>
              <a:t> </a:t>
            </a:r>
            <a:r>
              <a:rPr lang="en-US" sz="5200" b="1" dirty="0" err="1" smtClean="0">
                <a:solidFill>
                  <a:schemeClr val="bg1"/>
                </a:solidFill>
              </a:rPr>
              <a:t>ngày</a:t>
            </a:r>
            <a:r>
              <a:rPr lang="en-US" sz="5200" b="1" dirty="0" smtClean="0">
                <a:solidFill>
                  <a:schemeClr val="bg1"/>
                </a:solidFill>
              </a:rPr>
              <a:t> </a:t>
            </a:r>
            <a:r>
              <a:rPr lang="en-US" sz="5200" b="1" dirty="0" err="1" smtClean="0">
                <a:solidFill>
                  <a:schemeClr val="bg1"/>
                </a:solidFill>
              </a:rPr>
              <a:t>sẽ</a:t>
            </a:r>
            <a:r>
              <a:rPr lang="en-US" sz="5200" b="1" dirty="0" smtClean="0">
                <a:solidFill>
                  <a:schemeClr val="bg1"/>
                </a:solidFill>
              </a:rPr>
              <a:t> </a:t>
            </a:r>
            <a:r>
              <a:rPr lang="en-US" sz="5200" b="1" dirty="0" err="1" smtClean="0">
                <a:solidFill>
                  <a:schemeClr val="bg1"/>
                </a:solidFill>
              </a:rPr>
              <a:t>trổ</a:t>
            </a:r>
            <a:r>
              <a:rPr lang="en-US" sz="5200" b="1" dirty="0" smtClean="0">
                <a:solidFill>
                  <a:schemeClr val="bg1"/>
                </a:solidFill>
              </a:rPr>
              <a:t> </a:t>
            </a:r>
            <a:r>
              <a:rPr lang="en-US" sz="5200" b="1" dirty="0" err="1" smtClean="0">
                <a:solidFill>
                  <a:schemeClr val="bg1"/>
                </a:solidFill>
              </a:rPr>
              <a:t>bông</a:t>
            </a:r>
            <a:r>
              <a:rPr lang="en-US" sz="5200" b="1" dirty="0" smtClean="0">
                <a:solidFill>
                  <a:schemeClr val="bg1"/>
                </a:solidFill>
              </a:rPr>
              <a:t>.</a:t>
            </a:r>
            <a:endParaRPr lang="en-US" sz="5200" b="1" dirty="0">
              <a:solidFill>
                <a:schemeClr val="bg1"/>
              </a:solidFill>
              <a:effectLst/>
            </a:endParaRPr>
          </a:p>
        </p:txBody>
      </p:sp>
    </p:spTree>
    <p:extLst>
      <p:ext uri="{BB962C8B-B14F-4D97-AF65-F5344CB8AC3E}">
        <p14:creationId xmlns:p14="http://schemas.microsoft.com/office/powerpoint/2010/main" val="23002426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3097712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4600" b="1" u="sng" dirty="0" err="1" smtClean="0">
                <a:solidFill>
                  <a:srgbClr val="FFFF00"/>
                </a:solidFill>
                <a:effectLst/>
              </a:rPr>
              <a:t>Đk</a:t>
            </a:r>
            <a:r>
              <a:rPr lang="en-US" sz="4600" b="1" u="sng" dirty="0" smtClean="0">
                <a:solidFill>
                  <a:srgbClr val="FFFF00"/>
                </a:solidFill>
                <a:effectLst/>
              </a:rPr>
              <a:t>:</a:t>
            </a:r>
            <a:r>
              <a:rPr lang="en-US" sz="4600" b="1" dirty="0" smtClean="0">
                <a:solidFill>
                  <a:schemeClr val="bg1"/>
                </a:solidFill>
                <a:effectLst/>
              </a:rPr>
              <a:t> </a:t>
            </a:r>
            <a:r>
              <a:rPr lang="en-US" sz="4600" b="1" dirty="0" err="1" smtClean="0">
                <a:solidFill>
                  <a:schemeClr val="bg1"/>
                </a:solidFill>
              </a:rPr>
              <a:t>Xin</a:t>
            </a:r>
            <a:r>
              <a:rPr lang="en-US" sz="4600" b="1" dirty="0" smtClean="0">
                <a:solidFill>
                  <a:schemeClr val="bg1"/>
                </a:solidFill>
              </a:rPr>
              <a:t> </a:t>
            </a:r>
            <a:r>
              <a:rPr lang="en-US" sz="4600" b="1" dirty="0" err="1" smtClean="0">
                <a:solidFill>
                  <a:schemeClr val="bg1"/>
                </a:solidFill>
              </a:rPr>
              <a:t>dâng</a:t>
            </a:r>
            <a:r>
              <a:rPr lang="en-US" sz="4600" b="1" dirty="0" smtClean="0">
                <a:solidFill>
                  <a:schemeClr val="bg1"/>
                </a:solidFill>
              </a:rPr>
              <a:t> </a:t>
            </a:r>
            <a:r>
              <a:rPr lang="en-US" sz="4600" b="1" dirty="0" err="1" smtClean="0">
                <a:solidFill>
                  <a:schemeClr val="bg1"/>
                </a:solidFill>
              </a:rPr>
              <a:t>lên</a:t>
            </a:r>
            <a:r>
              <a:rPr lang="en-US" sz="4600" b="1" dirty="0" smtClean="0">
                <a:solidFill>
                  <a:schemeClr val="bg1"/>
                </a:solidFill>
              </a:rPr>
              <a:t> </a:t>
            </a:r>
            <a:r>
              <a:rPr lang="en-US" sz="4600" b="1" dirty="0" err="1" smtClean="0">
                <a:solidFill>
                  <a:schemeClr val="bg1"/>
                </a:solidFill>
              </a:rPr>
              <a:t>Chúa</a:t>
            </a:r>
            <a:r>
              <a:rPr lang="en-US" sz="4600" b="1" dirty="0" smtClean="0">
                <a:solidFill>
                  <a:schemeClr val="bg1"/>
                </a:solidFill>
              </a:rPr>
              <a:t> </a:t>
            </a:r>
            <a:r>
              <a:rPr lang="en-US" sz="4600" b="1" dirty="0" err="1" smtClean="0">
                <a:solidFill>
                  <a:schemeClr val="bg1"/>
                </a:solidFill>
              </a:rPr>
              <a:t>Trời</a:t>
            </a:r>
            <a:r>
              <a:rPr lang="en-US" sz="4600" b="1" dirty="0" smtClean="0">
                <a:solidFill>
                  <a:schemeClr val="bg1"/>
                </a:solidFill>
              </a:rPr>
              <a:t>, </a:t>
            </a:r>
            <a:r>
              <a:rPr lang="en-US" sz="4600" b="1" dirty="0" err="1" smtClean="0">
                <a:solidFill>
                  <a:schemeClr val="bg1"/>
                </a:solidFill>
              </a:rPr>
              <a:t>này</a:t>
            </a:r>
            <a:r>
              <a:rPr lang="en-US" sz="4600" b="1" dirty="0" smtClean="0">
                <a:solidFill>
                  <a:schemeClr val="bg1"/>
                </a:solidFill>
              </a:rPr>
              <a:t> </a:t>
            </a:r>
            <a:r>
              <a:rPr lang="en-US" sz="4600" b="1" dirty="0" err="1" smtClean="0">
                <a:solidFill>
                  <a:schemeClr val="bg1"/>
                </a:solidFill>
              </a:rPr>
              <a:t>bánh</a:t>
            </a:r>
            <a:r>
              <a:rPr lang="en-US" sz="4600" b="1" dirty="0" smtClean="0">
                <a:solidFill>
                  <a:schemeClr val="bg1"/>
                </a:solidFill>
              </a:rPr>
              <a:t> </a:t>
            </a:r>
            <a:r>
              <a:rPr lang="en-US" sz="4600" b="1" dirty="0" err="1" smtClean="0">
                <a:solidFill>
                  <a:schemeClr val="bg1"/>
                </a:solidFill>
              </a:rPr>
              <a:t>thơm</a:t>
            </a:r>
            <a:r>
              <a:rPr lang="en-US" sz="4600" b="1" dirty="0" smtClean="0">
                <a:solidFill>
                  <a:schemeClr val="bg1"/>
                </a:solidFill>
              </a:rPr>
              <a:t> </a:t>
            </a:r>
            <a:r>
              <a:rPr lang="en-US" sz="4600" b="1" dirty="0" err="1" smtClean="0">
                <a:solidFill>
                  <a:schemeClr val="bg1"/>
                </a:solidFill>
              </a:rPr>
              <a:t>ly</a:t>
            </a:r>
            <a:r>
              <a:rPr lang="en-US" sz="4600" b="1" dirty="0" smtClean="0">
                <a:solidFill>
                  <a:schemeClr val="bg1"/>
                </a:solidFill>
              </a:rPr>
              <a:t> </a:t>
            </a:r>
            <a:r>
              <a:rPr lang="en-US" sz="4600" b="1" dirty="0" err="1" smtClean="0">
                <a:solidFill>
                  <a:schemeClr val="bg1"/>
                </a:solidFill>
              </a:rPr>
              <a:t>rượu</a:t>
            </a:r>
            <a:r>
              <a:rPr lang="en-US" sz="4600" b="1" dirty="0" smtClean="0">
                <a:solidFill>
                  <a:schemeClr val="bg1"/>
                </a:solidFill>
              </a:rPr>
              <a:t> </a:t>
            </a:r>
            <a:r>
              <a:rPr lang="en-US" sz="4600" b="1" dirty="0" err="1" smtClean="0">
                <a:solidFill>
                  <a:schemeClr val="bg1"/>
                </a:solidFill>
              </a:rPr>
              <a:t>nồng</a:t>
            </a:r>
            <a:r>
              <a:rPr lang="en-US" sz="4600" b="1" dirty="0" smtClean="0">
                <a:solidFill>
                  <a:schemeClr val="bg1"/>
                </a:solidFill>
              </a:rPr>
              <a:t>, </a:t>
            </a:r>
            <a:r>
              <a:rPr lang="en-US" sz="4600" b="1" dirty="0" err="1" smtClean="0">
                <a:solidFill>
                  <a:schemeClr val="bg1"/>
                </a:solidFill>
              </a:rPr>
              <a:t>bánh</a:t>
            </a:r>
            <a:r>
              <a:rPr lang="en-US" sz="4600" b="1" dirty="0" smtClean="0">
                <a:solidFill>
                  <a:schemeClr val="bg1"/>
                </a:solidFill>
              </a:rPr>
              <a:t> </a:t>
            </a:r>
            <a:r>
              <a:rPr lang="en-US" sz="4600" b="1" dirty="0" err="1" smtClean="0">
                <a:solidFill>
                  <a:schemeClr val="bg1"/>
                </a:solidFill>
              </a:rPr>
              <a:t>thơm</a:t>
            </a:r>
            <a:r>
              <a:rPr lang="en-US" sz="4600" b="1" dirty="0" smtClean="0">
                <a:solidFill>
                  <a:schemeClr val="bg1"/>
                </a:solidFill>
              </a:rPr>
              <a:t> </a:t>
            </a:r>
            <a:r>
              <a:rPr lang="en-US" sz="4600" b="1" dirty="0" err="1" smtClean="0">
                <a:solidFill>
                  <a:schemeClr val="bg1"/>
                </a:solidFill>
              </a:rPr>
              <a:t>ly</a:t>
            </a:r>
            <a:r>
              <a:rPr lang="en-US" sz="4600" b="1" dirty="0" smtClean="0">
                <a:solidFill>
                  <a:schemeClr val="bg1"/>
                </a:solidFill>
              </a:rPr>
              <a:t> </a:t>
            </a:r>
            <a:r>
              <a:rPr lang="en-US" sz="4600" b="1" dirty="0" err="1" smtClean="0">
                <a:solidFill>
                  <a:schemeClr val="bg1"/>
                </a:solidFill>
              </a:rPr>
              <a:t>rượu</a:t>
            </a:r>
            <a:r>
              <a:rPr lang="en-US" sz="4600" b="1" dirty="0" smtClean="0">
                <a:solidFill>
                  <a:schemeClr val="bg1"/>
                </a:solidFill>
              </a:rPr>
              <a:t> </a:t>
            </a:r>
            <a:r>
              <a:rPr lang="en-US" sz="4600" b="1" dirty="0" err="1" smtClean="0">
                <a:solidFill>
                  <a:schemeClr val="bg1"/>
                </a:solidFill>
              </a:rPr>
              <a:t>nồng</a:t>
            </a:r>
            <a:r>
              <a:rPr lang="en-US" sz="4600" b="1" dirty="0" smtClean="0">
                <a:solidFill>
                  <a:schemeClr val="bg1"/>
                </a:solidFill>
              </a:rPr>
              <a:t>. </a:t>
            </a:r>
            <a:r>
              <a:rPr lang="en-US" sz="4600" b="1" dirty="0" err="1" smtClean="0">
                <a:solidFill>
                  <a:schemeClr val="bg1"/>
                </a:solidFill>
              </a:rPr>
              <a:t>Là</a:t>
            </a:r>
            <a:r>
              <a:rPr lang="en-US" sz="4600" b="1" dirty="0" smtClean="0">
                <a:solidFill>
                  <a:schemeClr val="bg1"/>
                </a:solidFill>
              </a:rPr>
              <a:t> </a:t>
            </a:r>
            <a:r>
              <a:rPr lang="en-US" sz="4600" b="1" dirty="0" err="1" smtClean="0">
                <a:solidFill>
                  <a:schemeClr val="bg1"/>
                </a:solidFill>
              </a:rPr>
              <a:t>hoa</a:t>
            </a:r>
            <a:r>
              <a:rPr lang="en-US" sz="4600" b="1" dirty="0" smtClean="0">
                <a:solidFill>
                  <a:schemeClr val="bg1"/>
                </a:solidFill>
              </a:rPr>
              <a:t> </a:t>
            </a:r>
            <a:r>
              <a:rPr lang="en-US" sz="4600" b="1" dirty="0" err="1" smtClean="0">
                <a:solidFill>
                  <a:schemeClr val="bg1"/>
                </a:solidFill>
              </a:rPr>
              <a:t>màu</a:t>
            </a:r>
            <a:r>
              <a:rPr lang="en-US" sz="4600" b="1" dirty="0" smtClean="0">
                <a:solidFill>
                  <a:schemeClr val="bg1"/>
                </a:solidFill>
              </a:rPr>
              <a:t> </a:t>
            </a:r>
            <a:r>
              <a:rPr lang="en-US" sz="4600" b="1" dirty="0" err="1" smtClean="0">
                <a:solidFill>
                  <a:schemeClr val="bg1"/>
                </a:solidFill>
              </a:rPr>
              <a:t>ruộng</a:t>
            </a:r>
            <a:r>
              <a:rPr lang="en-US" sz="4600" b="1" dirty="0" smtClean="0">
                <a:solidFill>
                  <a:schemeClr val="bg1"/>
                </a:solidFill>
              </a:rPr>
              <a:t> </a:t>
            </a:r>
            <a:r>
              <a:rPr lang="en-US" sz="4600" b="1" dirty="0" err="1" smtClean="0">
                <a:solidFill>
                  <a:schemeClr val="bg1"/>
                </a:solidFill>
              </a:rPr>
              <a:t>đất</a:t>
            </a:r>
            <a:r>
              <a:rPr lang="en-US" sz="4600" b="1" dirty="0" smtClean="0">
                <a:solidFill>
                  <a:schemeClr val="bg1"/>
                </a:solidFill>
              </a:rPr>
              <a:t> </a:t>
            </a:r>
            <a:r>
              <a:rPr lang="en-US" sz="4600" b="1" dirty="0" err="1" smtClean="0">
                <a:solidFill>
                  <a:schemeClr val="bg1"/>
                </a:solidFill>
              </a:rPr>
              <a:t>hương</a:t>
            </a:r>
            <a:r>
              <a:rPr lang="en-US" sz="4600" b="1" dirty="0" smtClean="0">
                <a:solidFill>
                  <a:schemeClr val="bg1"/>
                </a:solidFill>
              </a:rPr>
              <a:t> </a:t>
            </a:r>
            <a:r>
              <a:rPr lang="en-US" sz="4600" b="1" dirty="0" err="1" smtClean="0">
                <a:solidFill>
                  <a:schemeClr val="bg1"/>
                </a:solidFill>
              </a:rPr>
              <a:t>thơm</a:t>
            </a:r>
            <a:r>
              <a:rPr lang="en-US" sz="4600" b="1" dirty="0" smtClean="0">
                <a:solidFill>
                  <a:schemeClr val="bg1"/>
                </a:solidFill>
              </a:rPr>
              <a:t> </a:t>
            </a:r>
            <a:r>
              <a:rPr lang="en-US" sz="4600" b="1" dirty="0" err="1" smtClean="0">
                <a:solidFill>
                  <a:schemeClr val="bg1"/>
                </a:solidFill>
              </a:rPr>
              <a:t>của</a:t>
            </a:r>
            <a:r>
              <a:rPr lang="en-US" sz="4600" b="1" dirty="0" smtClean="0">
                <a:solidFill>
                  <a:schemeClr val="bg1"/>
                </a:solidFill>
              </a:rPr>
              <a:t> </a:t>
            </a:r>
            <a:r>
              <a:rPr lang="en-US" sz="4600" b="1" dirty="0" err="1" smtClean="0">
                <a:solidFill>
                  <a:schemeClr val="bg1"/>
                </a:solidFill>
              </a:rPr>
              <a:t>nương</a:t>
            </a:r>
            <a:r>
              <a:rPr lang="en-US" sz="4600" b="1" dirty="0" smtClean="0">
                <a:solidFill>
                  <a:schemeClr val="bg1"/>
                </a:solidFill>
              </a:rPr>
              <a:t> </a:t>
            </a:r>
            <a:r>
              <a:rPr lang="en-US" sz="4600" b="1" dirty="0" err="1" smtClean="0">
                <a:solidFill>
                  <a:schemeClr val="bg1"/>
                </a:solidFill>
              </a:rPr>
              <a:t>đồng</a:t>
            </a:r>
            <a:r>
              <a:rPr lang="en-US" sz="4600" b="1" dirty="0" smtClean="0">
                <a:solidFill>
                  <a:schemeClr val="bg1"/>
                </a:solidFill>
              </a:rPr>
              <a:t>, </a:t>
            </a:r>
            <a:r>
              <a:rPr lang="en-US" sz="4600" b="1" dirty="0" err="1" smtClean="0">
                <a:solidFill>
                  <a:schemeClr val="bg1"/>
                </a:solidFill>
              </a:rPr>
              <a:t>xin</a:t>
            </a:r>
            <a:r>
              <a:rPr lang="en-US" sz="4600" b="1" dirty="0" smtClean="0">
                <a:solidFill>
                  <a:schemeClr val="bg1"/>
                </a:solidFill>
              </a:rPr>
              <a:t> </a:t>
            </a:r>
            <a:r>
              <a:rPr lang="en-US" sz="4600" b="1" dirty="0" err="1" smtClean="0">
                <a:solidFill>
                  <a:schemeClr val="bg1"/>
                </a:solidFill>
              </a:rPr>
              <a:t>tiến</a:t>
            </a:r>
            <a:r>
              <a:rPr lang="en-US" sz="4600" b="1" dirty="0" smtClean="0">
                <a:solidFill>
                  <a:schemeClr val="bg1"/>
                </a:solidFill>
              </a:rPr>
              <a:t> </a:t>
            </a:r>
            <a:r>
              <a:rPr lang="en-US" sz="4600" b="1" dirty="0" err="1" smtClean="0">
                <a:solidFill>
                  <a:schemeClr val="bg1"/>
                </a:solidFill>
              </a:rPr>
              <a:t>dâng</a:t>
            </a:r>
            <a:r>
              <a:rPr lang="en-US" sz="4600" b="1" dirty="0" smtClean="0">
                <a:solidFill>
                  <a:schemeClr val="bg1"/>
                </a:solidFill>
              </a:rPr>
              <a:t> </a:t>
            </a:r>
            <a:r>
              <a:rPr lang="en-US" sz="4600" b="1" dirty="0" err="1" smtClean="0">
                <a:solidFill>
                  <a:schemeClr val="bg1"/>
                </a:solidFill>
              </a:rPr>
              <a:t>lên</a:t>
            </a:r>
            <a:r>
              <a:rPr lang="en-US" sz="4600" b="1" dirty="0" smtClean="0">
                <a:solidFill>
                  <a:schemeClr val="bg1"/>
                </a:solidFill>
              </a:rPr>
              <a:t> </a:t>
            </a:r>
            <a:r>
              <a:rPr lang="en-US" sz="4600" b="1" dirty="0" err="1" smtClean="0">
                <a:solidFill>
                  <a:schemeClr val="bg1"/>
                </a:solidFill>
              </a:rPr>
              <a:t>Ngài</a:t>
            </a:r>
            <a:r>
              <a:rPr lang="en-US" sz="4600" b="1" dirty="0" smtClean="0">
                <a:solidFill>
                  <a:schemeClr val="bg1"/>
                </a:solidFill>
              </a:rPr>
              <a:t>, </a:t>
            </a:r>
            <a:r>
              <a:rPr lang="en-US" sz="4600" b="1" dirty="0" err="1" smtClean="0">
                <a:solidFill>
                  <a:schemeClr val="bg1"/>
                </a:solidFill>
              </a:rPr>
              <a:t>cùng</a:t>
            </a:r>
            <a:r>
              <a:rPr lang="en-US" sz="4600" b="1" dirty="0" smtClean="0">
                <a:solidFill>
                  <a:schemeClr val="bg1"/>
                </a:solidFill>
              </a:rPr>
              <a:t> </a:t>
            </a:r>
            <a:r>
              <a:rPr lang="en-US" sz="4600" b="1" dirty="0" err="1" smtClean="0">
                <a:solidFill>
                  <a:schemeClr val="bg1"/>
                </a:solidFill>
              </a:rPr>
              <a:t>với</a:t>
            </a:r>
            <a:r>
              <a:rPr lang="en-US" sz="4600" b="1" dirty="0" smtClean="0">
                <a:solidFill>
                  <a:schemeClr val="bg1"/>
                </a:solidFill>
              </a:rPr>
              <a:t> </a:t>
            </a:r>
            <a:r>
              <a:rPr lang="en-US" sz="4600" b="1" dirty="0" err="1" smtClean="0">
                <a:solidFill>
                  <a:schemeClr val="bg1"/>
                </a:solidFill>
              </a:rPr>
              <a:t>bao</a:t>
            </a:r>
            <a:r>
              <a:rPr lang="en-US" sz="4600" b="1" dirty="0" smtClean="0">
                <a:solidFill>
                  <a:schemeClr val="bg1"/>
                </a:solidFill>
              </a:rPr>
              <a:t> </a:t>
            </a:r>
            <a:r>
              <a:rPr lang="en-US" sz="4600" b="1" dirty="0" err="1" smtClean="0">
                <a:solidFill>
                  <a:schemeClr val="bg1"/>
                </a:solidFill>
              </a:rPr>
              <a:t>tâm</a:t>
            </a:r>
            <a:r>
              <a:rPr lang="en-US" sz="4600" b="1" dirty="0" smtClean="0">
                <a:solidFill>
                  <a:schemeClr val="bg1"/>
                </a:solidFill>
              </a:rPr>
              <a:t> </a:t>
            </a:r>
            <a:r>
              <a:rPr lang="en-US" sz="4600" b="1" dirty="0" err="1" smtClean="0">
                <a:solidFill>
                  <a:schemeClr val="bg1"/>
                </a:solidFill>
              </a:rPr>
              <a:t>tình</a:t>
            </a:r>
            <a:r>
              <a:rPr lang="en-US" sz="4600" b="1" dirty="0" smtClean="0">
                <a:solidFill>
                  <a:schemeClr val="bg1"/>
                </a:solidFill>
              </a:rPr>
              <a:t>, </a:t>
            </a:r>
            <a:r>
              <a:rPr lang="en-US" sz="4600" b="1" dirty="0" err="1" smtClean="0">
                <a:solidFill>
                  <a:schemeClr val="bg1"/>
                </a:solidFill>
              </a:rPr>
              <a:t>tâm</a:t>
            </a:r>
            <a:r>
              <a:rPr lang="en-US" sz="4600" b="1" dirty="0" smtClean="0">
                <a:solidFill>
                  <a:schemeClr val="bg1"/>
                </a:solidFill>
              </a:rPr>
              <a:t> </a:t>
            </a:r>
            <a:r>
              <a:rPr lang="en-US" sz="4600" b="1" dirty="0" err="1" smtClean="0">
                <a:solidFill>
                  <a:schemeClr val="bg1"/>
                </a:solidFill>
              </a:rPr>
              <a:t>tình</a:t>
            </a:r>
            <a:r>
              <a:rPr lang="en-US" sz="4600" b="1" dirty="0" smtClean="0">
                <a:solidFill>
                  <a:schemeClr val="bg1"/>
                </a:solidFill>
              </a:rPr>
              <a:t> </a:t>
            </a:r>
            <a:r>
              <a:rPr lang="en-US" sz="4600" b="1" dirty="0" err="1" smtClean="0">
                <a:solidFill>
                  <a:schemeClr val="bg1"/>
                </a:solidFill>
              </a:rPr>
              <a:t>buồn</a:t>
            </a:r>
            <a:r>
              <a:rPr lang="en-US" sz="4600" b="1" dirty="0" smtClean="0">
                <a:solidFill>
                  <a:schemeClr val="bg1"/>
                </a:solidFill>
              </a:rPr>
              <a:t> </a:t>
            </a:r>
            <a:r>
              <a:rPr lang="en-US" sz="4600" b="1" dirty="0" err="1" smtClean="0">
                <a:solidFill>
                  <a:schemeClr val="bg1"/>
                </a:solidFill>
              </a:rPr>
              <a:t>vui</a:t>
            </a:r>
            <a:r>
              <a:rPr lang="en-US" sz="4600" b="1" dirty="0" smtClean="0">
                <a:solidFill>
                  <a:schemeClr val="bg1"/>
                </a:solidFill>
              </a:rPr>
              <a:t>.</a:t>
            </a:r>
            <a:endParaRPr lang="en-US" sz="4600" b="1" dirty="0">
              <a:solidFill>
                <a:schemeClr val="bg1"/>
              </a:solidFill>
              <a:effectLst/>
            </a:endParaRPr>
          </a:p>
        </p:txBody>
      </p:sp>
    </p:spTree>
    <p:extLst>
      <p:ext uri="{BB962C8B-B14F-4D97-AF65-F5344CB8AC3E}">
        <p14:creationId xmlns:p14="http://schemas.microsoft.com/office/powerpoint/2010/main" val="21700901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86474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409074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nSpc>
                <a:spcPct val="130000"/>
              </a:lnSpc>
            </a:pPr>
            <a:r>
              <a:rPr lang="en-US" sz="6000" b="0" u="sng" dirty="0" err="1" smtClean="0">
                <a:solidFill>
                  <a:srgbClr val="FFFF00"/>
                </a:solidFill>
                <a:effectLst/>
              </a:rPr>
              <a:t>Ca</a:t>
            </a:r>
            <a:r>
              <a:rPr lang="en-US" sz="6000" b="0" u="sng" dirty="0" smtClean="0">
                <a:solidFill>
                  <a:srgbClr val="FFFF00"/>
                </a:solidFill>
                <a:effectLst/>
              </a:rPr>
              <a:t> </a:t>
            </a:r>
            <a:r>
              <a:rPr lang="en-US" sz="6000" u="sng" dirty="0" err="1" smtClean="0">
                <a:solidFill>
                  <a:srgbClr val="FFFF00"/>
                </a:solidFill>
              </a:rPr>
              <a:t>Nguyện</a:t>
            </a:r>
            <a:r>
              <a:rPr lang="en-US" sz="6000" u="sng" dirty="0" smtClean="0">
                <a:solidFill>
                  <a:srgbClr val="FFFF00"/>
                </a:solidFill>
              </a:rPr>
              <a:t> </a:t>
            </a:r>
            <a:r>
              <a:rPr lang="en-US" sz="6000" u="sng" dirty="0" err="1" smtClean="0">
                <a:solidFill>
                  <a:srgbClr val="FFFF00"/>
                </a:solidFill>
              </a:rPr>
              <a:t>Hiệp</a:t>
            </a:r>
            <a:r>
              <a:rPr lang="en-US" sz="6000" u="sng" dirty="0" smtClean="0">
                <a:solidFill>
                  <a:srgbClr val="FFFF00"/>
                </a:solidFill>
              </a:rPr>
              <a:t> </a:t>
            </a:r>
            <a:r>
              <a:rPr lang="en-US" sz="6000" u="sng" dirty="0" err="1" smtClean="0">
                <a:solidFill>
                  <a:srgbClr val="FFFF00"/>
                </a:solidFill>
              </a:rPr>
              <a:t>Lễ</a:t>
            </a:r>
            <a:r>
              <a:rPr lang="en-US" sz="6000" u="sng" dirty="0" smtClean="0">
                <a:solidFill>
                  <a:srgbClr val="FFFF00"/>
                </a:solidFill>
              </a:rPr>
              <a:t/>
            </a:r>
            <a:br>
              <a:rPr lang="en-US" sz="6000" u="sng" dirty="0" smtClean="0">
                <a:solidFill>
                  <a:srgbClr val="FFFF00"/>
                </a:solidFill>
              </a:rPr>
            </a:br>
            <a:r>
              <a:rPr lang="en-US" sz="8000" dirty="0" err="1" smtClean="0">
                <a:solidFill>
                  <a:srgbClr val="FFFF00"/>
                </a:solidFill>
              </a:rPr>
              <a:t>Nguyện</a:t>
            </a:r>
            <a:r>
              <a:rPr lang="en-US" sz="8000" dirty="0" smtClean="0">
                <a:solidFill>
                  <a:srgbClr val="FFFF00"/>
                </a:solidFill>
              </a:rPr>
              <a:t> </a:t>
            </a:r>
            <a:r>
              <a:rPr lang="en-US" sz="8000" dirty="0" err="1" smtClean="0">
                <a:solidFill>
                  <a:srgbClr val="FFFF00"/>
                </a:solidFill>
              </a:rPr>
              <a:t>Cầu</a:t>
            </a:r>
            <a:r>
              <a:rPr lang="en-US" sz="8000" dirty="0" smtClean="0">
                <a:solidFill>
                  <a:srgbClr val="FFFF00"/>
                </a:solidFill>
              </a:rPr>
              <a:t/>
            </a:r>
            <a:br>
              <a:rPr lang="en-US" sz="8000" dirty="0" smtClean="0">
                <a:solidFill>
                  <a:srgbClr val="FFFF00"/>
                </a:solidFill>
              </a:rPr>
            </a:br>
            <a:r>
              <a:rPr lang="en-US" sz="6000" b="0" i="1" dirty="0" err="1" smtClean="0">
                <a:solidFill>
                  <a:schemeClr val="bg1"/>
                </a:solidFill>
                <a:effectLst/>
              </a:rPr>
              <a:t>Thành</a:t>
            </a:r>
            <a:r>
              <a:rPr lang="en-US" sz="6000" b="0" i="1" dirty="0" smtClean="0">
                <a:solidFill>
                  <a:schemeClr val="bg1"/>
                </a:solidFill>
                <a:effectLst/>
              </a:rPr>
              <a:t> </a:t>
            </a:r>
            <a:r>
              <a:rPr lang="en-US" sz="6000" b="0" i="1" dirty="0" err="1" smtClean="0">
                <a:solidFill>
                  <a:schemeClr val="bg1"/>
                </a:solidFill>
                <a:effectLst/>
              </a:rPr>
              <a:t>Tâm</a:t>
            </a:r>
            <a:endParaRPr lang="en-US" sz="6000" b="0" i="1" dirty="0">
              <a:solidFill>
                <a:schemeClr val="bg1"/>
              </a:solidFill>
              <a:effectLst/>
            </a:endParaRPr>
          </a:p>
        </p:txBody>
      </p:sp>
    </p:spTree>
    <p:extLst>
      <p:ext uri="{BB962C8B-B14F-4D97-AF65-F5344CB8AC3E}">
        <p14:creationId xmlns:p14="http://schemas.microsoft.com/office/powerpoint/2010/main" val="30662925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4600" b="1" u="sng" dirty="0" smtClean="0">
                <a:solidFill>
                  <a:srgbClr val="FFFF00"/>
                </a:solidFill>
              </a:rPr>
              <a:t>T</a:t>
            </a:r>
            <a:r>
              <a:rPr lang="en-US" sz="4600" b="1" u="sng" dirty="0" smtClean="0">
                <a:solidFill>
                  <a:srgbClr val="FFFF00"/>
                </a:solidFill>
                <a:effectLst/>
              </a:rPr>
              <a:t>k1:</a:t>
            </a:r>
            <a:r>
              <a:rPr lang="en-US" sz="4600" b="1" dirty="0" smtClean="0">
                <a:solidFill>
                  <a:schemeClr val="bg1"/>
                </a:solidFill>
                <a:effectLst/>
              </a:rPr>
              <a:t> </a:t>
            </a:r>
            <a:r>
              <a:rPr lang="en-US" sz="4600" b="1" dirty="0" err="1" smtClean="0">
                <a:solidFill>
                  <a:schemeClr val="bg1"/>
                </a:solidFill>
              </a:rPr>
              <a:t>Trời</a:t>
            </a:r>
            <a:r>
              <a:rPr lang="en-US" sz="4600" b="1" dirty="0" smtClean="0">
                <a:solidFill>
                  <a:schemeClr val="bg1"/>
                </a:solidFill>
              </a:rPr>
              <a:t> </a:t>
            </a:r>
            <a:r>
              <a:rPr lang="en-US" sz="4600" b="1" dirty="0" err="1" smtClean="0">
                <a:solidFill>
                  <a:schemeClr val="bg1"/>
                </a:solidFill>
              </a:rPr>
              <a:t>đã</a:t>
            </a:r>
            <a:r>
              <a:rPr lang="en-US" sz="4600" b="1" dirty="0" smtClean="0">
                <a:solidFill>
                  <a:schemeClr val="bg1"/>
                </a:solidFill>
              </a:rPr>
              <a:t> </a:t>
            </a:r>
            <a:r>
              <a:rPr lang="en-US" sz="4600" b="1" dirty="0" err="1" smtClean="0">
                <a:solidFill>
                  <a:schemeClr val="bg1"/>
                </a:solidFill>
              </a:rPr>
              <a:t>tối</a:t>
            </a:r>
            <a:r>
              <a:rPr lang="en-US" sz="4600" b="1" dirty="0" smtClean="0">
                <a:solidFill>
                  <a:schemeClr val="bg1"/>
                </a:solidFill>
              </a:rPr>
              <a:t> </a:t>
            </a:r>
            <a:r>
              <a:rPr lang="en-US" sz="4600" b="1" dirty="0" err="1" smtClean="0">
                <a:solidFill>
                  <a:schemeClr val="bg1"/>
                </a:solidFill>
              </a:rPr>
              <a:t>đêm</a:t>
            </a:r>
            <a:r>
              <a:rPr lang="en-US" sz="4600" b="1" dirty="0" smtClean="0">
                <a:solidFill>
                  <a:schemeClr val="bg1"/>
                </a:solidFill>
              </a:rPr>
              <a:t> </a:t>
            </a:r>
            <a:r>
              <a:rPr lang="en-US" sz="4600" b="1" dirty="0" err="1" smtClean="0">
                <a:solidFill>
                  <a:schemeClr val="bg1"/>
                </a:solidFill>
              </a:rPr>
              <a:t>về</a:t>
            </a:r>
            <a:r>
              <a:rPr lang="en-US" sz="4600" b="1" dirty="0" smtClean="0">
                <a:solidFill>
                  <a:schemeClr val="bg1"/>
                </a:solidFill>
              </a:rPr>
              <a:t> </a:t>
            </a:r>
            <a:r>
              <a:rPr lang="en-US" sz="4600" b="1" dirty="0" err="1" smtClean="0">
                <a:solidFill>
                  <a:schemeClr val="bg1"/>
                </a:solidFill>
              </a:rPr>
              <a:t>gió</a:t>
            </a:r>
            <a:r>
              <a:rPr lang="en-US" sz="4600" b="1" dirty="0" smtClean="0">
                <a:solidFill>
                  <a:schemeClr val="bg1"/>
                </a:solidFill>
              </a:rPr>
              <a:t> lay </a:t>
            </a:r>
            <a:r>
              <a:rPr lang="en-US" sz="4600" b="1" dirty="0" err="1" smtClean="0">
                <a:solidFill>
                  <a:schemeClr val="bg1"/>
                </a:solidFill>
              </a:rPr>
              <a:t>nhẹ</a:t>
            </a:r>
            <a:r>
              <a:rPr lang="en-US" sz="4600" b="1" dirty="0" smtClean="0">
                <a:solidFill>
                  <a:schemeClr val="bg1"/>
                </a:solidFill>
              </a:rPr>
              <a:t> </a:t>
            </a:r>
            <a:r>
              <a:rPr lang="en-US" sz="4600" b="1" dirty="0" err="1" smtClean="0">
                <a:solidFill>
                  <a:schemeClr val="bg1"/>
                </a:solidFill>
              </a:rPr>
              <a:t>trăng</a:t>
            </a:r>
            <a:r>
              <a:rPr lang="en-US" sz="4600" b="1" dirty="0" smtClean="0">
                <a:solidFill>
                  <a:schemeClr val="bg1"/>
                </a:solidFill>
              </a:rPr>
              <a:t> </a:t>
            </a:r>
            <a:r>
              <a:rPr lang="en-US" sz="4600" b="1" dirty="0" err="1" smtClean="0">
                <a:solidFill>
                  <a:schemeClr val="bg1"/>
                </a:solidFill>
              </a:rPr>
              <a:t>với</a:t>
            </a:r>
            <a:r>
              <a:rPr lang="en-US" sz="4600" b="1" dirty="0" smtClean="0">
                <a:solidFill>
                  <a:schemeClr val="bg1"/>
                </a:solidFill>
              </a:rPr>
              <a:t> </a:t>
            </a:r>
            <a:r>
              <a:rPr lang="en-US" sz="4600" b="1" dirty="0" err="1" smtClean="0">
                <a:solidFill>
                  <a:schemeClr val="bg1"/>
                </a:solidFill>
              </a:rPr>
              <a:t>sao</a:t>
            </a:r>
            <a:r>
              <a:rPr lang="en-US" sz="4600" b="1" dirty="0" smtClean="0">
                <a:solidFill>
                  <a:schemeClr val="bg1"/>
                </a:solidFill>
              </a:rPr>
              <a:t> </a:t>
            </a:r>
            <a:r>
              <a:rPr lang="en-US" sz="4600" b="1" dirty="0" err="1" smtClean="0">
                <a:solidFill>
                  <a:schemeClr val="bg1"/>
                </a:solidFill>
              </a:rPr>
              <a:t>mình</a:t>
            </a:r>
            <a:r>
              <a:rPr lang="en-US" sz="4600" b="1" dirty="0" smtClean="0">
                <a:solidFill>
                  <a:schemeClr val="bg1"/>
                </a:solidFill>
              </a:rPr>
              <a:t> con </a:t>
            </a:r>
            <a:r>
              <a:rPr lang="en-US" sz="4600" b="1" dirty="0" err="1" smtClean="0">
                <a:solidFill>
                  <a:schemeClr val="bg1"/>
                </a:solidFill>
              </a:rPr>
              <a:t>đây</a:t>
            </a:r>
            <a:r>
              <a:rPr lang="en-US" sz="4600" b="1" dirty="0" smtClean="0">
                <a:solidFill>
                  <a:schemeClr val="bg1"/>
                </a:solidFill>
              </a:rPr>
              <a:t> </a:t>
            </a:r>
            <a:r>
              <a:rPr lang="en-US" sz="4600" b="1" dirty="0" err="1" smtClean="0">
                <a:solidFill>
                  <a:schemeClr val="bg1"/>
                </a:solidFill>
              </a:rPr>
              <a:t>nguyện</a:t>
            </a:r>
            <a:r>
              <a:rPr lang="en-US" sz="4600" b="1" dirty="0" smtClean="0">
                <a:solidFill>
                  <a:schemeClr val="bg1"/>
                </a:solidFill>
              </a:rPr>
              <a:t> </a:t>
            </a:r>
            <a:r>
              <a:rPr lang="en-US" sz="4600" b="1" dirty="0" err="1" smtClean="0">
                <a:solidFill>
                  <a:schemeClr val="bg1"/>
                </a:solidFill>
              </a:rPr>
              <a:t>cầu</a:t>
            </a:r>
            <a:r>
              <a:rPr lang="en-US" sz="4600" b="1" dirty="0" smtClean="0">
                <a:solidFill>
                  <a:schemeClr val="bg1"/>
                </a:solidFill>
              </a:rPr>
              <a:t> </a:t>
            </a:r>
            <a:r>
              <a:rPr lang="en-US" sz="4600" b="1" dirty="0" err="1" smtClean="0">
                <a:solidFill>
                  <a:schemeClr val="bg1"/>
                </a:solidFill>
              </a:rPr>
              <a:t>kinh</a:t>
            </a:r>
            <a:r>
              <a:rPr lang="en-US" sz="4600" b="1" dirty="0" smtClean="0">
                <a:solidFill>
                  <a:schemeClr val="bg1"/>
                </a:solidFill>
              </a:rPr>
              <a:t> </a:t>
            </a:r>
            <a:r>
              <a:rPr lang="en-US" sz="4600" b="1" dirty="0" err="1" smtClean="0">
                <a:solidFill>
                  <a:schemeClr val="bg1"/>
                </a:solidFill>
              </a:rPr>
              <a:t>Chúa</a:t>
            </a:r>
            <a:r>
              <a:rPr lang="en-US" sz="4600" b="1" dirty="0" smtClean="0">
                <a:solidFill>
                  <a:schemeClr val="bg1"/>
                </a:solidFill>
              </a:rPr>
              <a:t> </a:t>
            </a:r>
            <a:r>
              <a:rPr lang="en-US" sz="4600" b="1" dirty="0" err="1" smtClean="0">
                <a:solidFill>
                  <a:schemeClr val="bg1"/>
                </a:solidFill>
              </a:rPr>
              <a:t>trên</a:t>
            </a:r>
            <a:r>
              <a:rPr lang="en-US" sz="4600" b="1" dirty="0" smtClean="0">
                <a:solidFill>
                  <a:schemeClr val="bg1"/>
                </a:solidFill>
              </a:rPr>
              <a:t> </a:t>
            </a:r>
            <a:r>
              <a:rPr lang="en-US" sz="4600" b="1" dirty="0" err="1" smtClean="0">
                <a:solidFill>
                  <a:schemeClr val="bg1"/>
                </a:solidFill>
              </a:rPr>
              <a:t>cao</a:t>
            </a:r>
            <a:r>
              <a:rPr lang="en-US" sz="4600" b="1" dirty="0" smtClean="0">
                <a:solidFill>
                  <a:schemeClr val="bg1"/>
                </a:solidFill>
              </a:rPr>
              <a:t>. </a:t>
            </a:r>
            <a:r>
              <a:rPr lang="en-US" sz="4600" b="1" dirty="0" err="1" smtClean="0">
                <a:solidFill>
                  <a:schemeClr val="bg1"/>
                </a:solidFill>
              </a:rPr>
              <a:t>Kìa</a:t>
            </a:r>
            <a:r>
              <a:rPr lang="en-US" sz="4600" b="1" dirty="0" smtClean="0">
                <a:solidFill>
                  <a:schemeClr val="bg1"/>
                </a:solidFill>
              </a:rPr>
              <a:t> </a:t>
            </a:r>
            <a:r>
              <a:rPr lang="en-US" sz="4600" b="1" dirty="0" err="1" smtClean="0">
                <a:solidFill>
                  <a:schemeClr val="bg1"/>
                </a:solidFill>
              </a:rPr>
              <a:t>tinh</a:t>
            </a:r>
            <a:r>
              <a:rPr lang="en-US" sz="4600" b="1" dirty="0" smtClean="0">
                <a:solidFill>
                  <a:schemeClr val="bg1"/>
                </a:solidFill>
              </a:rPr>
              <a:t> </a:t>
            </a:r>
            <a:r>
              <a:rPr lang="en-US" sz="4600" b="1" dirty="0" err="1" smtClean="0">
                <a:solidFill>
                  <a:schemeClr val="bg1"/>
                </a:solidFill>
              </a:rPr>
              <a:t>tú</a:t>
            </a:r>
            <a:r>
              <a:rPr lang="en-US" sz="4600" b="1" dirty="0" smtClean="0">
                <a:solidFill>
                  <a:schemeClr val="bg1"/>
                </a:solidFill>
              </a:rPr>
              <a:t> </a:t>
            </a:r>
            <a:r>
              <a:rPr lang="en-US" sz="4600" b="1" dirty="0" err="1" smtClean="0">
                <a:solidFill>
                  <a:schemeClr val="bg1"/>
                </a:solidFill>
              </a:rPr>
              <a:t>muôn</a:t>
            </a:r>
            <a:r>
              <a:rPr lang="en-US" sz="4600" b="1" dirty="0" smtClean="0">
                <a:solidFill>
                  <a:schemeClr val="bg1"/>
                </a:solidFill>
              </a:rPr>
              <a:t> </a:t>
            </a:r>
            <a:r>
              <a:rPr lang="en-US" sz="4600" b="1" dirty="0" err="1" smtClean="0">
                <a:solidFill>
                  <a:schemeClr val="bg1"/>
                </a:solidFill>
              </a:rPr>
              <a:t>trùng</a:t>
            </a:r>
            <a:r>
              <a:rPr lang="en-US" sz="4600" b="1" dirty="0" smtClean="0">
                <a:solidFill>
                  <a:schemeClr val="bg1"/>
                </a:solidFill>
              </a:rPr>
              <a:t> </a:t>
            </a:r>
            <a:r>
              <a:rPr lang="en-US" sz="4600" b="1" dirty="0" err="1" smtClean="0">
                <a:solidFill>
                  <a:schemeClr val="bg1"/>
                </a:solidFill>
              </a:rPr>
              <a:t>sao</a:t>
            </a:r>
            <a:r>
              <a:rPr lang="en-US" sz="4600" b="1" dirty="0" smtClean="0">
                <a:solidFill>
                  <a:schemeClr val="bg1"/>
                </a:solidFill>
              </a:rPr>
              <a:t> </a:t>
            </a:r>
            <a:r>
              <a:rPr lang="en-US" sz="4600" b="1" dirty="0" err="1" smtClean="0">
                <a:solidFill>
                  <a:schemeClr val="bg1"/>
                </a:solidFill>
              </a:rPr>
              <a:t>lấp</a:t>
            </a:r>
            <a:r>
              <a:rPr lang="en-US" sz="4600" b="1" dirty="0" smtClean="0">
                <a:solidFill>
                  <a:schemeClr val="bg1"/>
                </a:solidFill>
              </a:rPr>
              <a:t> </a:t>
            </a:r>
            <a:r>
              <a:rPr lang="en-US" sz="4600" b="1" dirty="0" err="1" smtClean="0">
                <a:solidFill>
                  <a:schemeClr val="bg1"/>
                </a:solidFill>
              </a:rPr>
              <a:t>lánh</a:t>
            </a:r>
            <a:r>
              <a:rPr lang="en-US" sz="4600" b="1" dirty="0" smtClean="0">
                <a:solidFill>
                  <a:schemeClr val="bg1"/>
                </a:solidFill>
              </a:rPr>
              <a:t>, </a:t>
            </a:r>
            <a:r>
              <a:rPr lang="en-US" sz="4600" b="1" dirty="0" err="1" smtClean="0">
                <a:solidFill>
                  <a:schemeClr val="bg1"/>
                </a:solidFill>
              </a:rPr>
              <a:t>đẹp</a:t>
            </a:r>
            <a:r>
              <a:rPr lang="en-US" sz="4600" b="1" dirty="0" smtClean="0">
                <a:solidFill>
                  <a:schemeClr val="bg1"/>
                </a:solidFill>
              </a:rPr>
              <a:t> </a:t>
            </a:r>
            <a:r>
              <a:rPr lang="en-US" sz="4600" b="1" dirty="0" err="1" smtClean="0">
                <a:solidFill>
                  <a:schemeClr val="bg1"/>
                </a:solidFill>
              </a:rPr>
              <a:t>muôn</a:t>
            </a:r>
            <a:r>
              <a:rPr lang="en-US" sz="4600" b="1" dirty="0" smtClean="0">
                <a:solidFill>
                  <a:schemeClr val="bg1"/>
                </a:solidFill>
              </a:rPr>
              <a:t> </a:t>
            </a:r>
            <a:r>
              <a:rPr lang="en-US" sz="4600" b="1" dirty="0" err="1" smtClean="0">
                <a:solidFill>
                  <a:schemeClr val="bg1"/>
                </a:solidFill>
              </a:rPr>
              <a:t>màu</a:t>
            </a:r>
            <a:r>
              <a:rPr lang="en-US" sz="4600" b="1" dirty="0" smtClean="0">
                <a:solidFill>
                  <a:schemeClr val="bg1"/>
                </a:solidFill>
              </a:rPr>
              <a:t>, </a:t>
            </a:r>
            <a:r>
              <a:rPr lang="en-US" sz="4600" b="1" dirty="0" err="1" smtClean="0">
                <a:solidFill>
                  <a:schemeClr val="bg1"/>
                </a:solidFill>
              </a:rPr>
              <a:t>thầm</a:t>
            </a:r>
            <a:r>
              <a:rPr lang="en-US" sz="4600" b="1" dirty="0" smtClean="0">
                <a:solidFill>
                  <a:schemeClr val="bg1"/>
                </a:solidFill>
              </a:rPr>
              <a:t> </a:t>
            </a:r>
            <a:r>
              <a:rPr lang="en-US" sz="4600" b="1" dirty="0" err="1" smtClean="0">
                <a:solidFill>
                  <a:schemeClr val="bg1"/>
                </a:solidFill>
              </a:rPr>
              <a:t>nhủ</a:t>
            </a:r>
            <a:r>
              <a:rPr lang="en-US" sz="4600" b="1" dirty="0" smtClean="0">
                <a:solidFill>
                  <a:schemeClr val="bg1"/>
                </a:solidFill>
              </a:rPr>
              <a:t> con </a:t>
            </a:r>
            <a:r>
              <a:rPr lang="en-US" sz="4600" b="1" dirty="0" err="1" smtClean="0">
                <a:solidFill>
                  <a:schemeClr val="bg1"/>
                </a:solidFill>
              </a:rPr>
              <a:t>tình</a:t>
            </a:r>
            <a:r>
              <a:rPr lang="en-US" sz="4600" b="1" dirty="0" smtClean="0">
                <a:solidFill>
                  <a:schemeClr val="bg1"/>
                </a:solidFill>
              </a:rPr>
              <a:t> </a:t>
            </a:r>
            <a:r>
              <a:rPr lang="en-US" sz="4600" b="1" dirty="0" err="1" smtClean="0">
                <a:solidFill>
                  <a:schemeClr val="bg1"/>
                </a:solidFill>
              </a:rPr>
              <a:t>Ngài</a:t>
            </a:r>
            <a:r>
              <a:rPr lang="en-US" sz="4600" b="1" dirty="0" smtClean="0">
                <a:solidFill>
                  <a:schemeClr val="bg1"/>
                </a:solidFill>
              </a:rPr>
              <a:t> </a:t>
            </a:r>
            <a:r>
              <a:rPr lang="en-US" sz="4600" b="1" dirty="0" err="1" smtClean="0">
                <a:solidFill>
                  <a:schemeClr val="bg1"/>
                </a:solidFill>
              </a:rPr>
              <a:t>thương</a:t>
            </a:r>
            <a:r>
              <a:rPr lang="en-US" sz="4600" b="1" dirty="0" smtClean="0">
                <a:solidFill>
                  <a:schemeClr val="bg1"/>
                </a:solidFill>
              </a:rPr>
              <a:t> </a:t>
            </a:r>
            <a:r>
              <a:rPr lang="en-US" sz="4600" b="1" dirty="0" err="1" smtClean="0">
                <a:solidFill>
                  <a:schemeClr val="bg1"/>
                </a:solidFill>
              </a:rPr>
              <a:t>sáng</a:t>
            </a:r>
            <a:r>
              <a:rPr lang="en-US" sz="4600" b="1" dirty="0" smtClean="0">
                <a:solidFill>
                  <a:schemeClr val="bg1"/>
                </a:solidFill>
              </a:rPr>
              <a:t> </a:t>
            </a:r>
            <a:r>
              <a:rPr lang="en-US" sz="4600" b="1" dirty="0" err="1" smtClean="0">
                <a:solidFill>
                  <a:schemeClr val="bg1"/>
                </a:solidFill>
              </a:rPr>
              <a:t>hơn</a:t>
            </a:r>
            <a:r>
              <a:rPr lang="en-US" sz="4600" b="1" dirty="0" smtClean="0">
                <a:solidFill>
                  <a:schemeClr val="bg1"/>
                </a:solidFill>
              </a:rPr>
              <a:t> </a:t>
            </a:r>
            <a:r>
              <a:rPr lang="en-US" sz="4600" b="1" dirty="0" err="1" smtClean="0">
                <a:solidFill>
                  <a:schemeClr val="bg1"/>
                </a:solidFill>
              </a:rPr>
              <a:t>sao</a:t>
            </a:r>
            <a:r>
              <a:rPr lang="en-US" sz="4600" b="1" dirty="0" smtClean="0">
                <a:solidFill>
                  <a:schemeClr val="bg1"/>
                </a:solidFill>
              </a:rPr>
              <a:t>.</a:t>
            </a:r>
            <a:endParaRPr lang="en-US" sz="4600" b="1" dirty="0">
              <a:solidFill>
                <a:schemeClr val="bg1"/>
              </a:solidFill>
              <a:effectLst/>
            </a:endParaRPr>
          </a:p>
        </p:txBody>
      </p:sp>
    </p:spTree>
    <p:extLst>
      <p:ext uri="{BB962C8B-B14F-4D97-AF65-F5344CB8AC3E}">
        <p14:creationId xmlns:p14="http://schemas.microsoft.com/office/powerpoint/2010/main" val="4120067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600" b="1" u="sng" dirty="0" err="1" smtClean="0">
                <a:solidFill>
                  <a:srgbClr val="FFFF00"/>
                </a:solidFill>
              </a:rPr>
              <a:t>Đk</a:t>
            </a:r>
            <a:r>
              <a:rPr lang="en-US" sz="5600" b="1" u="sng" dirty="0" smtClean="0">
                <a:solidFill>
                  <a:srgbClr val="FFFF00"/>
                </a:solidFill>
                <a:effectLst/>
              </a:rPr>
              <a:t>:</a:t>
            </a:r>
            <a:r>
              <a:rPr lang="en-US" sz="5600" b="1" dirty="0" smtClean="0">
                <a:solidFill>
                  <a:schemeClr val="bg1"/>
                </a:solidFill>
                <a:effectLst/>
              </a:rPr>
              <a:t> </a:t>
            </a:r>
            <a:r>
              <a:rPr lang="en-US" sz="5600" b="1" dirty="0" err="1" smtClean="0">
                <a:solidFill>
                  <a:schemeClr val="bg1"/>
                </a:solidFill>
              </a:rPr>
              <a:t>Khấn</a:t>
            </a:r>
            <a:r>
              <a:rPr lang="en-US" sz="5600" b="1" dirty="0" smtClean="0">
                <a:solidFill>
                  <a:schemeClr val="bg1"/>
                </a:solidFill>
              </a:rPr>
              <a:t> </a:t>
            </a:r>
            <a:r>
              <a:rPr lang="en-US" sz="5600" b="1" dirty="0" err="1" smtClean="0">
                <a:solidFill>
                  <a:schemeClr val="bg1"/>
                </a:solidFill>
              </a:rPr>
              <a:t>xin</a:t>
            </a:r>
            <a:r>
              <a:rPr lang="en-US" sz="5600" b="1" dirty="0" smtClean="0">
                <a:solidFill>
                  <a:schemeClr val="bg1"/>
                </a:solidFill>
              </a:rPr>
              <a:t> </a:t>
            </a:r>
            <a:r>
              <a:rPr lang="en-US" sz="5600" b="1" dirty="0" err="1" smtClean="0">
                <a:solidFill>
                  <a:schemeClr val="bg1"/>
                </a:solidFill>
              </a:rPr>
              <a:t>Ngài</a:t>
            </a:r>
            <a:r>
              <a:rPr lang="en-US" sz="5600" b="1" dirty="0" smtClean="0">
                <a:solidFill>
                  <a:schemeClr val="bg1"/>
                </a:solidFill>
              </a:rPr>
              <a:t> </a:t>
            </a:r>
            <a:r>
              <a:rPr lang="en-US" sz="5600" b="1" dirty="0" err="1" smtClean="0">
                <a:solidFill>
                  <a:schemeClr val="bg1"/>
                </a:solidFill>
              </a:rPr>
              <a:t>thương</a:t>
            </a:r>
            <a:r>
              <a:rPr lang="en-US" sz="5600" b="1" dirty="0" smtClean="0">
                <a:solidFill>
                  <a:schemeClr val="bg1"/>
                </a:solidFill>
              </a:rPr>
              <a:t> con </a:t>
            </a:r>
            <a:r>
              <a:rPr lang="en-US" sz="5600" b="1" dirty="0" err="1" smtClean="0">
                <a:solidFill>
                  <a:schemeClr val="bg1"/>
                </a:solidFill>
              </a:rPr>
              <a:t>nhiều</a:t>
            </a:r>
            <a:r>
              <a:rPr lang="en-US" sz="5600" b="1" dirty="0" smtClean="0">
                <a:solidFill>
                  <a:schemeClr val="bg1"/>
                </a:solidFill>
              </a:rPr>
              <a:t>, </a:t>
            </a:r>
            <a:r>
              <a:rPr lang="en-US" sz="5600" b="1" dirty="0" err="1" smtClean="0">
                <a:solidFill>
                  <a:schemeClr val="bg1"/>
                </a:solidFill>
              </a:rPr>
              <a:t>khấn</a:t>
            </a:r>
            <a:r>
              <a:rPr lang="en-US" sz="5600" b="1" dirty="0" smtClean="0">
                <a:solidFill>
                  <a:schemeClr val="bg1"/>
                </a:solidFill>
              </a:rPr>
              <a:t> </a:t>
            </a:r>
            <a:r>
              <a:rPr lang="en-US" sz="5600" b="1" dirty="0" err="1" smtClean="0">
                <a:solidFill>
                  <a:schemeClr val="bg1"/>
                </a:solidFill>
              </a:rPr>
              <a:t>xin</a:t>
            </a:r>
            <a:r>
              <a:rPr lang="en-US" sz="5600" b="1" dirty="0" smtClean="0">
                <a:solidFill>
                  <a:schemeClr val="bg1"/>
                </a:solidFill>
              </a:rPr>
              <a:t> </a:t>
            </a:r>
            <a:r>
              <a:rPr lang="en-US" sz="5600" b="1" dirty="0" err="1" smtClean="0">
                <a:solidFill>
                  <a:schemeClr val="bg1"/>
                </a:solidFill>
              </a:rPr>
              <a:t>Ngài</a:t>
            </a:r>
            <a:r>
              <a:rPr lang="en-US" sz="5600" b="1" dirty="0" smtClean="0">
                <a:solidFill>
                  <a:schemeClr val="bg1"/>
                </a:solidFill>
              </a:rPr>
              <a:t> </a:t>
            </a:r>
            <a:r>
              <a:rPr lang="en-US" sz="5600" b="1" dirty="0" err="1" smtClean="0">
                <a:solidFill>
                  <a:schemeClr val="bg1"/>
                </a:solidFill>
              </a:rPr>
              <a:t>thứ</a:t>
            </a:r>
            <a:r>
              <a:rPr lang="en-US" sz="5600" b="1" dirty="0" smtClean="0">
                <a:solidFill>
                  <a:schemeClr val="bg1"/>
                </a:solidFill>
              </a:rPr>
              <a:t> </a:t>
            </a:r>
            <a:r>
              <a:rPr lang="en-US" sz="5600" b="1" dirty="0" err="1" smtClean="0">
                <a:solidFill>
                  <a:schemeClr val="bg1"/>
                </a:solidFill>
              </a:rPr>
              <a:t>tha</a:t>
            </a:r>
            <a:r>
              <a:rPr lang="en-US" sz="5600" b="1" smtClean="0">
                <a:solidFill>
                  <a:schemeClr val="bg1"/>
                </a:solidFill>
              </a:rPr>
              <a:t> lỗi</a:t>
            </a:r>
            <a:r>
              <a:rPr lang="en-US" sz="5600" b="1" dirty="0" smtClean="0">
                <a:solidFill>
                  <a:schemeClr val="bg1"/>
                </a:solidFill>
              </a:rPr>
              <a:t> </a:t>
            </a:r>
            <a:r>
              <a:rPr lang="en-US" sz="5600" b="1" dirty="0" err="1" smtClean="0">
                <a:solidFill>
                  <a:schemeClr val="bg1"/>
                </a:solidFill>
              </a:rPr>
              <a:t>lầm</a:t>
            </a:r>
            <a:r>
              <a:rPr lang="en-US" sz="5600" b="1" dirty="0" smtClean="0">
                <a:solidFill>
                  <a:schemeClr val="bg1"/>
                </a:solidFill>
              </a:rPr>
              <a:t>, </a:t>
            </a:r>
            <a:r>
              <a:rPr lang="en-US" sz="5600" b="1" dirty="0" err="1" smtClean="0">
                <a:solidFill>
                  <a:schemeClr val="bg1"/>
                </a:solidFill>
              </a:rPr>
              <a:t>kính</a:t>
            </a:r>
            <a:r>
              <a:rPr lang="en-US" sz="5600" b="1" dirty="0" smtClean="0">
                <a:solidFill>
                  <a:schemeClr val="bg1"/>
                </a:solidFill>
              </a:rPr>
              <a:t> </a:t>
            </a:r>
            <a:r>
              <a:rPr lang="en-US" sz="5600" b="1" dirty="0" err="1" smtClean="0">
                <a:solidFill>
                  <a:schemeClr val="bg1"/>
                </a:solidFill>
              </a:rPr>
              <a:t>dâng</a:t>
            </a:r>
            <a:r>
              <a:rPr lang="en-US" sz="5600" b="1" dirty="0" smtClean="0">
                <a:solidFill>
                  <a:schemeClr val="bg1"/>
                </a:solidFill>
              </a:rPr>
              <a:t> </a:t>
            </a:r>
            <a:r>
              <a:rPr lang="en-US" sz="5600" b="1" dirty="0" err="1" smtClean="0">
                <a:solidFill>
                  <a:schemeClr val="bg1"/>
                </a:solidFill>
              </a:rPr>
              <a:t>Ngài</a:t>
            </a:r>
            <a:r>
              <a:rPr lang="en-US" sz="5600" b="1" dirty="0" smtClean="0">
                <a:solidFill>
                  <a:schemeClr val="bg1"/>
                </a:solidFill>
              </a:rPr>
              <a:t> </a:t>
            </a:r>
            <a:r>
              <a:rPr lang="en-US" sz="5600" b="1" dirty="0" err="1" smtClean="0">
                <a:solidFill>
                  <a:schemeClr val="bg1"/>
                </a:solidFill>
              </a:rPr>
              <a:t>phút</a:t>
            </a:r>
            <a:r>
              <a:rPr lang="en-US" sz="5600" b="1" dirty="0" smtClean="0">
                <a:solidFill>
                  <a:schemeClr val="bg1"/>
                </a:solidFill>
              </a:rPr>
              <a:t> </a:t>
            </a:r>
            <a:r>
              <a:rPr lang="en-US" sz="5600" b="1" dirty="0" err="1" smtClean="0">
                <a:solidFill>
                  <a:schemeClr val="bg1"/>
                </a:solidFill>
              </a:rPr>
              <a:t>giây</a:t>
            </a:r>
            <a:r>
              <a:rPr lang="en-US" sz="5600" b="1" dirty="0" smtClean="0">
                <a:solidFill>
                  <a:schemeClr val="bg1"/>
                </a:solidFill>
              </a:rPr>
              <a:t> </a:t>
            </a:r>
            <a:r>
              <a:rPr lang="en-US" sz="5600" b="1" dirty="0" err="1" smtClean="0">
                <a:solidFill>
                  <a:schemeClr val="bg1"/>
                </a:solidFill>
              </a:rPr>
              <a:t>này</a:t>
            </a:r>
            <a:r>
              <a:rPr lang="en-US" sz="5600" b="1" dirty="0" smtClean="0">
                <a:solidFill>
                  <a:schemeClr val="bg1"/>
                </a:solidFill>
              </a:rPr>
              <a:t>, </a:t>
            </a:r>
            <a:r>
              <a:rPr lang="en-US" sz="5600" b="1" dirty="0" err="1" smtClean="0">
                <a:solidFill>
                  <a:schemeClr val="bg1"/>
                </a:solidFill>
              </a:rPr>
              <a:t>kính</a:t>
            </a:r>
            <a:r>
              <a:rPr lang="en-US" sz="5600" b="1" dirty="0" smtClean="0">
                <a:solidFill>
                  <a:schemeClr val="bg1"/>
                </a:solidFill>
              </a:rPr>
              <a:t> </a:t>
            </a:r>
            <a:r>
              <a:rPr lang="en-US" sz="5600" b="1" dirty="0" err="1" smtClean="0">
                <a:solidFill>
                  <a:schemeClr val="bg1"/>
                </a:solidFill>
              </a:rPr>
              <a:t>dâng</a:t>
            </a:r>
            <a:r>
              <a:rPr lang="en-US" sz="5600" b="1" dirty="0" smtClean="0">
                <a:solidFill>
                  <a:schemeClr val="bg1"/>
                </a:solidFill>
              </a:rPr>
              <a:t> </a:t>
            </a:r>
            <a:r>
              <a:rPr lang="en-US" sz="5600" b="1" dirty="0" err="1" smtClean="0">
                <a:solidFill>
                  <a:schemeClr val="bg1"/>
                </a:solidFill>
              </a:rPr>
              <a:t>Ngài</a:t>
            </a:r>
            <a:r>
              <a:rPr lang="en-US" sz="5600" b="1" dirty="0" smtClean="0">
                <a:solidFill>
                  <a:schemeClr val="bg1"/>
                </a:solidFill>
              </a:rPr>
              <a:t> </a:t>
            </a:r>
            <a:r>
              <a:rPr lang="en-US" sz="5600" b="1" dirty="0" err="1" smtClean="0">
                <a:solidFill>
                  <a:schemeClr val="bg1"/>
                </a:solidFill>
              </a:rPr>
              <a:t>tương</a:t>
            </a:r>
            <a:r>
              <a:rPr lang="en-US" sz="5600" b="1" dirty="0" smtClean="0">
                <a:solidFill>
                  <a:schemeClr val="bg1"/>
                </a:solidFill>
              </a:rPr>
              <a:t> </a:t>
            </a:r>
            <a:r>
              <a:rPr lang="en-US" sz="5600" b="1" dirty="0" err="1" smtClean="0">
                <a:solidFill>
                  <a:schemeClr val="bg1"/>
                </a:solidFill>
              </a:rPr>
              <a:t>lai</a:t>
            </a:r>
            <a:r>
              <a:rPr lang="en-US" sz="5600" b="1" dirty="0" smtClean="0">
                <a:solidFill>
                  <a:schemeClr val="bg1"/>
                </a:solidFill>
              </a:rPr>
              <a:t> </a:t>
            </a:r>
            <a:r>
              <a:rPr lang="en-US" sz="5600" b="1" dirty="0" err="1" smtClean="0">
                <a:solidFill>
                  <a:schemeClr val="bg1"/>
                </a:solidFill>
              </a:rPr>
              <a:t>đời</a:t>
            </a:r>
            <a:r>
              <a:rPr lang="en-US" sz="5600" b="1" dirty="0" smtClean="0">
                <a:solidFill>
                  <a:schemeClr val="bg1"/>
                </a:solidFill>
              </a:rPr>
              <a:t> con.</a:t>
            </a:r>
            <a:endParaRPr lang="en-US" sz="5600" b="1" dirty="0">
              <a:solidFill>
                <a:schemeClr val="bg1"/>
              </a:solidFill>
              <a:effectLst/>
            </a:endParaRPr>
          </a:p>
        </p:txBody>
      </p:sp>
    </p:spTree>
    <p:extLst>
      <p:ext uri="{BB962C8B-B14F-4D97-AF65-F5344CB8AC3E}">
        <p14:creationId xmlns:p14="http://schemas.microsoft.com/office/powerpoint/2010/main" val="647984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4600" b="1" u="sng" dirty="0" smtClean="0">
                <a:solidFill>
                  <a:srgbClr val="FFFF00"/>
                </a:solidFill>
              </a:rPr>
              <a:t>T</a:t>
            </a:r>
            <a:r>
              <a:rPr lang="en-US" sz="4600" b="1" u="sng" dirty="0" smtClean="0">
                <a:solidFill>
                  <a:srgbClr val="FFFF00"/>
                </a:solidFill>
                <a:effectLst/>
              </a:rPr>
              <a:t>k2:</a:t>
            </a:r>
            <a:r>
              <a:rPr lang="en-US" sz="4600" b="1" dirty="0" smtClean="0">
                <a:solidFill>
                  <a:schemeClr val="bg1"/>
                </a:solidFill>
                <a:effectLst/>
              </a:rPr>
              <a:t> </a:t>
            </a:r>
            <a:r>
              <a:rPr lang="en-US" sz="4600" b="1" dirty="0" err="1" smtClean="0">
                <a:solidFill>
                  <a:schemeClr val="bg1"/>
                </a:solidFill>
              </a:rPr>
              <a:t>Ngài</a:t>
            </a:r>
            <a:r>
              <a:rPr lang="en-US" sz="4600" b="1" dirty="0" smtClean="0">
                <a:solidFill>
                  <a:schemeClr val="bg1"/>
                </a:solidFill>
              </a:rPr>
              <a:t> </a:t>
            </a:r>
            <a:r>
              <a:rPr lang="en-US" sz="4600" b="1" dirty="0" err="1" smtClean="0">
                <a:solidFill>
                  <a:schemeClr val="bg1"/>
                </a:solidFill>
              </a:rPr>
              <a:t>có</a:t>
            </a:r>
            <a:r>
              <a:rPr lang="en-US" sz="4600" b="1" dirty="0" smtClean="0">
                <a:solidFill>
                  <a:schemeClr val="bg1"/>
                </a:solidFill>
              </a:rPr>
              <a:t> </a:t>
            </a:r>
            <a:r>
              <a:rPr lang="en-US" sz="4600" b="1" dirty="0" err="1" smtClean="0">
                <a:solidFill>
                  <a:schemeClr val="bg1"/>
                </a:solidFill>
              </a:rPr>
              <a:t>biết</a:t>
            </a:r>
            <a:r>
              <a:rPr lang="en-US" sz="4600" b="1" dirty="0" smtClean="0">
                <a:solidFill>
                  <a:schemeClr val="bg1"/>
                </a:solidFill>
              </a:rPr>
              <a:t> hay </a:t>
            </a:r>
            <a:r>
              <a:rPr lang="en-US" sz="4600" b="1" dirty="0" err="1" smtClean="0">
                <a:solidFill>
                  <a:schemeClr val="bg1"/>
                </a:solidFill>
              </a:rPr>
              <a:t>chăng</a:t>
            </a:r>
            <a:r>
              <a:rPr lang="en-US" sz="4600" b="1" dirty="0" smtClean="0">
                <a:solidFill>
                  <a:schemeClr val="bg1"/>
                </a:solidFill>
              </a:rPr>
              <a:t> </a:t>
            </a:r>
            <a:r>
              <a:rPr lang="en-US" sz="4600" b="1" dirty="0" err="1" smtClean="0">
                <a:solidFill>
                  <a:schemeClr val="bg1"/>
                </a:solidFill>
              </a:rPr>
              <a:t>đã</a:t>
            </a:r>
            <a:r>
              <a:rPr lang="en-US" sz="4600" b="1" dirty="0" smtClean="0">
                <a:solidFill>
                  <a:schemeClr val="bg1"/>
                </a:solidFill>
              </a:rPr>
              <a:t> </a:t>
            </a:r>
            <a:r>
              <a:rPr lang="en-US" sz="4600" b="1" dirty="0" err="1" smtClean="0">
                <a:solidFill>
                  <a:schemeClr val="bg1"/>
                </a:solidFill>
              </a:rPr>
              <a:t>bao</a:t>
            </a:r>
            <a:r>
              <a:rPr lang="en-US" sz="4600" b="1" dirty="0" smtClean="0">
                <a:solidFill>
                  <a:schemeClr val="bg1"/>
                </a:solidFill>
              </a:rPr>
              <a:t> </a:t>
            </a:r>
            <a:r>
              <a:rPr lang="en-US" sz="4600" b="1" dirty="0" err="1" smtClean="0">
                <a:solidFill>
                  <a:schemeClr val="bg1"/>
                </a:solidFill>
              </a:rPr>
              <a:t>lần</a:t>
            </a:r>
            <a:r>
              <a:rPr lang="en-US" sz="4600" b="1" dirty="0" smtClean="0">
                <a:solidFill>
                  <a:schemeClr val="bg1"/>
                </a:solidFill>
              </a:rPr>
              <a:t> </a:t>
            </a:r>
            <a:r>
              <a:rPr lang="en-US" sz="4600" b="1" dirty="0" err="1" smtClean="0">
                <a:solidFill>
                  <a:schemeClr val="bg1"/>
                </a:solidFill>
              </a:rPr>
              <a:t>trong</a:t>
            </a:r>
            <a:r>
              <a:rPr lang="en-US" sz="4600" b="1" dirty="0" smtClean="0">
                <a:solidFill>
                  <a:schemeClr val="bg1"/>
                </a:solidFill>
              </a:rPr>
              <a:t> </a:t>
            </a:r>
            <a:r>
              <a:rPr lang="en-US" sz="4600" b="1" dirty="0" err="1" smtClean="0">
                <a:solidFill>
                  <a:schemeClr val="bg1"/>
                </a:solidFill>
              </a:rPr>
              <a:t>bóng</a:t>
            </a:r>
            <a:r>
              <a:rPr lang="en-US" sz="4600" b="1" dirty="0" smtClean="0">
                <a:solidFill>
                  <a:schemeClr val="bg1"/>
                </a:solidFill>
              </a:rPr>
              <a:t> </a:t>
            </a:r>
            <a:r>
              <a:rPr lang="en-US" sz="4600" b="1" dirty="0" err="1" smtClean="0">
                <a:solidFill>
                  <a:schemeClr val="bg1"/>
                </a:solidFill>
              </a:rPr>
              <a:t>đêm</a:t>
            </a:r>
            <a:r>
              <a:rPr lang="en-US" sz="4600" b="1" dirty="0" smtClean="0">
                <a:solidFill>
                  <a:schemeClr val="bg1"/>
                </a:solidFill>
              </a:rPr>
              <a:t> </a:t>
            </a:r>
            <a:r>
              <a:rPr lang="en-US" sz="4600" b="1" dirty="0" err="1" smtClean="0">
                <a:solidFill>
                  <a:schemeClr val="bg1"/>
                </a:solidFill>
              </a:rPr>
              <a:t>mình</a:t>
            </a:r>
            <a:r>
              <a:rPr lang="en-US" sz="4600" b="1" dirty="0" smtClean="0">
                <a:solidFill>
                  <a:schemeClr val="bg1"/>
                </a:solidFill>
              </a:rPr>
              <a:t> con </a:t>
            </a:r>
            <a:r>
              <a:rPr lang="en-US" sz="4600" b="1" dirty="0" err="1" smtClean="0">
                <a:solidFill>
                  <a:schemeClr val="bg1"/>
                </a:solidFill>
              </a:rPr>
              <a:t>đây</a:t>
            </a:r>
            <a:r>
              <a:rPr lang="en-US" sz="4600" b="1" dirty="0" smtClean="0">
                <a:solidFill>
                  <a:schemeClr val="bg1"/>
                </a:solidFill>
              </a:rPr>
              <a:t> </a:t>
            </a:r>
            <a:r>
              <a:rPr lang="en-US" sz="4600" b="1" dirty="0" err="1" smtClean="0">
                <a:solidFill>
                  <a:schemeClr val="bg1"/>
                </a:solidFill>
              </a:rPr>
              <a:t>thầm</a:t>
            </a:r>
            <a:r>
              <a:rPr lang="en-US" sz="4600" b="1" dirty="0" smtClean="0">
                <a:solidFill>
                  <a:schemeClr val="bg1"/>
                </a:solidFill>
              </a:rPr>
              <a:t> </a:t>
            </a:r>
            <a:r>
              <a:rPr lang="en-US" sz="4600" b="1" dirty="0" err="1" smtClean="0">
                <a:solidFill>
                  <a:schemeClr val="bg1"/>
                </a:solidFill>
              </a:rPr>
              <a:t>nguyện</a:t>
            </a:r>
            <a:r>
              <a:rPr lang="en-US" sz="4600" b="1" dirty="0" smtClean="0">
                <a:solidFill>
                  <a:schemeClr val="bg1"/>
                </a:solidFill>
              </a:rPr>
              <a:t> </a:t>
            </a:r>
            <a:r>
              <a:rPr lang="en-US" sz="4600" b="1" dirty="0" err="1" smtClean="0">
                <a:solidFill>
                  <a:schemeClr val="bg1"/>
                </a:solidFill>
              </a:rPr>
              <a:t>xin</a:t>
            </a:r>
            <a:r>
              <a:rPr lang="en-US" sz="4600" b="1" dirty="0" smtClean="0">
                <a:solidFill>
                  <a:schemeClr val="bg1"/>
                </a:solidFill>
              </a:rPr>
              <a:t> </a:t>
            </a:r>
            <a:r>
              <a:rPr lang="en-US" sz="4600" b="1" dirty="0" err="1" smtClean="0">
                <a:solidFill>
                  <a:schemeClr val="bg1"/>
                </a:solidFill>
              </a:rPr>
              <a:t>Chúa</a:t>
            </a:r>
            <a:r>
              <a:rPr lang="en-US" sz="4600" b="1" dirty="0" smtClean="0">
                <a:solidFill>
                  <a:schemeClr val="bg1"/>
                </a:solidFill>
              </a:rPr>
              <a:t> </a:t>
            </a:r>
            <a:r>
              <a:rPr lang="en-US" sz="4600" b="1" dirty="0" err="1" smtClean="0">
                <a:solidFill>
                  <a:schemeClr val="bg1"/>
                </a:solidFill>
              </a:rPr>
              <a:t>thương</a:t>
            </a:r>
            <a:r>
              <a:rPr lang="en-US" sz="4600" b="1" dirty="0">
                <a:solidFill>
                  <a:schemeClr val="bg1"/>
                </a:solidFill>
              </a:rPr>
              <a:t> </a:t>
            </a:r>
            <a:r>
              <a:rPr lang="en-US" sz="4600" b="1" dirty="0" smtClean="0">
                <a:solidFill>
                  <a:schemeClr val="bg1"/>
                </a:solidFill>
              </a:rPr>
              <a:t>con. </a:t>
            </a:r>
            <a:r>
              <a:rPr lang="en-US" sz="4600" b="1" dirty="0" err="1" smtClean="0">
                <a:solidFill>
                  <a:schemeClr val="bg1"/>
                </a:solidFill>
              </a:rPr>
              <a:t>Nhiều</a:t>
            </a:r>
            <a:r>
              <a:rPr lang="en-US" sz="4600" b="1" dirty="0" smtClean="0">
                <a:solidFill>
                  <a:schemeClr val="bg1"/>
                </a:solidFill>
              </a:rPr>
              <a:t> </a:t>
            </a:r>
            <a:r>
              <a:rPr lang="en-US" sz="4600" b="1" dirty="0" err="1" smtClean="0">
                <a:solidFill>
                  <a:schemeClr val="bg1"/>
                </a:solidFill>
              </a:rPr>
              <a:t>canh</a:t>
            </a:r>
            <a:r>
              <a:rPr lang="en-US" sz="4600" b="1" dirty="0" smtClean="0">
                <a:solidFill>
                  <a:schemeClr val="bg1"/>
                </a:solidFill>
              </a:rPr>
              <a:t> </a:t>
            </a:r>
            <a:r>
              <a:rPr lang="en-US" sz="4600" b="1" dirty="0" err="1" smtClean="0">
                <a:solidFill>
                  <a:schemeClr val="bg1"/>
                </a:solidFill>
              </a:rPr>
              <a:t>tối</a:t>
            </a:r>
            <a:r>
              <a:rPr lang="en-US" sz="4600" b="1" dirty="0" smtClean="0">
                <a:solidFill>
                  <a:schemeClr val="bg1"/>
                </a:solidFill>
              </a:rPr>
              <a:t> </a:t>
            </a:r>
            <a:r>
              <a:rPr lang="en-US" sz="4600" b="1" dirty="0" err="1" smtClean="0">
                <a:solidFill>
                  <a:schemeClr val="bg1"/>
                </a:solidFill>
              </a:rPr>
              <a:t>khi</a:t>
            </a:r>
            <a:r>
              <a:rPr lang="en-US" sz="4600" b="1" dirty="0" smtClean="0">
                <a:solidFill>
                  <a:schemeClr val="bg1"/>
                </a:solidFill>
              </a:rPr>
              <a:t> </a:t>
            </a:r>
            <a:r>
              <a:rPr lang="en-US" sz="4600" b="1" dirty="0" err="1" smtClean="0">
                <a:solidFill>
                  <a:schemeClr val="bg1"/>
                </a:solidFill>
              </a:rPr>
              <a:t>nhìn</a:t>
            </a:r>
            <a:r>
              <a:rPr lang="en-US" sz="4600" b="1" dirty="0" smtClean="0">
                <a:solidFill>
                  <a:schemeClr val="bg1"/>
                </a:solidFill>
              </a:rPr>
              <a:t> </a:t>
            </a:r>
            <a:r>
              <a:rPr lang="en-US" sz="4600" b="1" dirty="0" err="1" smtClean="0">
                <a:solidFill>
                  <a:schemeClr val="bg1"/>
                </a:solidFill>
              </a:rPr>
              <a:t>đêm</a:t>
            </a:r>
            <a:r>
              <a:rPr lang="en-US" sz="4600" b="1" dirty="0" smtClean="0">
                <a:solidFill>
                  <a:schemeClr val="bg1"/>
                </a:solidFill>
              </a:rPr>
              <a:t> </a:t>
            </a:r>
            <a:r>
              <a:rPr lang="en-US" sz="4600" b="1" dirty="0" err="1" smtClean="0">
                <a:solidFill>
                  <a:schemeClr val="bg1"/>
                </a:solidFill>
              </a:rPr>
              <a:t>sao</a:t>
            </a:r>
            <a:r>
              <a:rPr lang="en-US" sz="4600" b="1" dirty="0" smtClean="0">
                <a:solidFill>
                  <a:schemeClr val="bg1"/>
                </a:solidFill>
              </a:rPr>
              <a:t> </a:t>
            </a:r>
            <a:r>
              <a:rPr lang="en-US" sz="4600" b="1" dirty="0" err="1" smtClean="0">
                <a:solidFill>
                  <a:schemeClr val="bg1"/>
                </a:solidFill>
              </a:rPr>
              <a:t>sáng</a:t>
            </a:r>
            <a:r>
              <a:rPr lang="en-US" sz="4600" b="1" dirty="0" smtClean="0">
                <a:solidFill>
                  <a:schemeClr val="bg1"/>
                </a:solidFill>
              </a:rPr>
              <a:t> con </a:t>
            </a:r>
            <a:r>
              <a:rPr lang="en-US" sz="4600" b="1" dirty="0" err="1" smtClean="0">
                <a:solidFill>
                  <a:schemeClr val="bg1"/>
                </a:solidFill>
              </a:rPr>
              <a:t>đau</a:t>
            </a:r>
            <a:r>
              <a:rPr lang="en-US" sz="4600" b="1" dirty="0" smtClean="0">
                <a:solidFill>
                  <a:schemeClr val="bg1"/>
                </a:solidFill>
              </a:rPr>
              <a:t> </a:t>
            </a:r>
            <a:r>
              <a:rPr lang="en-US" sz="4600" b="1" dirty="0" err="1" smtClean="0">
                <a:solidFill>
                  <a:schemeClr val="bg1"/>
                </a:solidFill>
              </a:rPr>
              <a:t>buồn</a:t>
            </a:r>
            <a:r>
              <a:rPr lang="en-US" sz="4600" b="1" dirty="0" smtClean="0">
                <a:solidFill>
                  <a:schemeClr val="bg1"/>
                </a:solidFill>
              </a:rPr>
              <a:t>, </a:t>
            </a:r>
            <a:r>
              <a:rPr lang="en-US" sz="4600" b="1" dirty="0" err="1" smtClean="0">
                <a:solidFill>
                  <a:schemeClr val="bg1"/>
                </a:solidFill>
              </a:rPr>
              <a:t>vì</a:t>
            </a:r>
            <a:r>
              <a:rPr lang="en-US" sz="4600" b="1" dirty="0" smtClean="0">
                <a:solidFill>
                  <a:schemeClr val="bg1"/>
                </a:solidFill>
              </a:rPr>
              <a:t> </a:t>
            </a:r>
            <a:r>
              <a:rPr lang="en-US" sz="4600" b="1" dirty="0" err="1" smtClean="0">
                <a:solidFill>
                  <a:schemeClr val="bg1"/>
                </a:solidFill>
              </a:rPr>
              <a:t>đã</a:t>
            </a:r>
            <a:r>
              <a:rPr lang="en-US" sz="4600" b="1" dirty="0" smtClean="0">
                <a:solidFill>
                  <a:schemeClr val="bg1"/>
                </a:solidFill>
              </a:rPr>
              <a:t> </a:t>
            </a:r>
            <a:r>
              <a:rPr lang="en-US" sz="4600" b="1" dirty="0" err="1" smtClean="0">
                <a:solidFill>
                  <a:schemeClr val="bg1"/>
                </a:solidFill>
              </a:rPr>
              <a:t>quên</a:t>
            </a:r>
            <a:r>
              <a:rPr lang="en-US" sz="4600" b="1" dirty="0" smtClean="0">
                <a:solidFill>
                  <a:schemeClr val="bg1"/>
                </a:solidFill>
              </a:rPr>
              <a:t> </a:t>
            </a:r>
            <a:r>
              <a:rPr lang="en-US" sz="4600" b="1" dirty="0" err="1" smtClean="0">
                <a:solidFill>
                  <a:schemeClr val="bg1"/>
                </a:solidFill>
              </a:rPr>
              <a:t>ngày</a:t>
            </a:r>
            <a:r>
              <a:rPr lang="en-US" sz="4600" b="1" dirty="0" smtClean="0">
                <a:solidFill>
                  <a:schemeClr val="bg1"/>
                </a:solidFill>
              </a:rPr>
              <a:t> </a:t>
            </a:r>
            <a:r>
              <a:rPr lang="en-US" sz="4600" b="1" dirty="0" err="1" smtClean="0">
                <a:solidFill>
                  <a:schemeClr val="bg1"/>
                </a:solidFill>
              </a:rPr>
              <a:t>hôm</a:t>
            </a:r>
            <a:r>
              <a:rPr lang="en-US" sz="4600" b="1" dirty="0" smtClean="0">
                <a:solidFill>
                  <a:schemeClr val="bg1"/>
                </a:solidFill>
              </a:rPr>
              <a:t> </a:t>
            </a:r>
            <a:r>
              <a:rPr lang="en-US" sz="4600" b="1" dirty="0" err="1" smtClean="0">
                <a:solidFill>
                  <a:schemeClr val="bg1"/>
                </a:solidFill>
              </a:rPr>
              <a:t>nao</a:t>
            </a:r>
            <a:r>
              <a:rPr lang="en-US" sz="4600" b="1" dirty="0" smtClean="0">
                <a:solidFill>
                  <a:schemeClr val="bg1"/>
                </a:solidFill>
              </a:rPr>
              <a:t> </a:t>
            </a:r>
            <a:r>
              <a:rPr lang="en-US" sz="4600" b="1" dirty="0" err="1" smtClean="0">
                <a:solidFill>
                  <a:schemeClr val="bg1"/>
                </a:solidFill>
              </a:rPr>
              <a:t>Chúa</a:t>
            </a:r>
            <a:r>
              <a:rPr lang="en-US" sz="4600" b="1" dirty="0" smtClean="0">
                <a:solidFill>
                  <a:schemeClr val="bg1"/>
                </a:solidFill>
              </a:rPr>
              <a:t> </a:t>
            </a:r>
            <a:r>
              <a:rPr lang="en-US" sz="4600" b="1" dirty="0" err="1" smtClean="0">
                <a:solidFill>
                  <a:schemeClr val="bg1"/>
                </a:solidFill>
              </a:rPr>
              <a:t>thương</a:t>
            </a:r>
            <a:r>
              <a:rPr lang="en-US" sz="4600" b="1" dirty="0" smtClean="0">
                <a:solidFill>
                  <a:schemeClr val="bg1"/>
                </a:solidFill>
              </a:rPr>
              <a:t> con.</a:t>
            </a:r>
            <a:endParaRPr lang="en-US" sz="4600" b="1" dirty="0">
              <a:solidFill>
                <a:schemeClr val="bg1"/>
              </a:solidFill>
              <a:effectLst/>
            </a:endParaRPr>
          </a:p>
        </p:txBody>
      </p:sp>
    </p:spTree>
    <p:extLst>
      <p:ext uri="{BB962C8B-B14F-4D97-AF65-F5344CB8AC3E}">
        <p14:creationId xmlns:p14="http://schemas.microsoft.com/office/powerpoint/2010/main" val="161179417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600" b="1" u="sng" dirty="0" err="1" smtClean="0">
                <a:solidFill>
                  <a:srgbClr val="FFFF00"/>
                </a:solidFill>
              </a:rPr>
              <a:t>Đk</a:t>
            </a:r>
            <a:r>
              <a:rPr lang="en-US" sz="5600" b="1" u="sng" dirty="0" smtClean="0">
                <a:solidFill>
                  <a:srgbClr val="FFFF00"/>
                </a:solidFill>
                <a:effectLst/>
              </a:rPr>
              <a:t>:</a:t>
            </a:r>
            <a:r>
              <a:rPr lang="en-US" sz="5600" b="1" dirty="0" smtClean="0">
                <a:solidFill>
                  <a:schemeClr val="bg1"/>
                </a:solidFill>
                <a:effectLst/>
              </a:rPr>
              <a:t> </a:t>
            </a:r>
            <a:r>
              <a:rPr lang="en-US" sz="5600" b="1" dirty="0" err="1" smtClean="0">
                <a:solidFill>
                  <a:schemeClr val="bg1"/>
                </a:solidFill>
              </a:rPr>
              <a:t>Khấn</a:t>
            </a:r>
            <a:r>
              <a:rPr lang="en-US" sz="5600" b="1" dirty="0" smtClean="0">
                <a:solidFill>
                  <a:schemeClr val="bg1"/>
                </a:solidFill>
              </a:rPr>
              <a:t> </a:t>
            </a:r>
            <a:r>
              <a:rPr lang="en-US" sz="5600" b="1" dirty="0" err="1" smtClean="0">
                <a:solidFill>
                  <a:schemeClr val="bg1"/>
                </a:solidFill>
              </a:rPr>
              <a:t>xin</a:t>
            </a:r>
            <a:r>
              <a:rPr lang="en-US" sz="5600" b="1" dirty="0" smtClean="0">
                <a:solidFill>
                  <a:schemeClr val="bg1"/>
                </a:solidFill>
              </a:rPr>
              <a:t> </a:t>
            </a:r>
            <a:r>
              <a:rPr lang="en-US" sz="5600" b="1" dirty="0" err="1" smtClean="0">
                <a:solidFill>
                  <a:schemeClr val="bg1"/>
                </a:solidFill>
              </a:rPr>
              <a:t>Ngài</a:t>
            </a:r>
            <a:r>
              <a:rPr lang="en-US" sz="5600" b="1" dirty="0" smtClean="0">
                <a:solidFill>
                  <a:schemeClr val="bg1"/>
                </a:solidFill>
              </a:rPr>
              <a:t> </a:t>
            </a:r>
            <a:r>
              <a:rPr lang="en-US" sz="5600" b="1" dirty="0" err="1" smtClean="0">
                <a:solidFill>
                  <a:schemeClr val="bg1"/>
                </a:solidFill>
              </a:rPr>
              <a:t>thương</a:t>
            </a:r>
            <a:r>
              <a:rPr lang="en-US" sz="5600" b="1" dirty="0" smtClean="0">
                <a:solidFill>
                  <a:schemeClr val="bg1"/>
                </a:solidFill>
              </a:rPr>
              <a:t> con </a:t>
            </a:r>
            <a:r>
              <a:rPr lang="en-US" sz="5600" b="1" dirty="0" err="1" smtClean="0">
                <a:solidFill>
                  <a:schemeClr val="bg1"/>
                </a:solidFill>
              </a:rPr>
              <a:t>nhiều</a:t>
            </a:r>
            <a:r>
              <a:rPr lang="en-US" sz="5600" b="1" dirty="0" smtClean="0">
                <a:solidFill>
                  <a:schemeClr val="bg1"/>
                </a:solidFill>
              </a:rPr>
              <a:t>, </a:t>
            </a:r>
            <a:r>
              <a:rPr lang="en-US" sz="5600" b="1" dirty="0" err="1" smtClean="0">
                <a:solidFill>
                  <a:schemeClr val="bg1"/>
                </a:solidFill>
              </a:rPr>
              <a:t>khấn</a:t>
            </a:r>
            <a:r>
              <a:rPr lang="en-US" sz="5600" b="1" dirty="0" smtClean="0">
                <a:solidFill>
                  <a:schemeClr val="bg1"/>
                </a:solidFill>
              </a:rPr>
              <a:t> </a:t>
            </a:r>
            <a:r>
              <a:rPr lang="en-US" sz="5600" b="1" dirty="0" err="1" smtClean="0">
                <a:solidFill>
                  <a:schemeClr val="bg1"/>
                </a:solidFill>
              </a:rPr>
              <a:t>xin</a:t>
            </a:r>
            <a:r>
              <a:rPr lang="en-US" sz="5600" b="1" dirty="0" smtClean="0">
                <a:solidFill>
                  <a:schemeClr val="bg1"/>
                </a:solidFill>
              </a:rPr>
              <a:t> </a:t>
            </a:r>
            <a:r>
              <a:rPr lang="en-US" sz="5600" b="1" dirty="0" err="1" smtClean="0">
                <a:solidFill>
                  <a:schemeClr val="bg1"/>
                </a:solidFill>
              </a:rPr>
              <a:t>Ngài</a:t>
            </a:r>
            <a:r>
              <a:rPr lang="en-US" sz="5600" b="1" dirty="0" smtClean="0">
                <a:solidFill>
                  <a:schemeClr val="bg1"/>
                </a:solidFill>
              </a:rPr>
              <a:t> </a:t>
            </a:r>
            <a:r>
              <a:rPr lang="en-US" sz="5600" b="1" dirty="0" err="1" smtClean="0">
                <a:solidFill>
                  <a:schemeClr val="bg1"/>
                </a:solidFill>
              </a:rPr>
              <a:t>thứ</a:t>
            </a:r>
            <a:r>
              <a:rPr lang="en-US" sz="5600" b="1" dirty="0" smtClean="0">
                <a:solidFill>
                  <a:schemeClr val="bg1"/>
                </a:solidFill>
              </a:rPr>
              <a:t> </a:t>
            </a:r>
            <a:r>
              <a:rPr lang="en-US" sz="5600" b="1" dirty="0" err="1" smtClean="0">
                <a:solidFill>
                  <a:schemeClr val="bg1"/>
                </a:solidFill>
              </a:rPr>
              <a:t>tha</a:t>
            </a:r>
            <a:r>
              <a:rPr lang="en-US" sz="5600" b="1" smtClean="0">
                <a:solidFill>
                  <a:schemeClr val="bg1"/>
                </a:solidFill>
              </a:rPr>
              <a:t> lỗi</a:t>
            </a:r>
            <a:r>
              <a:rPr lang="en-US" sz="5600" b="1" dirty="0" smtClean="0">
                <a:solidFill>
                  <a:schemeClr val="bg1"/>
                </a:solidFill>
              </a:rPr>
              <a:t> </a:t>
            </a:r>
            <a:r>
              <a:rPr lang="en-US" sz="5600" b="1" dirty="0" err="1" smtClean="0">
                <a:solidFill>
                  <a:schemeClr val="bg1"/>
                </a:solidFill>
              </a:rPr>
              <a:t>lầm</a:t>
            </a:r>
            <a:r>
              <a:rPr lang="en-US" sz="5600" b="1" dirty="0" smtClean="0">
                <a:solidFill>
                  <a:schemeClr val="bg1"/>
                </a:solidFill>
              </a:rPr>
              <a:t>, </a:t>
            </a:r>
            <a:r>
              <a:rPr lang="en-US" sz="5600" b="1" dirty="0" err="1" smtClean="0">
                <a:solidFill>
                  <a:schemeClr val="bg1"/>
                </a:solidFill>
              </a:rPr>
              <a:t>kính</a:t>
            </a:r>
            <a:r>
              <a:rPr lang="en-US" sz="5600" b="1" dirty="0" smtClean="0">
                <a:solidFill>
                  <a:schemeClr val="bg1"/>
                </a:solidFill>
              </a:rPr>
              <a:t> </a:t>
            </a:r>
            <a:r>
              <a:rPr lang="en-US" sz="5600" b="1" dirty="0" err="1" smtClean="0">
                <a:solidFill>
                  <a:schemeClr val="bg1"/>
                </a:solidFill>
              </a:rPr>
              <a:t>dâng</a:t>
            </a:r>
            <a:r>
              <a:rPr lang="en-US" sz="5600" b="1" dirty="0" smtClean="0">
                <a:solidFill>
                  <a:schemeClr val="bg1"/>
                </a:solidFill>
              </a:rPr>
              <a:t> </a:t>
            </a:r>
            <a:r>
              <a:rPr lang="en-US" sz="5600" b="1" dirty="0" err="1" smtClean="0">
                <a:solidFill>
                  <a:schemeClr val="bg1"/>
                </a:solidFill>
              </a:rPr>
              <a:t>Ngài</a:t>
            </a:r>
            <a:r>
              <a:rPr lang="en-US" sz="5600" b="1" dirty="0" smtClean="0">
                <a:solidFill>
                  <a:schemeClr val="bg1"/>
                </a:solidFill>
              </a:rPr>
              <a:t> </a:t>
            </a:r>
            <a:r>
              <a:rPr lang="en-US" sz="5600" b="1" dirty="0" err="1" smtClean="0">
                <a:solidFill>
                  <a:schemeClr val="bg1"/>
                </a:solidFill>
              </a:rPr>
              <a:t>phút</a:t>
            </a:r>
            <a:r>
              <a:rPr lang="en-US" sz="5600" b="1" dirty="0" smtClean="0">
                <a:solidFill>
                  <a:schemeClr val="bg1"/>
                </a:solidFill>
              </a:rPr>
              <a:t> </a:t>
            </a:r>
            <a:r>
              <a:rPr lang="en-US" sz="5600" b="1" dirty="0" err="1" smtClean="0">
                <a:solidFill>
                  <a:schemeClr val="bg1"/>
                </a:solidFill>
              </a:rPr>
              <a:t>giây</a:t>
            </a:r>
            <a:r>
              <a:rPr lang="en-US" sz="5600" b="1" dirty="0" smtClean="0">
                <a:solidFill>
                  <a:schemeClr val="bg1"/>
                </a:solidFill>
              </a:rPr>
              <a:t> </a:t>
            </a:r>
            <a:r>
              <a:rPr lang="en-US" sz="5600" b="1" dirty="0" err="1" smtClean="0">
                <a:solidFill>
                  <a:schemeClr val="bg1"/>
                </a:solidFill>
              </a:rPr>
              <a:t>này</a:t>
            </a:r>
            <a:r>
              <a:rPr lang="en-US" sz="5600" b="1" dirty="0" smtClean="0">
                <a:solidFill>
                  <a:schemeClr val="bg1"/>
                </a:solidFill>
              </a:rPr>
              <a:t>, </a:t>
            </a:r>
            <a:r>
              <a:rPr lang="en-US" sz="5600" b="1" dirty="0" err="1" smtClean="0">
                <a:solidFill>
                  <a:schemeClr val="bg1"/>
                </a:solidFill>
              </a:rPr>
              <a:t>kính</a:t>
            </a:r>
            <a:r>
              <a:rPr lang="en-US" sz="5600" b="1" dirty="0" smtClean="0">
                <a:solidFill>
                  <a:schemeClr val="bg1"/>
                </a:solidFill>
              </a:rPr>
              <a:t> </a:t>
            </a:r>
            <a:r>
              <a:rPr lang="en-US" sz="5600" b="1" dirty="0" err="1" smtClean="0">
                <a:solidFill>
                  <a:schemeClr val="bg1"/>
                </a:solidFill>
              </a:rPr>
              <a:t>dâng</a:t>
            </a:r>
            <a:r>
              <a:rPr lang="en-US" sz="5600" b="1" dirty="0" smtClean="0">
                <a:solidFill>
                  <a:schemeClr val="bg1"/>
                </a:solidFill>
              </a:rPr>
              <a:t> </a:t>
            </a:r>
            <a:r>
              <a:rPr lang="en-US" sz="5600" b="1" dirty="0" err="1" smtClean="0">
                <a:solidFill>
                  <a:schemeClr val="bg1"/>
                </a:solidFill>
              </a:rPr>
              <a:t>Ngài</a:t>
            </a:r>
            <a:r>
              <a:rPr lang="en-US" sz="5600" b="1" dirty="0" smtClean="0">
                <a:solidFill>
                  <a:schemeClr val="bg1"/>
                </a:solidFill>
              </a:rPr>
              <a:t> </a:t>
            </a:r>
            <a:r>
              <a:rPr lang="en-US" sz="5600" b="1" dirty="0" err="1" smtClean="0">
                <a:solidFill>
                  <a:schemeClr val="bg1"/>
                </a:solidFill>
              </a:rPr>
              <a:t>tương</a:t>
            </a:r>
            <a:r>
              <a:rPr lang="en-US" sz="5600" b="1" dirty="0" smtClean="0">
                <a:solidFill>
                  <a:schemeClr val="bg1"/>
                </a:solidFill>
              </a:rPr>
              <a:t> </a:t>
            </a:r>
            <a:r>
              <a:rPr lang="en-US" sz="5600" b="1" dirty="0" err="1" smtClean="0">
                <a:solidFill>
                  <a:schemeClr val="bg1"/>
                </a:solidFill>
              </a:rPr>
              <a:t>lai</a:t>
            </a:r>
            <a:r>
              <a:rPr lang="en-US" sz="5600" b="1" dirty="0" smtClean="0">
                <a:solidFill>
                  <a:schemeClr val="bg1"/>
                </a:solidFill>
              </a:rPr>
              <a:t> </a:t>
            </a:r>
            <a:r>
              <a:rPr lang="en-US" sz="5600" b="1" dirty="0" err="1" smtClean="0">
                <a:solidFill>
                  <a:schemeClr val="bg1"/>
                </a:solidFill>
              </a:rPr>
              <a:t>đời</a:t>
            </a:r>
            <a:r>
              <a:rPr lang="en-US" sz="5600" b="1" dirty="0" smtClean="0">
                <a:solidFill>
                  <a:schemeClr val="bg1"/>
                </a:solidFill>
              </a:rPr>
              <a:t> con.</a:t>
            </a:r>
            <a:endParaRPr lang="en-US" sz="5600" b="1" dirty="0">
              <a:solidFill>
                <a:schemeClr val="bg1"/>
              </a:solidFill>
              <a:effectLst/>
            </a:endParaRPr>
          </a:p>
        </p:txBody>
      </p:sp>
    </p:spTree>
    <p:extLst>
      <p:ext uri="{BB962C8B-B14F-4D97-AF65-F5344CB8AC3E}">
        <p14:creationId xmlns:p14="http://schemas.microsoft.com/office/powerpoint/2010/main" val="238041544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4600" b="1" u="sng" dirty="0" smtClean="0">
                <a:solidFill>
                  <a:srgbClr val="FFFF00"/>
                </a:solidFill>
              </a:rPr>
              <a:t>T</a:t>
            </a:r>
            <a:r>
              <a:rPr lang="en-US" sz="4600" b="1" u="sng" dirty="0" smtClean="0">
                <a:solidFill>
                  <a:srgbClr val="FFFF00"/>
                </a:solidFill>
                <a:effectLst/>
              </a:rPr>
              <a:t>k3:</a:t>
            </a:r>
            <a:r>
              <a:rPr lang="en-US" sz="4600" b="1" dirty="0" smtClean="0">
                <a:solidFill>
                  <a:schemeClr val="bg1"/>
                </a:solidFill>
                <a:effectLst/>
              </a:rPr>
              <a:t> </a:t>
            </a:r>
            <a:r>
              <a:rPr lang="en-US" sz="4600" b="1" dirty="0" err="1" smtClean="0">
                <a:solidFill>
                  <a:schemeClr val="bg1"/>
                </a:solidFill>
              </a:rPr>
              <a:t>Mặc</a:t>
            </a:r>
            <a:r>
              <a:rPr lang="en-US" sz="4600" b="1" dirty="0" smtClean="0">
                <a:solidFill>
                  <a:schemeClr val="bg1"/>
                </a:solidFill>
              </a:rPr>
              <a:t> </a:t>
            </a:r>
            <a:r>
              <a:rPr lang="en-US" sz="4600" b="1" dirty="0" err="1" smtClean="0">
                <a:solidFill>
                  <a:schemeClr val="bg1"/>
                </a:solidFill>
              </a:rPr>
              <a:t>giông</a:t>
            </a:r>
            <a:r>
              <a:rPr lang="en-US" sz="4600" b="1" dirty="0" smtClean="0">
                <a:solidFill>
                  <a:schemeClr val="bg1"/>
                </a:solidFill>
              </a:rPr>
              <a:t> </a:t>
            </a:r>
            <a:r>
              <a:rPr lang="en-US" sz="4600" b="1" dirty="0" err="1" smtClean="0">
                <a:solidFill>
                  <a:schemeClr val="bg1"/>
                </a:solidFill>
              </a:rPr>
              <a:t>tố</a:t>
            </a:r>
            <a:r>
              <a:rPr lang="en-US" sz="4600" b="1" dirty="0" smtClean="0">
                <a:solidFill>
                  <a:schemeClr val="bg1"/>
                </a:solidFill>
              </a:rPr>
              <a:t> quay </a:t>
            </a:r>
            <a:r>
              <a:rPr lang="en-US" sz="4600" b="1" dirty="0" err="1" smtClean="0">
                <a:solidFill>
                  <a:schemeClr val="bg1"/>
                </a:solidFill>
              </a:rPr>
              <a:t>cuồng</a:t>
            </a:r>
            <a:r>
              <a:rPr lang="en-US" sz="4600" b="1" dirty="0" smtClean="0">
                <a:solidFill>
                  <a:schemeClr val="bg1"/>
                </a:solidFill>
              </a:rPr>
              <a:t> </a:t>
            </a:r>
            <a:r>
              <a:rPr lang="en-US" sz="4600" b="1" dirty="0" err="1" smtClean="0">
                <a:solidFill>
                  <a:schemeClr val="bg1"/>
                </a:solidFill>
              </a:rPr>
              <a:t>biết</a:t>
            </a:r>
            <a:r>
              <a:rPr lang="en-US" sz="4600" b="1" dirty="0" smtClean="0">
                <a:solidFill>
                  <a:schemeClr val="bg1"/>
                </a:solidFill>
              </a:rPr>
              <a:t> </a:t>
            </a:r>
            <a:r>
              <a:rPr lang="en-US" sz="4600" b="1" dirty="0" err="1" smtClean="0">
                <a:solidFill>
                  <a:schemeClr val="bg1"/>
                </a:solidFill>
              </a:rPr>
              <a:t>bao</a:t>
            </a:r>
            <a:r>
              <a:rPr lang="en-US" sz="4600" b="1" dirty="0" smtClean="0">
                <a:solidFill>
                  <a:schemeClr val="bg1"/>
                </a:solidFill>
              </a:rPr>
              <a:t> </a:t>
            </a:r>
            <a:r>
              <a:rPr lang="en-US" sz="4600" b="1" dirty="0" err="1" smtClean="0">
                <a:solidFill>
                  <a:schemeClr val="bg1"/>
                </a:solidFill>
              </a:rPr>
              <a:t>lần</a:t>
            </a:r>
            <a:r>
              <a:rPr lang="en-US" sz="4600" b="1" dirty="0" smtClean="0">
                <a:solidFill>
                  <a:schemeClr val="bg1"/>
                </a:solidFill>
              </a:rPr>
              <a:t> </a:t>
            </a:r>
            <a:r>
              <a:rPr lang="en-US" sz="4600" b="1" dirty="0" err="1" smtClean="0">
                <a:solidFill>
                  <a:schemeClr val="bg1"/>
                </a:solidFill>
              </a:rPr>
              <a:t>gieo</a:t>
            </a:r>
            <a:r>
              <a:rPr lang="en-US" sz="4600" b="1" dirty="0" smtClean="0">
                <a:solidFill>
                  <a:schemeClr val="bg1"/>
                </a:solidFill>
              </a:rPr>
              <a:t> </a:t>
            </a:r>
            <a:r>
              <a:rPr lang="en-US" sz="4600" b="1" dirty="0" err="1" smtClean="0">
                <a:solidFill>
                  <a:schemeClr val="bg1"/>
                </a:solidFill>
              </a:rPr>
              <a:t>đắng</a:t>
            </a:r>
            <a:r>
              <a:rPr lang="en-US" sz="4600" b="1" dirty="0" smtClean="0">
                <a:solidFill>
                  <a:schemeClr val="bg1"/>
                </a:solidFill>
              </a:rPr>
              <a:t> cay </a:t>
            </a:r>
            <a:r>
              <a:rPr lang="en-US" sz="4600" b="1" dirty="0" err="1" smtClean="0">
                <a:solidFill>
                  <a:schemeClr val="bg1"/>
                </a:solidFill>
              </a:rPr>
              <a:t>lòng</a:t>
            </a:r>
            <a:r>
              <a:rPr lang="en-US" sz="4600" b="1" dirty="0" smtClean="0">
                <a:solidFill>
                  <a:schemeClr val="bg1"/>
                </a:solidFill>
              </a:rPr>
              <a:t> con </a:t>
            </a:r>
            <a:r>
              <a:rPr lang="en-US" sz="4600" b="1" dirty="0" err="1" smtClean="0">
                <a:solidFill>
                  <a:schemeClr val="bg1"/>
                </a:solidFill>
              </a:rPr>
              <a:t>đây</a:t>
            </a:r>
            <a:r>
              <a:rPr lang="en-US" sz="4600" b="1" dirty="0" smtClean="0">
                <a:solidFill>
                  <a:schemeClr val="bg1"/>
                </a:solidFill>
              </a:rPr>
              <a:t> </a:t>
            </a:r>
            <a:r>
              <a:rPr lang="en-US" sz="4600" b="1" dirty="0" err="1" smtClean="0">
                <a:solidFill>
                  <a:schemeClr val="bg1"/>
                </a:solidFill>
              </a:rPr>
              <a:t>một</a:t>
            </a:r>
            <a:r>
              <a:rPr lang="en-US" sz="4600" b="1" dirty="0" smtClean="0">
                <a:solidFill>
                  <a:schemeClr val="bg1"/>
                </a:solidFill>
              </a:rPr>
              <a:t> </a:t>
            </a:r>
            <a:r>
              <a:rPr lang="en-US" sz="4600" b="1" dirty="0" err="1" smtClean="0">
                <a:solidFill>
                  <a:schemeClr val="bg1"/>
                </a:solidFill>
              </a:rPr>
              <a:t>niềm</a:t>
            </a:r>
            <a:r>
              <a:rPr lang="en-US" sz="4600" b="1" dirty="0" smtClean="0">
                <a:solidFill>
                  <a:schemeClr val="bg1"/>
                </a:solidFill>
              </a:rPr>
              <a:t> tin </a:t>
            </a:r>
            <a:r>
              <a:rPr lang="en-US" sz="4600" b="1" dirty="0" err="1" smtClean="0">
                <a:solidFill>
                  <a:schemeClr val="bg1"/>
                </a:solidFill>
              </a:rPr>
              <a:t>thiết</a:t>
            </a:r>
            <a:r>
              <a:rPr lang="en-US" sz="4600" b="1" dirty="0" smtClean="0">
                <a:solidFill>
                  <a:schemeClr val="bg1"/>
                </a:solidFill>
              </a:rPr>
              <a:t> </a:t>
            </a:r>
            <a:r>
              <a:rPr lang="en-US" sz="4600" b="1" dirty="0" err="1" smtClean="0">
                <a:solidFill>
                  <a:schemeClr val="bg1"/>
                </a:solidFill>
              </a:rPr>
              <a:t>tha</a:t>
            </a:r>
            <a:r>
              <a:rPr lang="en-US" sz="4600" b="1" dirty="0" smtClean="0">
                <a:solidFill>
                  <a:schemeClr val="bg1"/>
                </a:solidFill>
              </a:rPr>
              <a:t> </a:t>
            </a:r>
            <a:r>
              <a:rPr lang="en-US" sz="4600" b="1" dirty="0" err="1" smtClean="0">
                <a:solidFill>
                  <a:schemeClr val="bg1"/>
                </a:solidFill>
              </a:rPr>
              <a:t>xin</a:t>
            </a:r>
            <a:r>
              <a:rPr lang="en-US" sz="4600" b="1" dirty="0" smtClean="0">
                <a:solidFill>
                  <a:schemeClr val="bg1"/>
                </a:solidFill>
              </a:rPr>
              <a:t>. </a:t>
            </a:r>
            <a:r>
              <a:rPr lang="en-US" sz="4600" b="1" dirty="0" err="1" smtClean="0">
                <a:solidFill>
                  <a:schemeClr val="bg1"/>
                </a:solidFill>
              </a:rPr>
              <a:t>Ngài</a:t>
            </a:r>
            <a:r>
              <a:rPr lang="en-US" sz="4600" b="1" dirty="0" smtClean="0">
                <a:solidFill>
                  <a:schemeClr val="bg1"/>
                </a:solidFill>
              </a:rPr>
              <a:t> </a:t>
            </a:r>
            <a:r>
              <a:rPr lang="en-US" sz="4600" b="1" dirty="0" err="1" smtClean="0">
                <a:solidFill>
                  <a:schemeClr val="bg1"/>
                </a:solidFill>
              </a:rPr>
              <a:t>nghe</a:t>
            </a:r>
            <a:r>
              <a:rPr lang="en-US" sz="4600" b="1" dirty="0" smtClean="0">
                <a:solidFill>
                  <a:schemeClr val="bg1"/>
                </a:solidFill>
              </a:rPr>
              <a:t> </a:t>
            </a:r>
            <a:r>
              <a:rPr lang="en-US" sz="4600" b="1" dirty="0" err="1" smtClean="0">
                <a:solidFill>
                  <a:schemeClr val="bg1"/>
                </a:solidFill>
              </a:rPr>
              <a:t>thấy</a:t>
            </a:r>
            <a:r>
              <a:rPr lang="en-US" sz="4600" b="1" dirty="0" smtClean="0">
                <a:solidFill>
                  <a:schemeClr val="bg1"/>
                </a:solidFill>
              </a:rPr>
              <a:t> hay </a:t>
            </a:r>
            <a:r>
              <a:rPr lang="en-US" sz="4600" b="1" dirty="0" err="1" smtClean="0">
                <a:solidFill>
                  <a:schemeClr val="bg1"/>
                </a:solidFill>
              </a:rPr>
              <a:t>chăng</a:t>
            </a:r>
            <a:r>
              <a:rPr lang="en-US" sz="4600" b="1" dirty="0" smtClean="0">
                <a:solidFill>
                  <a:schemeClr val="bg1"/>
                </a:solidFill>
              </a:rPr>
              <a:t> con </a:t>
            </a:r>
            <a:r>
              <a:rPr lang="en-US" sz="4600" b="1" dirty="0" err="1" smtClean="0">
                <a:solidFill>
                  <a:schemeClr val="bg1"/>
                </a:solidFill>
              </a:rPr>
              <a:t>sám</a:t>
            </a:r>
            <a:r>
              <a:rPr lang="en-US" sz="4600" b="1" dirty="0" smtClean="0">
                <a:solidFill>
                  <a:schemeClr val="bg1"/>
                </a:solidFill>
              </a:rPr>
              <a:t> </a:t>
            </a:r>
            <a:r>
              <a:rPr lang="en-US" sz="4600" b="1" dirty="0" err="1" smtClean="0">
                <a:solidFill>
                  <a:schemeClr val="bg1"/>
                </a:solidFill>
              </a:rPr>
              <a:t>hối</a:t>
            </a:r>
            <a:r>
              <a:rPr lang="en-US" sz="4600" b="1" dirty="0" smtClean="0">
                <a:solidFill>
                  <a:schemeClr val="bg1"/>
                </a:solidFill>
              </a:rPr>
              <a:t> </a:t>
            </a:r>
            <a:r>
              <a:rPr lang="en-US" sz="4600" b="1" dirty="0" err="1" smtClean="0">
                <a:solidFill>
                  <a:schemeClr val="bg1"/>
                </a:solidFill>
              </a:rPr>
              <a:t>tội</a:t>
            </a:r>
            <a:r>
              <a:rPr lang="en-US" sz="4600" b="1" dirty="0" smtClean="0">
                <a:solidFill>
                  <a:schemeClr val="bg1"/>
                </a:solidFill>
              </a:rPr>
              <a:t> con </a:t>
            </a:r>
            <a:r>
              <a:rPr lang="en-US" sz="4600" b="1" dirty="0" err="1" smtClean="0">
                <a:solidFill>
                  <a:schemeClr val="bg1"/>
                </a:solidFill>
              </a:rPr>
              <a:t>rồi</a:t>
            </a:r>
            <a:r>
              <a:rPr lang="en-US" sz="4600" b="1" dirty="0" smtClean="0">
                <a:solidFill>
                  <a:schemeClr val="bg1"/>
                </a:solidFill>
              </a:rPr>
              <a:t>, </a:t>
            </a:r>
            <a:r>
              <a:rPr lang="en-US" sz="4600" b="1" dirty="0" err="1" smtClean="0">
                <a:solidFill>
                  <a:schemeClr val="bg1"/>
                </a:solidFill>
              </a:rPr>
              <a:t>lòng</a:t>
            </a:r>
            <a:r>
              <a:rPr lang="en-US" sz="4600" b="1" dirty="0" smtClean="0">
                <a:solidFill>
                  <a:schemeClr val="bg1"/>
                </a:solidFill>
              </a:rPr>
              <a:t> </a:t>
            </a:r>
            <a:r>
              <a:rPr lang="en-US" sz="4600" b="1" dirty="0" err="1" smtClean="0">
                <a:solidFill>
                  <a:schemeClr val="bg1"/>
                </a:solidFill>
              </a:rPr>
              <a:t>nát</a:t>
            </a:r>
            <a:r>
              <a:rPr lang="en-US" sz="4600" b="1" dirty="0" smtClean="0">
                <a:solidFill>
                  <a:schemeClr val="bg1"/>
                </a:solidFill>
              </a:rPr>
              <a:t> tan </a:t>
            </a:r>
            <a:r>
              <a:rPr lang="en-US" sz="4600" b="1" dirty="0" err="1" smtClean="0">
                <a:solidFill>
                  <a:schemeClr val="bg1"/>
                </a:solidFill>
              </a:rPr>
              <a:t>cầu</a:t>
            </a:r>
            <a:r>
              <a:rPr lang="en-US" sz="4600" b="1" dirty="0" smtClean="0">
                <a:solidFill>
                  <a:schemeClr val="bg1"/>
                </a:solidFill>
              </a:rPr>
              <a:t> </a:t>
            </a:r>
            <a:r>
              <a:rPr lang="en-US" sz="4600" b="1" dirty="0" err="1" smtClean="0">
                <a:solidFill>
                  <a:schemeClr val="bg1"/>
                </a:solidFill>
              </a:rPr>
              <a:t>Ngài</a:t>
            </a:r>
            <a:r>
              <a:rPr lang="en-US" sz="4600" b="1" dirty="0" smtClean="0">
                <a:solidFill>
                  <a:schemeClr val="bg1"/>
                </a:solidFill>
              </a:rPr>
              <a:t> </a:t>
            </a:r>
            <a:r>
              <a:rPr lang="en-US" sz="4600" b="1" dirty="0" err="1" smtClean="0">
                <a:solidFill>
                  <a:schemeClr val="bg1"/>
                </a:solidFill>
              </a:rPr>
              <a:t>thương</a:t>
            </a:r>
            <a:r>
              <a:rPr lang="en-US" sz="4600" b="1" dirty="0" smtClean="0">
                <a:solidFill>
                  <a:schemeClr val="bg1"/>
                </a:solidFill>
              </a:rPr>
              <a:t> </a:t>
            </a:r>
            <a:r>
              <a:rPr lang="en-US" sz="4600" b="1" dirty="0" err="1" smtClean="0">
                <a:solidFill>
                  <a:schemeClr val="bg1"/>
                </a:solidFill>
              </a:rPr>
              <a:t>thứ</a:t>
            </a:r>
            <a:r>
              <a:rPr lang="en-US" sz="4600" b="1" dirty="0" smtClean="0">
                <a:solidFill>
                  <a:schemeClr val="bg1"/>
                </a:solidFill>
              </a:rPr>
              <a:t> </a:t>
            </a:r>
            <a:r>
              <a:rPr lang="en-US" sz="4600" b="1" dirty="0" err="1" smtClean="0">
                <a:solidFill>
                  <a:schemeClr val="bg1"/>
                </a:solidFill>
              </a:rPr>
              <a:t>tha</a:t>
            </a:r>
            <a:r>
              <a:rPr lang="en-US" sz="4600" b="1" dirty="0" smtClean="0">
                <a:solidFill>
                  <a:schemeClr val="bg1"/>
                </a:solidFill>
              </a:rPr>
              <a:t> </a:t>
            </a:r>
            <a:r>
              <a:rPr lang="en-US" sz="4600" b="1" dirty="0" err="1" smtClean="0">
                <a:solidFill>
                  <a:schemeClr val="bg1"/>
                </a:solidFill>
              </a:rPr>
              <a:t>cho</a:t>
            </a:r>
            <a:r>
              <a:rPr lang="en-US" sz="4600" b="1" dirty="0" smtClean="0">
                <a:solidFill>
                  <a:schemeClr val="bg1"/>
                </a:solidFill>
              </a:rPr>
              <a:t>.</a:t>
            </a:r>
            <a:endParaRPr lang="en-US" sz="4600" b="1" dirty="0">
              <a:solidFill>
                <a:schemeClr val="bg1"/>
              </a:solidFill>
              <a:effectLst/>
            </a:endParaRPr>
          </a:p>
        </p:txBody>
      </p:sp>
    </p:spTree>
    <p:extLst>
      <p:ext uri="{BB962C8B-B14F-4D97-AF65-F5344CB8AC3E}">
        <p14:creationId xmlns:p14="http://schemas.microsoft.com/office/powerpoint/2010/main" val="246838471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600" b="1" u="sng" dirty="0" err="1" smtClean="0">
                <a:solidFill>
                  <a:srgbClr val="FFFF00"/>
                </a:solidFill>
              </a:rPr>
              <a:t>Đk</a:t>
            </a:r>
            <a:r>
              <a:rPr lang="en-US" sz="5600" b="1" u="sng" dirty="0" smtClean="0">
                <a:solidFill>
                  <a:srgbClr val="FFFF00"/>
                </a:solidFill>
                <a:effectLst/>
              </a:rPr>
              <a:t>:</a:t>
            </a:r>
            <a:r>
              <a:rPr lang="en-US" sz="5600" b="1" dirty="0" smtClean="0">
                <a:solidFill>
                  <a:schemeClr val="bg1"/>
                </a:solidFill>
                <a:effectLst/>
              </a:rPr>
              <a:t> </a:t>
            </a:r>
            <a:r>
              <a:rPr lang="en-US" sz="5600" b="1" dirty="0" err="1" smtClean="0">
                <a:solidFill>
                  <a:schemeClr val="bg1"/>
                </a:solidFill>
              </a:rPr>
              <a:t>Khấn</a:t>
            </a:r>
            <a:r>
              <a:rPr lang="en-US" sz="5600" b="1" dirty="0" smtClean="0">
                <a:solidFill>
                  <a:schemeClr val="bg1"/>
                </a:solidFill>
              </a:rPr>
              <a:t> </a:t>
            </a:r>
            <a:r>
              <a:rPr lang="en-US" sz="5600" b="1" dirty="0" err="1" smtClean="0">
                <a:solidFill>
                  <a:schemeClr val="bg1"/>
                </a:solidFill>
              </a:rPr>
              <a:t>xin</a:t>
            </a:r>
            <a:r>
              <a:rPr lang="en-US" sz="5600" b="1" dirty="0" smtClean="0">
                <a:solidFill>
                  <a:schemeClr val="bg1"/>
                </a:solidFill>
              </a:rPr>
              <a:t> </a:t>
            </a:r>
            <a:r>
              <a:rPr lang="en-US" sz="5600" b="1" dirty="0" err="1" smtClean="0">
                <a:solidFill>
                  <a:schemeClr val="bg1"/>
                </a:solidFill>
              </a:rPr>
              <a:t>Ngài</a:t>
            </a:r>
            <a:r>
              <a:rPr lang="en-US" sz="5600" b="1" dirty="0" smtClean="0">
                <a:solidFill>
                  <a:schemeClr val="bg1"/>
                </a:solidFill>
              </a:rPr>
              <a:t> </a:t>
            </a:r>
            <a:r>
              <a:rPr lang="en-US" sz="5600" b="1" dirty="0" err="1" smtClean="0">
                <a:solidFill>
                  <a:schemeClr val="bg1"/>
                </a:solidFill>
              </a:rPr>
              <a:t>thương</a:t>
            </a:r>
            <a:r>
              <a:rPr lang="en-US" sz="5600" b="1" dirty="0" smtClean="0">
                <a:solidFill>
                  <a:schemeClr val="bg1"/>
                </a:solidFill>
              </a:rPr>
              <a:t> con </a:t>
            </a:r>
            <a:r>
              <a:rPr lang="en-US" sz="5600" b="1" dirty="0" err="1" smtClean="0">
                <a:solidFill>
                  <a:schemeClr val="bg1"/>
                </a:solidFill>
              </a:rPr>
              <a:t>nhiều</a:t>
            </a:r>
            <a:r>
              <a:rPr lang="en-US" sz="5600" b="1" dirty="0" smtClean="0">
                <a:solidFill>
                  <a:schemeClr val="bg1"/>
                </a:solidFill>
              </a:rPr>
              <a:t>, </a:t>
            </a:r>
            <a:r>
              <a:rPr lang="en-US" sz="5600" b="1" dirty="0" err="1" smtClean="0">
                <a:solidFill>
                  <a:schemeClr val="bg1"/>
                </a:solidFill>
              </a:rPr>
              <a:t>khấn</a:t>
            </a:r>
            <a:r>
              <a:rPr lang="en-US" sz="5600" b="1" dirty="0" smtClean="0">
                <a:solidFill>
                  <a:schemeClr val="bg1"/>
                </a:solidFill>
              </a:rPr>
              <a:t> </a:t>
            </a:r>
            <a:r>
              <a:rPr lang="en-US" sz="5600" b="1" dirty="0" err="1" smtClean="0">
                <a:solidFill>
                  <a:schemeClr val="bg1"/>
                </a:solidFill>
              </a:rPr>
              <a:t>xin</a:t>
            </a:r>
            <a:r>
              <a:rPr lang="en-US" sz="5600" b="1" dirty="0" smtClean="0">
                <a:solidFill>
                  <a:schemeClr val="bg1"/>
                </a:solidFill>
              </a:rPr>
              <a:t> </a:t>
            </a:r>
            <a:r>
              <a:rPr lang="en-US" sz="5600" b="1" dirty="0" err="1" smtClean="0">
                <a:solidFill>
                  <a:schemeClr val="bg1"/>
                </a:solidFill>
              </a:rPr>
              <a:t>Ngài</a:t>
            </a:r>
            <a:r>
              <a:rPr lang="en-US" sz="5600" b="1" dirty="0" smtClean="0">
                <a:solidFill>
                  <a:schemeClr val="bg1"/>
                </a:solidFill>
              </a:rPr>
              <a:t> </a:t>
            </a:r>
            <a:r>
              <a:rPr lang="en-US" sz="5600" b="1" dirty="0" err="1" smtClean="0">
                <a:solidFill>
                  <a:schemeClr val="bg1"/>
                </a:solidFill>
              </a:rPr>
              <a:t>thứ</a:t>
            </a:r>
            <a:r>
              <a:rPr lang="en-US" sz="5600" b="1" dirty="0" smtClean="0">
                <a:solidFill>
                  <a:schemeClr val="bg1"/>
                </a:solidFill>
              </a:rPr>
              <a:t> </a:t>
            </a:r>
            <a:r>
              <a:rPr lang="en-US" sz="5600" b="1" dirty="0" err="1" smtClean="0">
                <a:solidFill>
                  <a:schemeClr val="bg1"/>
                </a:solidFill>
              </a:rPr>
              <a:t>tha</a:t>
            </a:r>
            <a:r>
              <a:rPr lang="en-US" sz="5600" b="1" smtClean="0">
                <a:solidFill>
                  <a:schemeClr val="bg1"/>
                </a:solidFill>
              </a:rPr>
              <a:t> lỗi</a:t>
            </a:r>
            <a:r>
              <a:rPr lang="en-US" sz="5600" b="1" dirty="0" smtClean="0">
                <a:solidFill>
                  <a:schemeClr val="bg1"/>
                </a:solidFill>
              </a:rPr>
              <a:t> </a:t>
            </a:r>
            <a:r>
              <a:rPr lang="en-US" sz="5600" b="1" dirty="0" err="1" smtClean="0">
                <a:solidFill>
                  <a:schemeClr val="bg1"/>
                </a:solidFill>
              </a:rPr>
              <a:t>lầm</a:t>
            </a:r>
            <a:r>
              <a:rPr lang="en-US" sz="5600" b="1" dirty="0" smtClean="0">
                <a:solidFill>
                  <a:schemeClr val="bg1"/>
                </a:solidFill>
              </a:rPr>
              <a:t>, </a:t>
            </a:r>
            <a:r>
              <a:rPr lang="en-US" sz="5600" b="1" dirty="0" err="1" smtClean="0">
                <a:solidFill>
                  <a:schemeClr val="bg1"/>
                </a:solidFill>
              </a:rPr>
              <a:t>kính</a:t>
            </a:r>
            <a:r>
              <a:rPr lang="en-US" sz="5600" b="1" dirty="0" smtClean="0">
                <a:solidFill>
                  <a:schemeClr val="bg1"/>
                </a:solidFill>
              </a:rPr>
              <a:t> </a:t>
            </a:r>
            <a:r>
              <a:rPr lang="en-US" sz="5600" b="1" dirty="0" err="1" smtClean="0">
                <a:solidFill>
                  <a:schemeClr val="bg1"/>
                </a:solidFill>
              </a:rPr>
              <a:t>dâng</a:t>
            </a:r>
            <a:r>
              <a:rPr lang="en-US" sz="5600" b="1" dirty="0" smtClean="0">
                <a:solidFill>
                  <a:schemeClr val="bg1"/>
                </a:solidFill>
              </a:rPr>
              <a:t> </a:t>
            </a:r>
            <a:r>
              <a:rPr lang="en-US" sz="5600" b="1" dirty="0" err="1" smtClean="0">
                <a:solidFill>
                  <a:schemeClr val="bg1"/>
                </a:solidFill>
              </a:rPr>
              <a:t>Ngài</a:t>
            </a:r>
            <a:r>
              <a:rPr lang="en-US" sz="5600" b="1" dirty="0" smtClean="0">
                <a:solidFill>
                  <a:schemeClr val="bg1"/>
                </a:solidFill>
              </a:rPr>
              <a:t> </a:t>
            </a:r>
            <a:r>
              <a:rPr lang="en-US" sz="5600" b="1" dirty="0" err="1" smtClean="0">
                <a:solidFill>
                  <a:schemeClr val="bg1"/>
                </a:solidFill>
              </a:rPr>
              <a:t>phút</a:t>
            </a:r>
            <a:r>
              <a:rPr lang="en-US" sz="5600" b="1" dirty="0" smtClean="0">
                <a:solidFill>
                  <a:schemeClr val="bg1"/>
                </a:solidFill>
              </a:rPr>
              <a:t> </a:t>
            </a:r>
            <a:r>
              <a:rPr lang="en-US" sz="5600" b="1" dirty="0" err="1" smtClean="0">
                <a:solidFill>
                  <a:schemeClr val="bg1"/>
                </a:solidFill>
              </a:rPr>
              <a:t>giây</a:t>
            </a:r>
            <a:r>
              <a:rPr lang="en-US" sz="5600" b="1" dirty="0" smtClean="0">
                <a:solidFill>
                  <a:schemeClr val="bg1"/>
                </a:solidFill>
              </a:rPr>
              <a:t> </a:t>
            </a:r>
            <a:r>
              <a:rPr lang="en-US" sz="5600" b="1" dirty="0" err="1" smtClean="0">
                <a:solidFill>
                  <a:schemeClr val="bg1"/>
                </a:solidFill>
              </a:rPr>
              <a:t>này</a:t>
            </a:r>
            <a:r>
              <a:rPr lang="en-US" sz="5600" b="1" dirty="0" smtClean="0">
                <a:solidFill>
                  <a:schemeClr val="bg1"/>
                </a:solidFill>
              </a:rPr>
              <a:t>, </a:t>
            </a:r>
            <a:r>
              <a:rPr lang="en-US" sz="5600" b="1" dirty="0" err="1" smtClean="0">
                <a:solidFill>
                  <a:schemeClr val="bg1"/>
                </a:solidFill>
              </a:rPr>
              <a:t>kính</a:t>
            </a:r>
            <a:r>
              <a:rPr lang="en-US" sz="5600" b="1" dirty="0" smtClean="0">
                <a:solidFill>
                  <a:schemeClr val="bg1"/>
                </a:solidFill>
              </a:rPr>
              <a:t> </a:t>
            </a:r>
            <a:r>
              <a:rPr lang="en-US" sz="5600" b="1" dirty="0" err="1" smtClean="0">
                <a:solidFill>
                  <a:schemeClr val="bg1"/>
                </a:solidFill>
              </a:rPr>
              <a:t>dâng</a:t>
            </a:r>
            <a:r>
              <a:rPr lang="en-US" sz="5600" b="1" dirty="0" smtClean="0">
                <a:solidFill>
                  <a:schemeClr val="bg1"/>
                </a:solidFill>
              </a:rPr>
              <a:t> </a:t>
            </a:r>
            <a:r>
              <a:rPr lang="en-US" sz="5600" b="1" dirty="0" err="1" smtClean="0">
                <a:solidFill>
                  <a:schemeClr val="bg1"/>
                </a:solidFill>
              </a:rPr>
              <a:t>Ngài</a:t>
            </a:r>
            <a:r>
              <a:rPr lang="en-US" sz="5600" b="1" dirty="0" smtClean="0">
                <a:solidFill>
                  <a:schemeClr val="bg1"/>
                </a:solidFill>
              </a:rPr>
              <a:t> </a:t>
            </a:r>
            <a:r>
              <a:rPr lang="en-US" sz="5600" b="1" dirty="0" err="1" smtClean="0">
                <a:solidFill>
                  <a:schemeClr val="bg1"/>
                </a:solidFill>
              </a:rPr>
              <a:t>tương</a:t>
            </a:r>
            <a:r>
              <a:rPr lang="en-US" sz="5600" b="1" dirty="0" smtClean="0">
                <a:solidFill>
                  <a:schemeClr val="bg1"/>
                </a:solidFill>
              </a:rPr>
              <a:t> </a:t>
            </a:r>
            <a:r>
              <a:rPr lang="en-US" sz="5600" b="1" dirty="0" err="1" smtClean="0">
                <a:solidFill>
                  <a:schemeClr val="bg1"/>
                </a:solidFill>
              </a:rPr>
              <a:t>lai</a:t>
            </a:r>
            <a:r>
              <a:rPr lang="en-US" sz="5600" b="1" dirty="0" smtClean="0">
                <a:solidFill>
                  <a:schemeClr val="bg1"/>
                </a:solidFill>
              </a:rPr>
              <a:t> </a:t>
            </a:r>
            <a:r>
              <a:rPr lang="en-US" sz="5600" b="1" dirty="0" err="1" smtClean="0">
                <a:solidFill>
                  <a:schemeClr val="bg1"/>
                </a:solidFill>
              </a:rPr>
              <a:t>đời</a:t>
            </a:r>
            <a:r>
              <a:rPr lang="en-US" sz="5600" b="1" dirty="0" smtClean="0">
                <a:solidFill>
                  <a:schemeClr val="bg1"/>
                </a:solidFill>
              </a:rPr>
              <a:t> con.</a:t>
            </a:r>
            <a:endParaRPr lang="en-US" sz="5600" b="1" dirty="0">
              <a:solidFill>
                <a:schemeClr val="bg1"/>
              </a:solidFill>
              <a:effectLst/>
            </a:endParaRPr>
          </a:p>
        </p:txBody>
      </p:sp>
    </p:spTree>
    <p:extLst>
      <p:ext uri="{BB962C8B-B14F-4D97-AF65-F5344CB8AC3E}">
        <p14:creationId xmlns:p14="http://schemas.microsoft.com/office/powerpoint/2010/main" val="30462024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nSpc>
                <a:spcPct val="130000"/>
              </a:lnSpc>
            </a:pPr>
            <a:r>
              <a:rPr lang="en-US" sz="6000" b="0" u="sng" dirty="0" err="1" smtClean="0">
                <a:solidFill>
                  <a:srgbClr val="FFFF00"/>
                </a:solidFill>
                <a:effectLst/>
              </a:rPr>
              <a:t>Ca</a:t>
            </a:r>
            <a:r>
              <a:rPr lang="en-US" sz="6000" b="0" u="sng" dirty="0" smtClean="0">
                <a:solidFill>
                  <a:srgbClr val="FFFF00"/>
                </a:solidFill>
                <a:effectLst/>
              </a:rPr>
              <a:t> </a:t>
            </a:r>
            <a:r>
              <a:rPr lang="en-US" sz="6000" b="0" u="sng" dirty="0" err="1" smtClean="0">
                <a:solidFill>
                  <a:srgbClr val="FFFF00"/>
                </a:solidFill>
                <a:effectLst/>
              </a:rPr>
              <a:t>Nhập</a:t>
            </a:r>
            <a:r>
              <a:rPr lang="en-US" sz="6000" b="0" u="sng" dirty="0" smtClean="0">
                <a:solidFill>
                  <a:srgbClr val="FFFF00"/>
                </a:solidFill>
                <a:effectLst/>
              </a:rPr>
              <a:t> </a:t>
            </a:r>
            <a:r>
              <a:rPr lang="en-US" sz="6000" b="0" u="sng" dirty="0" err="1" smtClean="0">
                <a:solidFill>
                  <a:srgbClr val="FFFF00"/>
                </a:solidFill>
                <a:effectLst/>
              </a:rPr>
              <a:t>Lễ</a:t>
            </a:r>
            <a:r>
              <a:rPr lang="en-US" sz="6000" b="0" u="sng" dirty="0" smtClean="0">
                <a:solidFill>
                  <a:srgbClr val="FFFF00"/>
                </a:solidFill>
                <a:effectLst/>
              </a:rPr>
              <a:t/>
            </a:r>
            <a:br>
              <a:rPr lang="en-US" sz="6000" b="0" u="sng" dirty="0" smtClean="0">
                <a:solidFill>
                  <a:srgbClr val="FFFF00"/>
                </a:solidFill>
                <a:effectLst/>
              </a:rPr>
            </a:br>
            <a:r>
              <a:rPr lang="en-US" sz="8000" dirty="0" err="1" smtClean="0">
                <a:solidFill>
                  <a:srgbClr val="FFFF00"/>
                </a:solidFill>
              </a:rPr>
              <a:t>Về</a:t>
            </a:r>
            <a:r>
              <a:rPr lang="en-US" sz="8000" dirty="0" smtClean="0">
                <a:solidFill>
                  <a:srgbClr val="FFFF00"/>
                </a:solidFill>
              </a:rPr>
              <a:t> </a:t>
            </a:r>
            <a:r>
              <a:rPr lang="en-US" sz="8000" dirty="0" err="1" smtClean="0">
                <a:solidFill>
                  <a:srgbClr val="FFFF00"/>
                </a:solidFill>
              </a:rPr>
              <a:t>Bên</a:t>
            </a:r>
            <a:r>
              <a:rPr lang="en-US" sz="8000" dirty="0" smtClean="0">
                <a:solidFill>
                  <a:srgbClr val="FFFF00"/>
                </a:solidFill>
              </a:rPr>
              <a:t> </a:t>
            </a:r>
            <a:r>
              <a:rPr lang="en-US" sz="8000" dirty="0" err="1" smtClean="0">
                <a:solidFill>
                  <a:srgbClr val="FFFF00"/>
                </a:solidFill>
              </a:rPr>
              <a:t>Chúa</a:t>
            </a:r>
            <a:r>
              <a:rPr lang="en-US" sz="8000" dirty="0" smtClean="0">
                <a:solidFill>
                  <a:srgbClr val="FFFF00"/>
                </a:solidFill>
              </a:rPr>
              <a:t/>
            </a:r>
            <a:br>
              <a:rPr lang="en-US" sz="8000" dirty="0" smtClean="0">
                <a:solidFill>
                  <a:srgbClr val="FFFF00"/>
                </a:solidFill>
              </a:rPr>
            </a:br>
            <a:r>
              <a:rPr lang="en-US" sz="5000" b="0" i="1" dirty="0" smtClean="0">
                <a:solidFill>
                  <a:schemeClr val="bg1"/>
                </a:solidFill>
                <a:effectLst/>
              </a:rPr>
              <a:t>Lm. </a:t>
            </a:r>
            <a:r>
              <a:rPr lang="en-US" sz="5000" i="1" dirty="0" err="1" smtClean="0">
                <a:solidFill>
                  <a:schemeClr val="bg1"/>
                </a:solidFill>
              </a:rPr>
              <a:t>Nguyễn</a:t>
            </a:r>
            <a:r>
              <a:rPr lang="en-US" sz="5000" i="1" dirty="0" smtClean="0">
                <a:solidFill>
                  <a:schemeClr val="bg1"/>
                </a:solidFill>
              </a:rPr>
              <a:t> </a:t>
            </a:r>
            <a:r>
              <a:rPr lang="en-US" sz="5000" i="1" dirty="0" err="1" smtClean="0">
                <a:solidFill>
                  <a:schemeClr val="bg1"/>
                </a:solidFill>
              </a:rPr>
              <a:t>Duy</a:t>
            </a:r>
            <a:endParaRPr lang="en-US" sz="5000" b="0" i="1" dirty="0">
              <a:solidFill>
                <a:schemeClr val="bg1"/>
              </a:solidFill>
              <a:effectLst/>
            </a:endParaRPr>
          </a:p>
        </p:txBody>
      </p:sp>
    </p:spTree>
    <p:extLst>
      <p:ext uri="{BB962C8B-B14F-4D97-AF65-F5344CB8AC3E}">
        <p14:creationId xmlns:p14="http://schemas.microsoft.com/office/powerpoint/2010/main" val="410507637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r>
            <a:b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718"/>
            <a:ext cx="9144000" cy="5120063"/>
          </a:xfrm>
          <a:prstGeom prst="rect">
            <a:avLst/>
          </a:prstGeom>
        </p:spPr>
      </p:pic>
    </p:spTree>
    <p:extLst>
      <p:ext uri="{BB962C8B-B14F-4D97-AF65-F5344CB8AC3E}">
        <p14:creationId xmlns:p14="http://schemas.microsoft.com/office/powerpoint/2010/main" val="9195197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20365545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nSpc>
                <a:spcPct val="130000"/>
              </a:lnSpc>
            </a:pPr>
            <a:r>
              <a:rPr lang="en-US" sz="6700" b="0" u="sng" dirty="0" err="1" smtClean="0">
                <a:solidFill>
                  <a:srgbClr val="FFFF00"/>
                </a:solidFill>
                <a:effectLst/>
              </a:rPr>
              <a:t>Ca</a:t>
            </a:r>
            <a:r>
              <a:rPr lang="en-US" sz="6700" b="0" u="sng" dirty="0" smtClean="0">
                <a:solidFill>
                  <a:srgbClr val="FFFF00"/>
                </a:solidFill>
                <a:effectLst/>
              </a:rPr>
              <a:t> </a:t>
            </a:r>
            <a:r>
              <a:rPr lang="en-US" sz="6700" u="sng" dirty="0" err="1" smtClean="0">
                <a:solidFill>
                  <a:srgbClr val="FFFF00"/>
                </a:solidFill>
              </a:rPr>
              <a:t>Kết</a:t>
            </a:r>
            <a:r>
              <a:rPr lang="en-US" sz="6700" u="sng" dirty="0" smtClean="0">
                <a:solidFill>
                  <a:srgbClr val="FFFF00"/>
                </a:solidFill>
              </a:rPr>
              <a:t> </a:t>
            </a:r>
            <a:r>
              <a:rPr lang="en-US" sz="6700" u="sng" dirty="0" err="1" smtClean="0">
                <a:solidFill>
                  <a:srgbClr val="FFFF00"/>
                </a:solidFill>
              </a:rPr>
              <a:t>Lễ</a:t>
            </a:r>
            <a:r>
              <a:rPr lang="en-US" sz="6700" u="sng" dirty="0" smtClean="0">
                <a:solidFill>
                  <a:srgbClr val="FFFF00"/>
                </a:solidFill>
              </a:rPr>
              <a:t/>
            </a:r>
            <a:br>
              <a:rPr lang="en-US" sz="6700" u="sng" dirty="0" smtClean="0">
                <a:solidFill>
                  <a:srgbClr val="FFFF00"/>
                </a:solidFill>
              </a:rPr>
            </a:br>
            <a:r>
              <a:rPr lang="en-US" sz="8000" dirty="0" err="1" smtClean="0">
                <a:solidFill>
                  <a:srgbClr val="FFFF00"/>
                </a:solidFill>
              </a:rPr>
              <a:t>Mẹ</a:t>
            </a:r>
            <a:r>
              <a:rPr lang="en-US" sz="8000" dirty="0" smtClean="0">
                <a:solidFill>
                  <a:srgbClr val="FFFF00"/>
                </a:solidFill>
              </a:rPr>
              <a:t> </a:t>
            </a:r>
            <a:r>
              <a:rPr lang="en-US" sz="8000" dirty="0" err="1" smtClean="0">
                <a:solidFill>
                  <a:srgbClr val="FFFF00"/>
                </a:solidFill>
              </a:rPr>
              <a:t>Chúa</a:t>
            </a:r>
            <a:r>
              <a:rPr lang="en-US" sz="8000" dirty="0" smtClean="0">
                <a:solidFill>
                  <a:srgbClr val="FFFF00"/>
                </a:solidFill>
              </a:rPr>
              <a:t> </a:t>
            </a:r>
            <a:r>
              <a:rPr lang="en-US" sz="8000" dirty="0" err="1" smtClean="0">
                <a:solidFill>
                  <a:srgbClr val="FFFF00"/>
                </a:solidFill>
              </a:rPr>
              <a:t>Vinh</a:t>
            </a:r>
            <a:r>
              <a:rPr lang="en-US" sz="8000" dirty="0" smtClean="0">
                <a:solidFill>
                  <a:srgbClr val="FFFF00"/>
                </a:solidFill>
              </a:rPr>
              <a:t> </a:t>
            </a:r>
            <a:r>
              <a:rPr lang="en-US" sz="8000" dirty="0" err="1" smtClean="0">
                <a:solidFill>
                  <a:srgbClr val="FFFF00"/>
                </a:solidFill>
              </a:rPr>
              <a:t>Quang</a:t>
            </a:r>
            <a:r>
              <a:rPr lang="en-US" sz="8000" dirty="0" smtClean="0">
                <a:solidFill>
                  <a:srgbClr val="FFFF00"/>
                </a:solidFill>
              </a:rPr>
              <a:t/>
            </a:r>
            <a:br>
              <a:rPr lang="en-US" sz="8000" dirty="0" smtClean="0">
                <a:solidFill>
                  <a:srgbClr val="FFFF00"/>
                </a:solidFill>
              </a:rPr>
            </a:br>
            <a:r>
              <a:rPr lang="en-US" sz="6000" b="0" i="1" dirty="0" err="1" smtClean="0">
                <a:solidFill>
                  <a:schemeClr val="bg1"/>
                </a:solidFill>
                <a:effectLst/>
              </a:rPr>
              <a:t>Nguyễn</a:t>
            </a:r>
            <a:r>
              <a:rPr lang="en-US" sz="6000" b="0" i="1" dirty="0" smtClean="0">
                <a:solidFill>
                  <a:schemeClr val="bg1"/>
                </a:solidFill>
                <a:effectLst/>
              </a:rPr>
              <a:t> </a:t>
            </a:r>
            <a:r>
              <a:rPr lang="en-US" sz="6000" b="0" i="1" dirty="0" err="1" smtClean="0">
                <a:solidFill>
                  <a:schemeClr val="bg1"/>
                </a:solidFill>
                <a:effectLst/>
              </a:rPr>
              <a:t>Khắc</a:t>
            </a:r>
            <a:r>
              <a:rPr lang="en-US" sz="6000" b="0" i="1" dirty="0" smtClean="0">
                <a:solidFill>
                  <a:schemeClr val="bg1"/>
                </a:solidFill>
                <a:effectLst/>
              </a:rPr>
              <a:t> </a:t>
            </a:r>
            <a:r>
              <a:rPr lang="en-US" sz="6000" b="0" i="1" dirty="0" err="1" smtClean="0">
                <a:solidFill>
                  <a:schemeClr val="bg1"/>
                </a:solidFill>
                <a:effectLst/>
              </a:rPr>
              <a:t>Tuấn</a:t>
            </a:r>
            <a:endParaRPr lang="en-US" sz="6000" b="0" i="1" dirty="0">
              <a:solidFill>
                <a:schemeClr val="bg1"/>
              </a:solidFill>
              <a:effectLst/>
            </a:endParaRPr>
          </a:p>
        </p:txBody>
      </p:sp>
    </p:spTree>
    <p:extLst>
      <p:ext uri="{BB962C8B-B14F-4D97-AF65-F5344CB8AC3E}">
        <p14:creationId xmlns:p14="http://schemas.microsoft.com/office/powerpoint/2010/main" val="320958185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400" b="1" u="sng" dirty="0" err="1" smtClean="0">
                <a:solidFill>
                  <a:srgbClr val="FFFF00"/>
                </a:solidFill>
              </a:rPr>
              <a:t>Đk</a:t>
            </a:r>
            <a:r>
              <a:rPr lang="en-US" sz="5400" b="1" u="sng" dirty="0" smtClean="0">
                <a:solidFill>
                  <a:srgbClr val="FFFF00"/>
                </a:solidFill>
                <a:effectLst/>
              </a:rPr>
              <a:t>:</a:t>
            </a:r>
            <a:r>
              <a:rPr lang="en-US" sz="5400" b="1" dirty="0" smtClean="0">
                <a:solidFill>
                  <a:schemeClr val="bg1"/>
                </a:solidFill>
                <a:effectLst/>
              </a:rPr>
              <a:t> </a:t>
            </a:r>
            <a:r>
              <a:rPr lang="en-US" sz="5400" b="1" dirty="0" err="1" smtClean="0">
                <a:solidFill>
                  <a:schemeClr val="bg1"/>
                </a:solidFill>
              </a:rPr>
              <a:t>Lạy</a:t>
            </a:r>
            <a:r>
              <a:rPr lang="en-US" sz="5400" b="1" dirty="0" smtClean="0">
                <a:solidFill>
                  <a:schemeClr val="bg1"/>
                </a:solidFill>
              </a:rPr>
              <a:t> </a:t>
            </a:r>
            <a:r>
              <a:rPr lang="en-US" sz="5400" b="1" dirty="0" err="1" smtClean="0">
                <a:solidFill>
                  <a:schemeClr val="bg1"/>
                </a:solidFill>
              </a:rPr>
              <a:t>Mẹ</a:t>
            </a:r>
            <a:r>
              <a:rPr lang="en-US" sz="5400" b="1" dirty="0" smtClean="0">
                <a:solidFill>
                  <a:schemeClr val="bg1"/>
                </a:solidFill>
              </a:rPr>
              <a:t>, </a:t>
            </a:r>
            <a:r>
              <a:rPr lang="en-US" sz="5400" b="1" dirty="0" err="1" smtClean="0">
                <a:solidFill>
                  <a:schemeClr val="bg1"/>
                </a:solidFill>
              </a:rPr>
              <a:t>Mẹ</a:t>
            </a:r>
            <a:r>
              <a:rPr lang="en-US" sz="5400" b="1" dirty="0" smtClean="0">
                <a:solidFill>
                  <a:schemeClr val="bg1"/>
                </a:solidFill>
              </a:rPr>
              <a:t> </a:t>
            </a:r>
            <a:r>
              <a:rPr lang="en-US" sz="5400" b="1" dirty="0" err="1" smtClean="0">
                <a:solidFill>
                  <a:schemeClr val="bg1"/>
                </a:solidFill>
              </a:rPr>
              <a:t>Chúa</a:t>
            </a:r>
            <a:r>
              <a:rPr lang="en-US" sz="5400" b="1" dirty="0" smtClean="0">
                <a:solidFill>
                  <a:schemeClr val="bg1"/>
                </a:solidFill>
              </a:rPr>
              <a:t> </a:t>
            </a:r>
            <a:r>
              <a:rPr lang="en-US" sz="5400" b="1" dirty="0" err="1" smtClean="0">
                <a:solidFill>
                  <a:schemeClr val="bg1"/>
                </a:solidFill>
              </a:rPr>
              <a:t>vinh</a:t>
            </a:r>
            <a:r>
              <a:rPr lang="en-US" sz="5400" b="1" dirty="0" smtClean="0">
                <a:solidFill>
                  <a:schemeClr val="bg1"/>
                </a:solidFill>
              </a:rPr>
              <a:t> </a:t>
            </a:r>
            <a:r>
              <a:rPr lang="en-US" sz="5400" b="1" dirty="0" err="1" smtClean="0">
                <a:solidFill>
                  <a:schemeClr val="bg1"/>
                </a:solidFill>
              </a:rPr>
              <a:t>quang</a:t>
            </a:r>
            <a:r>
              <a:rPr lang="en-US" sz="5400" b="1" dirty="0" smtClean="0">
                <a:solidFill>
                  <a:schemeClr val="bg1"/>
                </a:solidFill>
              </a:rPr>
              <a:t> </a:t>
            </a:r>
            <a:r>
              <a:rPr lang="en-US" sz="5400" b="1" dirty="0" err="1" smtClean="0">
                <a:solidFill>
                  <a:schemeClr val="bg1"/>
                </a:solidFill>
              </a:rPr>
              <a:t>sáng</a:t>
            </a:r>
            <a:r>
              <a:rPr lang="en-US" sz="5400" b="1" dirty="0" smtClean="0">
                <a:solidFill>
                  <a:schemeClr val="bg1"/>
                </a:solidFill>
              </a:rPr>
              <a:t> </a:t>
            </a:r>
            <a:r>
              <a:rPr lang="en-US" sz="5400" b="1" dirty="0" err="1" smtClean="0">
                <a:solidFill>
                  <a:schemeClr val="bg1"/>
                </a:solidFill>
              </a:rPr>
              <a:t>hơn</a:t>
            </a:r>
            <a:r>
              <a:rPr lang="en-US" sz="5400" b="1" dirty="0" smtClean="0">
                <a:solidFill>
                  <a:schemeClr val="bg1"/>
                </a:solidFill>
              </a:rPr>
              <a:t> </a:t>
            </a:r>
            <a:r>
              <a:rPr lang="en-US" sz="5400" b="1" dirty="0" err="1" smtClean="0">
                <a:solidFill>
                  <a:schemeClr val="bg1"/>
                </a:solidFill>
              </a:rPr>
              <a:t>sao</a:t>
            </a:r>
            <a:r>
              <a:rPr lang="en-US" sz="5400" b="1" dirty="0" smtClean="0">
                <a:solidFill>
                  <a:schemeClr val="bg1"/>
                </a:solidFill>
              </a:rPr>
              <a:t> </a:t>
            </a:r>
            <a:r>
              <a:rPr lang="en-US" sz="5400" b="1" dirty="0" err="1" smtClean="0">
                <a:solidFill>
                  <a:schemeClr val="bg1"/>
                </a:solidFill>
              </a:rPr>
              <a:t>Bắc</a:t>
            </a:r>
            <a:r>
              <a:rPr lang="en-US" sz="5400" b="1" dirty="0" smtClean="0">
                <a:solidFill>
                  <a:schemeClr val="bg1"/>
                </a:solidFill>
              </a:rPr>
              <a:t> </a:t>
            </a:r>
            <a:r>
              <a:rPr lang="en-US" sz="5400" b="1" dirty="0" err="1" smtClean="0">
                <a:solidFill>
                  <a:schemeClr val="bg1"/>
                </a:solidFill>
              </a:rPr>
              <a:t>huy</a:t>
            </a:r>
            <a:r>
              <a:rPr lang="en-US" sz="5400" b="1" dirty="0" smtClean="0">
                <a:solidFill>
                  <a:schemeClr val="bg1"/>
                </a:solidFill>
              </a:rPr>
              <a:t> </a:t>
            </a:r>
            <a:r>
              <a:rPr lang="en-US" sz="5400" b="1" dirty="0" err="1" smtClean="0">
                <a:solidFill>
                  <a:schemeClr val="bg1"/>
                </a:solidFill>
              </a:rPr>
              <a:t>hoàng</a:t>
            </a:r>
            <a:r>
              <a:rPr lang="en-US" sz="5400" b="1" dirty="0" smtClean="0">
                <a:solidFill>
                  <a:schemeClr val="bg1"/>
                </a:solidFill>
              </a:rPr>
              <a:t>. </a:t>
            </a:r>
            <a:r>
              <a:rPr lang="en-US" sz="5400" b="1" dirty="0" err="1" smtClean="0">
                <a:solidFill>
                  <a:schemeClr val="bg1"/>
                </a:solidFill>
              </a:rPr>
              <a:t>Mẹ</a:t>
            </a:r>
            <a:r>
              <a:rPr lang="en-US" sz="5400" b="1" dirty="0" smtClean="0">
                <a:solidFill>
                  <a:schemeClr val="bg1"/>
                </a:solidFill>
              </a:rPr>
              <a:t> </a:t>
            </a:r>
            <a:r>
              <a:rPr lang="en-US" sz="5400" b="1" dirty="0" err="1" smtClean="0">
                <a:solidFill>
                  <a:schemeClr val="bg1"/>
                </a:solidFill>
              </a:rPr>
              <a:t>như</a:t>
            </a:r>
            <a:r>
              <a:rPr lang="en-US" sz="5400" b="1" dirty="0" smtClean="0">
                <a:solidFill>
                  <a:schemeClr val="bg1"/>
                </a:solidFill>
              </a:rPr>
              <a:t> </a:t>
            </a:r>
            <a:r>
              <a:rPr lang="en-US" sz="5400" b="1" dirty="0" err="1" smtClean="0">
                <a:solidFill>
                  <a:schemeClr val="bg1"/>
                </a:solidFill>
              </a:rPr>
              <a:t>muôn</a:t>
            </a:r>
            <a:r>
              <a:rPr lang="en-US" sz="5400" b="1" dirty="0" smtClean="0">
                <a:solidFill>
                  <a:schemeClr val="bg1"/>
                </a:solidFill>
              </a:rPr>
              <a:t> </a:t>
            </a:r>
            <a:r>
              <a:rPr lang="en-US" sz="5400" b="1" dirty="0" err="1" smtClean="0">
                <a:solidFill>
                  <a:schemeClr val="bg1"/>
                </a:solidFill>
              </a:rPr>
              <a:t>hoa</a:t>
            </a:r>
            <a:r>
              <a:rPr lang="en-US" sz="5400" b="1" dirty="0" smtClean="0">
                <a:solidFill>
                  <a:schemeClr val="bg1"/>
                </a:solidFill>
              </a:rPr>
              <a:t> </a:t>
            </a:r>
            <a:r>
              <a:rPr lang="en-US" sz="5400" b="1" dirty="0" err="1" smtClean="0">
                <a:solidFill>
                  <a:schemeClr val="bg1"/>
                </a:solidFill>
              </a:rPr>
              <a:t>trên</a:t>
            </a:r>
            <a:r>
              <a:rPr lang="en-US" sz="5400" b="1" dirty="0" smtClean="0">
                <a:solidFill>
                  <a:schemeClr val="bg1"/>
                </a:solidFill>
              </a:rPr>
              <a:t> </a:t>
            </a:r>
            <a:r>
              <a:rPr lang="en-US" sz="5400" b="1" dirty="0" err="1" smtClean="0">
                <a:solidFill>
                  <a:schemeClr val="bg1"/>
                </a:solidFill>
              </a:rPr>
              <a:t>ngàn</a:t>
            </a:r>
            <a:r>
              <a:rPr lang="en-US" sz="5400" b="1" dirty="0" smtClean="0">
                <a:solidFill>
                  <a:schemeClr val="bg1"/>
                </a:solidFill>
              </a:rPr>
              <a:t>, </a:t>
            </a:r>
            <a:r>
              <a:rPr lang="en-US" sz="5400" b="1" dirty="0" err="1" smtClean="0">
                <a:solidFill>
                  <a:schemeClr val="bg1"/>
                </a:solidFill>
              </a:rPr>
              <a:t>Mẹ</a:t>
            </a:r>
            <a:r>
              <a:rPr lang="en-US" sz="5400" b="1" dirty="0" smtClean="0">
                <a:solidFill>
                  <a:schemeClr val="bg1"/>
                </a:solidFill>
              </a:rPr>
              <a:t> </a:t>
            </a:r>
            <a:r>
              <a:rPr lang="en-US" sz="5400" b="1" dirty="0" err="1" smtClean="0">
                <a:solidFill>
                  <a:schemeClr val="bg1"/>
                </a:solidFill>
              </a:rPr>
              <a:t>chiếu</a:t>
            </a:r>
            <a:r>
              <a:rPr lang="en-US" sz="5400" b="1" dirty="0" smtClean="0">
                <a:solidFill>
                  <a:schemeClr val="bg1"/>
                </a:solidFill>
              </a:rPr>
              <a:t> </a:t>
            </a:r>
            <a:r>
              <a:rPr lang="en-US" sz="5400" b="1" dirty="0" err="1" smtClean="0">
                <a:solidFill>
                  <a:schemeClr val="bg1"/>
                </a:solidFill>
              </a:rPr>
              <a:t>ánh</a:t>
            </a:r>
            <a:r>
              <a:rPr lang="en-US" sz="5400" b="1" dirty="0" smtClean="0">
                <a:solidFill>
                  <a:schemeClr val="bg1"/>
                </a:solidFill>
              </a:rPr>
              <a:t> </a:t>
            </a:r>
            <a:r>
              <a:rPr lang="en-US" sz="5400" b="1" dirty="0" err="1" smtClean="0">
                <a:solidFill>
                  <a:schemeClr val="bg1"/>
                </a:solidFill>
              </a:rPr>
              <a:t>sáng</a:t>
            </a:r>
            <a:r>
              <a:rPr lang="en-US" sz="5400" b="1" dirty="0" smtClean="0">
                <a:solidFill>
                  <a:schemeClr val="bg1"/>
                </a:solidFill>
              </a:rPr>
              <a:t> </a:t>
            </a:r>
            <a:r>
              <a:rPr lang="en-US" sz="5400" b="1" dirty="0" err="1" smtClean="0">
                <a:solidFill>
                  <a:schemeClr val="bg1"/>
                </a:solidFill>
              </a:rPr>
              <a:t>trời</a:t>
            </a:r>
            <a:r>
              <a:rPr lang="en-US" sz="5400" b="1" dirty="0" smtClean="0">
                <a:solidFill>
                  <a:schemeClr val="bg1"/>
                </a:solidFill>
              </a:rPr>
              <a:t> </a:t>
            </a:r>
            <a:r>
              <a:rPr lang="en-US" sz="5400" b="1" dirty="0" err="1" smtClean="0">
                <a:solidFill>
                  <a:schemeClr val="bg1"/>
                </a:solidFill>
              </a:rPr>
              <a:t>tươi</a:t>
            </a:r>
            <a:r>
              <a:rPr lang="en-US" sz="5400" b="1" dirty="0" smtClean="0">
                <a:solidFill>
                  <a:schemeClr val="bg1"/>
                </a:solidFill>
              </a:rPr>
              <a:t> </a:t>
            </a:r>
            <a:r>
              <a:rPr lang="en-US" sz="5400" b="1" dirty="0" err="1" smtClean="0">
                <a:solidFill>
                  <a:schemeClr val="bg1"/>
                </a:solidFill>
              </a:rPr>
              <a:t>dẫn</a:t>
            </a:r>
            <a:r>
              <a:rPr lang="en-US" sz="5400" b="1" dirty="0" smtClean="0">
                <a:solidFill>
                  <a:schemeClr val="bg1"/>
                </a:solidFill>
              </a:rPr>
              <a:t> </a:t>
            </a:r>
            <a:r>
              <a:rPr lang="en-US" sz="5400" b="1" dirty="0" err="1" smtClean="0">
                <a:solidFill>
                  <a:schemeClr val="bg1"/>
                </a:solidFill>
              </a:rPr>
              <a:t>ai</a:t>
            </a:r>
            <a:r>
              <a:rPr lang="en-US" sz="5400" b="1" dirty="0" smtClean="0">
                <a:solidFill>
                  <a:schemeClr val="bg1"/>
                </a:solidFill>
              </a:rPr>
              <a:t> </a:t>
            </a:r>
            <a:r>
              <a:rPr lang="en-US" sz="5400" b="1" dirty="0" err="1" smtClean="0">
                <a:solidFill>
                  <a:schemeClr val="bg1"/>
                </a:solidFill>
              </a:rPr>
              <a:t>lạc</a:t>
            </a:r>
            <a:r>
              <a:rPr lang="en-US" sz="5400" b="1" dirty="0" smtClean="0">
                <a:solidFill>
                  <a:schemeClr val="bg1"/>
                </a:solidFill>
              </a:rPr>
              <a:t> </a:t>
            </a:r>
            <a:r>
              <a:rPr lang="en-US" sz="5400" b="1" dirty="0" err="1" smtClean="0">
                <a:solidFill>
                  <a:schemeClr val="bg1"/>
                </a:solidFill>
              </a:rPr>
              <a:t>bướ</a:t>
            </a:r>
            <a:r>
              <a:rPr lang="en-US" sz="5400" b="1" dirty="0" err="1" smtClean="0">
                <a:solidFill>
                  <a:schemeClr val="bg1"/>
                </a:solidFill>
              </a:rPr>
              <a:t>c</a:t>
            </a:r>
            <a:r>
              <a:rPr lang="en-US" sz="5400" b="1" dirty="0" smtClean="0">
                <a:solidFill>
                  <a:schemeClr val="bg1"/>
                </a:solidFill>
              </a:rPr>
              <a:t> </a:t>
            </a:r>
            <a:r>
              <a:rPr lang="en-US" sz="5400" b="1" dirty="0" err="1" smtClean="0">
                <a:solidFill>
                  <a:schemeClr val="bg1"/>
                </a:solidFill>
              </a:rPr>
              <a:t>trên</a:t>
            </a:r>
            <a:r>
              <a:rPr lang="en-US" sz="5400" b="1" dirty="0" smtClean="0">
                <a:solidFill>
                  <a:schemeClr val="bg1"/>
                </a:solidFill>
              </a:rPr>
              <a:t> </a:t>
            </a:r>
            <a:r>
              <a:rPr lang="en-US" sz="5400" b="1" dirty="0" err="1" smtClean="0">
                <a:solidFill>
                  <a:schemeClr val="bg1"/>
                </a:solidFill>
              </a:rPr>
              <a:t>đời</a:t>
            </a:r>
            <a:r>
              <a:rPr lang="en-US" sz="5400" b="1" dirty="0" smtClean="0">
                <a:solidFill>
                  <a:schemeClr val="bg1"/>
                </a:solidFill>
              </a:rPr>
              <a:t>. </a:t>
            </a:r>
            <a:endParaRPr lang="en-US" sz="5400" b="1" dirty="0">
              <a:solidFill>
                <a:schemeClr val="bg1"/>
              </a:solidFill>
              <a:effectLst/>
            </a:endParaRPr>
          </a:p>
        </p:txBody>
      </p:sp>
    </p:spTree>
    <p:extLst>
      <p:ext uri="{BB962C8B-B14F-4D97-AF65-F5344CB8AC3E}">
        <p14:creationId xmlns:p14="http://schemas.microsoft.com/office/powerpoint/2010/main" val="375691033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400" b="1" u="sng" dirty="0" smtClean="0">
                <a:solidFill>
                  <a:srgbClr val="FFFF00"/>
                </a:solidFill>
              </a:rPr>
              <a:t>**</a:t>
            </a:r>
            <a:r>
              <a:rPr lang="en-US" sz="5400" b="1" u="sng" dirty="0" smtClean="0">
                <a:solidFill>
                  <a:srgbClr val="FFFF00"/>
                </a:solidFill>
                <a:effectLst/>
              </a:rPr>
              <a:t>:</a:t>
            </a:r>
            <a:r>
              <a:rPr lang="en-US" sz="5400" b="1" dirty="0" smtClean="0">
                <a:solidFill>
                  <a:schemeClr val="bg1"/>
                </a:solidFill>
                <a:effectLst/>
              </a:rPr>
              <a:t> </a:t>
            </a:r>
            <a:r>
              <a:rPr lang="en-US" sz="5400" b="1" dirty="0" err="1" smtClean="0">
                <a:solidFill>
                  <a:schemeClr val="bg1"/>
                </a:solidFill>
              </a:rPr>
              <a:t>Đồng</a:t>
            </a:r>
            <a:r>
              <a:rPr lang="en-US" sz="5400" b="1" dirty="0" smtClean="0">
                <a:solidFill>
                  <a:schemeClr val="bg1"/>
                </a:solidFill>
              </a:rPr>
              <a:t> </a:t>
            </a:r>
            <a:r>
              <a:rPr lang="en-US" sz="5400" b="1" dirty="0" err="1" smtClean="0">
                <a:solidFill>
                  <a:schemeClr val="bg1"/>
                </a:solidFill>
              </a:rPr>
              <a:t>tiến</a:t>
            </a:r>
            <a:r>
              <a:rPr lang="en-US" sz="5400" b="1" dirty="0" smtClean="0">
                <a:solidFill>
                  <a:schemeClr val="bg1"/>
                </a:solidFill>
              </a:rPr>
              <a:t> </a:t>
            </a:r>
            <a:r>
              <a:rPr lang="en-US" sz="5400" b="1" dirty="0" err="1" smtClean="0">
                <a:solidFill>
                  <a:schemeClr val="bg1"/>
                </a:solidFill>
              </a:rPr>
              <a:t>Đức</a:t>
            </a:r>
            <a:r>
              <a:rPr lang="en-US" sz="5400" b="1" dirty="0" smtClean="0">
                <a:solidFill>
                  <a:schemeClr val="bg1"/>
                </a:solidFill>
              </a:rPr>
              <a:t> </a:t>
            </a:r>
            <a:r>
              <a:rPr lang="en-US" sz="5400" b="1" dirty="0" err="1" smtClean="0">
                <a:solidFill>
                  <a:schemeClr val="bg1"/>
                </a:solidFill>
              </a:rPr>
              <a:t>Nữ</a:t>
            </a:r>
            <a:r>
              <a:rPr lang="en-US" sz="5400" b="1" dirty="0" smtClean="0">
                <a:solidFill>
                  <a:schemeClr val="bg1"/>
                </a:solidFill>
              </a:rPr>
              <a:t> </a:t>
            </a:r>
            <a:r>
              <a:rPr lang="en-US" sz="5400" b="1" dirty="0" err="1" smtClean="0">
                <a:solidFill>
                  <a:schemeClr val="bg1"/>
                </a:solidFill>
              </a:rPr>
              <a:t>Thiên</a:t>
            </a:r>
            <a:r>
              <a:rPr lang="en-US" sz="5400" b="1" dirty="0" smtClean="0">
                <a:solidFill>
                  <a:schemeClr val="bg1"/>
                </a:solidFill>
              </a:rPr>
              <a:t> </a:t>
            </a:r>
            <a:r>
              <a:rPr lang="en-US" sz="5400" b="1" dirty="0" err="1" smtClean="0">
                <a:solidFill>
                  <a:schemeClr val="bg1"/>
                </a:solidFill>
              </a:rPr>
              <a:t>đàng</a:t>
            </a:r>
            <a:r>
              <a:rPr lang="en-US" sz="5400" b="1" dirty="0" smtClean="0">
                <a:solidFill>
                  <a:schemeClr val="bg1"/>
                </a:solidFill>
              </a:rPr>
              <a:t>, </a:t>
            </a:r>
            <a:r>
              <a:rPr lang="en-US" sz="5400" b="1" dirty="0" err="1" smtClean="0">
                <a:solidFill>
                  <a:schemeClr val="bg1"/>
                </a:solidFill>
              </a:rPr>
              <a:t>tiếng</a:t>
            </a:r>
            <a:r>
              <a:rPr lang="en-US" sz="5400" b="1" dirty="0" smtClean="0">
                <a:solidFill>
                  <a:schemeClr val="bg1"/>
                </a:solidFill>
              </a:rPr>
              <a:t> con </a:t>
            </a:r>
            <a:r>
              <a:rPr lang="en-US" sz="5400" b="1" dirty="0" err="1" smtClean="0">
                <a:solidFill>
                  <a:schemeClr val="bg1"/>
                </a:solidFill>
              </a:rPr>
              <a:t>ca</a:t>
            </a:r>
            <a:r>
              <a:rPr lang="en-US" sz="5400" b="1" dirty="0" smtClean="0">
                <a:solidFill>
                  <a:schemeClr val="bg1"/>
                </a:solidFill>
              </a:rPr>
              <a:t> </a:t>
            </a:r>
            <a:r>
              <a:rPr lang="en-US" sz="5400" b="1" dirty="0" err="1" smtClean="0">
                <a:solidFill>
                  <a:schemeClr val="bg1"/>
                </a:solidFill>
              </a:rPr>
              <a:t>hát</a:t>
            </a:r>
            <a:r>
              <a:rPr lang="en-US" sz="5400" b="1" dirty="0" smtClean="0">
                <a:solidFill>
                  <a:schemeClr val="bg1"/>
                </a:solidFill>
              </a:rPr>
              <a:t> </a:t>
            </a:r>
            <a:r>
              <a:rPr lang="en-US" sz="5400" b="1" dirty="0" err="1" smtClean="0">
                <a:solidFill>
                  <a:schemeClr val="bg1"/>
                </a:solidFill>
              </a:rPr>
              <a:t>dịu</a:t>
            </a:r>
            <a:r>
              <a:rPr lang="en-US" sz="5400" b="1" dirty="0" smtClean="0">
                <a:solidFill>
                  <a:schemeClr val="bg1"/>
                </a:solidFill>
              </a:rPr>
              <a:t> </a:t>
            </a:r>
            <a:r>
              <a:rPr lang="en-US" sz="5400" b="1" dirty="0" err="1" smtClean="0">
                <a:solidFill>
                  <a:schemeClr val="bg1"/>
                </a:solidFill>
              </a:rPr>
              <a:t>dàng</a:t>
            </a:r>
            <a:r>
              <a:rPr lang="en-US" sz="5400" b="1" dirty="0" smtClean="0">
                <a:solidFill>
                  <a:schemeClr val="bg1"/>
                </a:solidFill>
              </a:rPr>
              <a:t>. </a:t>
            </a:r>
            <a:r>
              <a:rPr lang="en-US" sz="5400" b="1" dirty="0" err="1" smtClean="0">
                <a:solidFill>
                  <a:schemeClr val="bg1"/>
                </a:solidFill>
              </a:rPr>
              <a:t>Dẫu</a:t>
            </a:r>
            <a:r>
              <a:rPr lang="en-US" sz="5400" b="1" dirty="0" smtClean="0">
                <a:solidFill>
                  <a:schemeClr val="bg1"/>
                </a:solidFill>
              </a:rPr>
              <a:t> </a:t>
            </a:r>
            <a:r>
              <a:rPr lang="en-US" sz="5400" b="1" dirty="0" err="1" smtClean="0">
                <a:solidFill>
                  <a:schemeClr val="bg1"/>
                </a:solidFill>
              </a:rPr>
              <a:t>muôn</a:t>
            </a:r>
            <a:r>
              <a:rPr lang="en-US" sz="5400" b="1" dirty="0" smtClean="0">
                <a:solidFill>
                  <a:schemeClr val="bg1"/>
                </a:solidFill>
              </a:rPr>
              <a:t> </a:t>
            </a:r>
            <a:r>
              <a:rPr lang="en-US" sz="5400" b="1" dirty="0" err="1" smtClean="0">
                <a:solidFill>
                  <a:schemeClr val="bg1"/>
                </a:solidFill>
              </a:rPr>
              <a:t>nguy</a:t>
            </a:r>
            <a:r>
              <a:rPr lang="en-US" sz="5400" b="1" dirty="0" smtClean="0">
                <a:solidFill>
                  <a:schemeClr val="bg1"/>
                </a:solidFill>
              </a:rPr>
              <a:t> </a:t>
            </a:r>
            <a:r>
              <a:rPr lang="en-US" sz="5400" b="1" dirty="0" err="1" smtClean="0">
                <a:solidFill>
                  <a:schemeClr val="bg1"/>
                </a:solidFill>
              </a:rPr>
              <a:t>biến</a:t>
            </a:r>
            <a:r>
              <a:rPr lang="en-US" sz="5400" b="1" dirty="0" smtClean="0">
                <a:solidFill>
                  <a:schemeClr val="bg1"/>
                </a:solidFill>
              </a:rPr>
              <a:t> </a:t>
            </a:r>
            <a:r>
              <a:rPr lang="en-US" sz="5400" b="1" dirty="0" err="1" smtClean="0">
                <a:solidFill>
                  <a:schemeClr val="bg1"/>
                </a:solidFill>
              </a:rPr>
              <a:t>trên</a:t>
            </a:r>
            <a:r>
              <a:rPr lang="en-US" sz="5400" b="1" dirty="0" smtClean="0">
                <a:solidFill>
                  <a:schemeClr val="bg1"/>
                </a:solidFill>
              </a:rPr>
              <a:t> </a:t>
            </a:r>
            <a:r>
              <a:rPr lang="en-US" sz="5400" b="1" dirty="0" err="1" smtClean="0">
                <a:solidFill>
                  <a:schemeClr val="bg1"/>
                </a:solidFill>
              </a:rPr>
              <a:t>đường</a:t>
            </a:r>
            <a:r>
              <a:rPr lang="en-US" sz="5400" b="1" dirty="0" smtClean="0">
                <a:solidFill>
                  <a:schemeClr val="bg1"/>
                </a:solidFill>
              </a:rPr>
              <a:t>, </a:t>
            </a:r>
            <a:r>
              <a:rPr lang="en-US" sz="5400" b="1" dirty="0" err="1" smtClean="0">
                <a:solidFill>
                  <a:schemeClr val="bg1"/>
                </a:solidFill>
              </a:rPr>
              <a:t>tiếng</a:t>
            </a:r>
            <a:r>
              <a:rPr lang="en-US" sz="5400" b="1" dirty="0" smtClean="0">
                <a:solidFill>
                  <a:schemeClr val="bg1"/>
                </a:solidFill>
              </a:rPr>
              <a:t> con </a:t>
            </a:r>
            <a:r>
              <a:rPr lang="en-US" sz="5400" b="1" dirty="0" err="1" smtClean="0">
                <a:solidFill>
                  <a:schemeClr val="bg1"/>
                </a:solidFill>
              </a:rPr>
              <a:t>ca</a:t>
            </a:r>
            <a:r>
              <a:rPr lang="en-US" sz="5400" b="1" dirty="0" smtClean="0">
                <a:solidFill>
                  <a:schemeClr val="bg1"/>
                </a:solidFill>
              </a:rPr>
              <a:t> </a:t>
            </a:r>
            <a:r>
              <a:rPr lang="en-US" sz="5400" b="1" dirty="0" err="1" smtClean="0">
                <a:solidFill>
                  <a:schemeClr val="bg1"/>
                </a:solidFill>
              </a:rPr>
              <a:t>hát</a:t>
            </a:r>
            <a:r>
              <a:rPr lang="en-US" sz="5400" b="1" dirty="0" smtClean="0">
                <a:solidFill>
                  <a:schemeClr val="bg1"/>
                </a:solidFill>
              </a:rPr>
              <a:t> </a:t>
            </a:r>
            <a:r>
              <a:rPr lang="en-US" sz="5400" b="1" dirty="0" err="1" smtClean="0">
                <a:solidFill>
                  <a:schemeClr val="bg1"/>
                </a:solidFill>
              </a:rPr>
              <a:t>không</a:t>
            </a:r>
            <a:r>
              <a:rPr lang="en-US" sz="5400" b="1" dirty="0" smtClean="0">
                <a:solidFill>
                  <a:schemeClr val="bg1"/>
                </a:solidFill>
              </a:rPr>
              <a:t> </a:t>
            </a:r>
            <a:r>
              <a:rPr lang="en-US" sz="5400" b="1" dirty="0" err="1" smtClean="0">
                <a:solidFill>
                  <a:schemeClr val="bg1"/>
                </a:solidFill>
              </a:rPr>
              <a:t>ngừng</a:t>
            </a:r>
            <a:r>
              <a:rPr lang="en-US" sz="5400" b="1" dirty="0" smtClean="0">
                <a:solidFill>
                  <a:schemeClr val="bg1"/>
                </a:solidFill>
              </a:rPr>
              <a:t>.</a:t>
            </a:r>
            <a:endParaRPr lang="en-US" sz="5400" b="1" dirty="0">
              <a:solidFill>
                <a:schemeClr val="bg1"/>
              </a:solidFill>
              <a:effectLst/>
            </a:endParaRPr>
          </a:p>
        </p:txBody>
      </p:sp>
    </p:spTree>
    <p:extLst>
      <p:ext uri="{BB962C8B-B14F-4D97-AF65-F5344CB8AC3E}">
        <p14:creationId xmlns:p14="http://schemas.microsoft.com/office/powerpoint/2010/main" val="310307359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400" b="1" u="sng" dirty="0" err="1" smtClean="0">
                <a:solidFill>
                  <a:srgbClr val="FFFF00"/>
                </a:solidFill>
              </a:rPr>
              <a:t>Tk</a:t>
            </a:r>
            <a:r>
              <a:rPr lang="en-US" sz="5400" b="1" u="sng" dirty="0" smtClean="0">
                <a:solidFill>
                  <a:srgbClr val="FFFF00"/>
                </a:solidFill>
                <a:effectLst/>
              </a:rPr>
              <a:t>:</a:t>
            </a:r>
            <a:r>
              <a:rPr lang="en-US" sz="5400" b="1" dirty="0" smtClean="0">
                <a:solidFill>
                  <a:schemeClr val="bg1"/>
                </a:solidFill>
                <a:effectLst/>
              </a:rPr>
              <a:t> </a:t>
            </a:r>
            <a:r>
              <a:rPr lang="en-US" sz="5400" b="1" dirty="0" err="1" smtClean="0">
                <a:solidFill>
                  <a:schemeClr val="bg1"/>
                </a:solidFill>
              </a:rPr>
              <a:t>Xin</a:t>
            </a:r>
            <a:r>
              <a:rPr lang="en-US" sz="5400" b="1" dirty="0" smtClean="0">
                <a:solidFill>
                  <a:schemeClr val="bg1"/>
                </a:solidFill>
              </a:rPr>
              <a:t> </a:t>
            </a:r>
            <a:r>
              <a:rPr lang="en-US" sz="5400" b="1" dirty="0" err="1" smtClean="0">
                <a:solidFill>
                  <a:schemeClr val="bg1"/>
                </a:solidFill>
              </a:rPr>
              <a:t>giữ</a:t>
            </a:r>
            <a:r>
              <a:rPr lang="en-US" sz="5400" b="1" dirty="0" smtClean="0">
                <a:solidFill>
                  <a:schemeClr val="bg1"/>
                </a:solidFill>
              </a:rPr>
              <a:t> </a:t>
            </a:r>
            <a:r>
              <a:rPr lang="en-US" sz="5400" b="1" dirty="0" err="1" smtClean="0">
                <a:solidFill>
                  <a:schemeClr val="bg1"/>
                </a:solidFill>
              </a:rPr>
              <a:t>xác</a:t>
            </a:r>
            <a:r>
              <a:rPr lang="en-US" sz="5400" b="1" dirty="0" smtClean="0">
                <a:solidFill>
                  <a:schemeClr val="bg1"/>
                </a:solidFill>
              </a:rPr>
              <a:t> </a:t>
            </a:r>
            <a:r>
              <a:rPr lang="en-US" sz="5400" b="1" dirty="0" err="1" smtClean="0">
                <a:solidFill>
                  <a:schemeClr val="bg1"/>
                </a:solidFill>
              </a:rPr>
              <a:t>hồn</a:t>
            </a:r>
            <a:r>
              <a:rPr lang="en-US" sz="5400" b="1" dirty="0" smtClean="0">
                <a:solidFill>
                  <a:schemeClr val="bg1"/>
                </a:solidFill>
              </a:rPr>
              <a:t> con </a:t>
            </a:r>
            <a:r>
              <a:rPr lang="en-US" sz="5400" b="1" dirty="0" err="1" smtClean="0">
                <a:solidFill>
                  <a:schemeClr val="bg1"/>
                </a:solidFill>
              </a:rPr>
              <a:t>vẹn</a:t>
            </a:r>
            <a:r>
              <a:rPr lang="en-US" sz="5400" b="1" dirty="0" smtClean="0">
                <a:solidFill>
                  <a:schemeClr val="bg1"/>
                </a:solidFill>
              </a:rPr>
              <a:t> </a:t>
            </a:r>
            <a:r>
              <a:rPr lang="en-US" sz="5400" b="1" dirty="0" err="1" smtClean="0">
                <a:solidFill>
                  <a:schemeClr val="bg1"/>
                </a:solidFill>
              </a:rPr>
              <a:t>tuyền</a:t>
            </a:r>
            <a:r>
              <a:rPr lang="en-US" sz="5400" b="1" dirty="0" smtClean="0">
                <a:solidFill>
                  <a:schemeClr val="bg1"/>
                </a:solidFill>
              </a:rPr>
              <a:t>. </a:t>
            </a:r>
            <a:r>
              <a:rPr lang="en-US" sz="5400" b="1" dirty="0" err="1" smtClean="0">
                <a:solidFill>
                  <a:schemeClr val="bg1"/>
                </a:solidFill>
              </a:rPr>
              <a:t>Luôn</a:t>
            </a:r>
            <a:r>
              <a:rPr lang="en-US" sz="5400" b="1" dirty="0" smtClean="0">
                <a:solidFill>
                  <a:schemeClr val="bg1"/>
                </a:solidFill>
              </a:rPr>
              <a:t> </a:t>
            </a:r>
            <a:r>
              <a:rPr lang="en-US" sz="5400" b="1" dirty="0" err="1" smtClean="0">
                <a:solidFill>
                  <a:schemeClr val="bg1"/>
                </a:solidFill>
              </a:rPr>
              <a:t>sánh</a:t>
            </a:r>
            <a:r>
              <a:rPr lang="en-US" sz="5400" b="1" dirty="0" smtClean="0">
                <a:solidFill>
                  <a:schemeClr val="bg1"/>
                </a:solidFill>
              </a:rPr>
              <a:t> </a:t>
            </a:r>
            <a:r>
              <a:rPr lang="en-US" sz="5400" b="1" dirty="0" err="1" smtClean="0">
                <a:solidFill>
                  <a:schemeClr val="bg1"/>
                </a:solidFill>
              </a:rPr>
              <a:t>với</a:t>
            </a:r>
            <a:r>
              <a:rPr lang="en-US" sz="5400" b="1" dirty="0" smtClean="0">
                <a:solidFill>
                  <a:schemeClr val="bg1"/>
                </a:solidFill>
              </a:rPr>
              <a:t> </a:t>
            </a:r>
            <a:r>
              <a:rPr lang="en-US" sz="5400" b="1" dirty="0" err="1" smtClean="0">
                <a:solidFill>
                  <a:schemeClr val="bg1"/>
                </a:solidFill>
              </a:rPr>
              <a:t>ngàn</a:t>
            </a:r>
            <a:r>
              <a:rPr lang="en-US" sz="5400" b="1" dirty="0" smtClean="0">
                <a:solidFill>
                  <a:schemeClr val="bg1"/>
                </a:solidFill>
              </a:rPr>
              <a:t> </a:t>
            </a:r>
            <a:r>
              <a:rPr lang="en-US" sz="5400" b="1" dirty="0" err="1" smtClean="0">
                <a:solidFill>
                  <a:schemeClr val="bg1"/>
                </a:solidFill>
              </a:rPr>
              <a:t>hoa</a:t>
            </a:r>
            <a:r>
              <a:rPr lang="en-US" sz="5400" b="1" dirty="0" smtClean="0">
                <a:solidFill>
                  <a:schemeClr val="bg1"/>
                </a:solidFill>
              </a:rPr>
              <a:t> </a:t>
            </a:r>
            <a:r>
              <a:rPr lang="en-US" sz="5400" b="1" dirty="0" err="1" smtClean="0">
                <a:solidFill>
                  <a:schemeClr val="bg1"/>
                </a:solidFill>
              </a:rPr>
              <a:t>tinh</a:t>
            </a:r>
            <a:r>
              <a:rPr lang="en-US" sz="5400" b="1" dirty="0" smtClean="0">
                <a:solidFill>
                  <a:schemeClr val="bg1"/>
                </a:solidFill>
              </a:rPr>
              <a:t> </a:t>
            </a:r>
            <a:r>
              <a:rPr lang="en-US" sz="5400" b="1" dirty="0" err="1" smtClean="0">
                <a:solidFill>
                  <a:schemeClr val="bg1"/>
                </a:solidFill>
              </a:rPr>
              <a:t>tuyết</a:t>
            </a:r>
            <a:r>
              <a:rPr lang="en-US" sz="5400" b="1" dirty="0" smtClean="0">
                <a:solidFill>
                  <a:schemeClr val="bg1"/>
                </a:solidFill>
              </a:rPr>
              <a:t>. </a:t>
            </a:r>
            <a:r>
              <a:rPr lang="en-US" sz="5400" b="1" dirty="0" err="1" smtClean="0">
                <a:solidFill>
                  <a:schemeClr val="bg1"/>
                </a:solidFill>
              </a:rPr>
              <a:t>Hương</a:t>
            </a:r>
            <a:r>
              <a:rPr lang="en-US" sz="5400" b="1" dirty="0" smtClean="0">
                <a:solidFill>
                  <a:schemeClr val="bg1"/>
                </a:solidFill>
              </a:rPr>
              <a:t> </a:t>
            </a:r>
            <a:r>
              <a:rPr lang="en-US" sz="5400" b="1" dirty="0" err="1" smtClean="0">
                <a:solidFill>
                  <a:schemeClr val="bg1"/>
                </a:solidFill>
              </a:rPr>
              <a:t>thơm</a:t>
            </a:r>
            <a:r>
              <a:rPr lang="en-US" sz="5400" b="1" dirty="0" smtClean="0">
                <a:solidFill>
                  <a:schemeClr val="bg1"/>
                </a:solidFill>
              </a:rPr>
              <a:t> </a:t>
            </a:r>
            <a:r>
              <a:rPr lang="en-US" sz="5400" b="1" dirty="0" err="1" smtClean="0">
                <a:solidFill>
                  <a:schemeClr val="bg1"/>
                </a:solidFill>
              </a:rPr>
              <a:t>ngát</a:t>
            </a:r>
            <a:r>
              <a:rPr lang="en-US" sz="5400" b="1" dirty="0" smtClean="0">
                <a:solidFill>
                  <a:schemeClr val="bg1"/>
                </a:solidFill>
              </a:rPr>
              <a:t> bay </a:t>
            </a:r>
            <a:r>
              <a:rPr lang="en-US" sz="5400" b="1" dirty="0" err="1" smtClean="0">
                <a:solidFill>
                  <a:schemeClr val="bg1"/>
                </a:solidFill>
              </a:rPr>
              <a:t>lên</a:t>
            </a:r>
            <a:r>
              <a:rPr lang="en-US" sz="5400" b="1" dirty="0" smtClean="0">
                <a:solidFill>
                  <a:schemeClr val="bg1"/>
                </a:solidFill>
              </a:rPr>
              <a:t> </a:t>
            </a:r>
            <a:r>
              <a:rPr lang="en-US" sz="5400" b="1" dirty="0" err="1" smtClean="0">
                <a:solidFill>
                  <a:schemeClr val="bg1"/>
                </a:solidFill>
              </a:rPr>
              <a:t>triền</a:t>
            </a:r>
            <a:r>
              <a:rPr lang="en-US" sz="5400" b="1" dirty="0" smtClean="0">
                <a:solidFill>
                  <a:schemeClr val="bg1"/>
                </a:solidFill>
              </a:rPr>
              <a:t> </a:t>
            </a:r>
            <a:r>
              <a:rPr lang="en-US" sz="5400" b="1" dirty="0" err="1" smtClean="0">
                <a:solidFill>
                  <a:schemeClr val="bg1"/>
                </a:solidFill>
              </a:rPr>
              <a:t>miên</a:t>
            </a:r>
            <a:r>
              <a:rPr lang="en-US" sz="5400" b="1" dirty="0" smtClean="0">
                <a:solidFill>
                  <a:schemeClr val="bg1"/>
                </a:solidFill>
              </a:rPr>
              <a:t>. </a:t>
            </a:r>
            <a:r>
              <a:rPr lang="en-US" sz="5400" b="1" dirty="0" err="1" smtClean="0">
                <a:solidFill>
                  <a:schemeClr val="bg1"/>
                </a:solidFill>
              </a:rPr>
              <a:t>Dâng</a:t>
            </a:r>
            <a:r>
              <a:rPr lang="en-US" sz="5400" b="1" dirty="0" smtClean="0">
                <a:solidFill>
                  <a:schemeClr val="bg1"/>
                </a:solidFill>
              </a:rPr>
              <a:t> </a:t>
            </a:r>
            <a:r>
              <a:rPr lang="en-US" sz="5400" b="1" dirty="0" err="1" smtClean="0">
                <a:solidFill>
                  <a:schemeClr val="bg1"/>
                </a:solidFill>
              </a:rPr>
              <a:t>Mẹ</a:t>
            </a:r>
            <a:r>
              <a:rPr lang="en-US" sz="5400" b="1" dirty="0" smtClean="0">
                <a:solidFill>
                  <a:schemeClr val="bg1"/>
                </a:solidFill>
              </a:rPr>
              <a:t> </a:t>
            </a:r>
            <a:r>
              <a:rPr lang="en-US" sz="5400" b="1" dirty="0" err="1" smtClean="0">
                <a:solidFill>
                  <a:schemeClr val="bg1"/>
                </a:solidFill>
              </a:rPr>
              <a:t>Chúa</a:t>
            </a:r>
            <a:r>
              <a:rPr lang="en-US" sz="5400" b="1" dirty="0" smtClean="0">
                <a:solidFill>
                  <a:schemeClr val="bg1"/>
                </a:solidFill>
              </a:rPr>
              <a:t> </a:t>
            </a:r>
            <a:r>
              <a:rPr lang="en-US" sz="5400" b="1" dirty="0" err="1" smtClean="0">
                <a:solidFill>
                  <a:schemeClr val="bg1"/>
                </a:solidFill>
              </a:rPr>
              <a:t>muôn</a:t>
            </a:r>
            <a:r>
              <a:rPr lang="en-US" sz="5400" b="1" dirty="0" smtClean="0">
                <a:solidFill>
                  <a:schemeClr val="bg1"/>
                </a:solidFill>
              </a:rPr>
              <a:t> </a:t>
            </a:r>
            <a:r>
              <a:rPr lang="en-US" sz="5400" b="1" dirty="0" err="1" smtClean="0">
                <a:solidFill>
                  <a:schemeClr val="bg1"/>
                </a:solidFill>
              </a:rPr>
              <a:t>muôn</a:t>
            </a:r>
            <a:r>
              <a:rPr lang="en-US" sz="5400" b="1" dirty="0" smtClean="0">
                <a:solidFill>
                  <a:schemeClr val="bg1"/>
                </a:solidFill>
              </a:rPr>
              <a:t> </a:t>
            </a:r>
            <a:r>
              <a:rPr lang="en-US" sz="5400" b="1" dirty="0" err="1" smtClean="0">
                <a:solidFill>
                  <a:schemeClr val="bg1"/>
                </a:solidFill>
              </a:rPr>
              <a:t>đời</a:t>
            </a:r>
            <a:r>
              <a:rPr lang="en-US" sz="5400" b="1" dirty="0" smtClean="0">
                <a:solidFill>
                  <a:schemeClr val="bg1"/>
                </a:solidFill>
              </a:rPr>
              <a:t> </a:t>
            </a:r>
            <a:r>
              <a:rPr lang="en-US" sz="5400" b="1" dirty="0" err="1" smtClean="0">
                <a:solidFill>
                  <a:schemeClr val="bg1"/>
                </a:solidFill>
              </a:rPr>
              <a:t>liên</a:t>
            </a:r>
            <a:r>
              <a:rPr lang="en-US" sz="5400" b="1" dirty="0" smtClean="0">
                <a:solidFill>
                  <a:schemeClr val="bg1"/>
                </a:solidFill>
              </a:rPr>
              <a:t>.</a:t>
            </a:r>
            <a:endParaRPr lang="en-US" sz="5400" b="1" dirty="0">
              <a:solidFill>
                <a:schemeClr val="bg1"/>
              </a:solidFill>
              <a:effectLst/>
            </a:endParaRPr>
          </a:p>
        </p:txBody>
      </p:sp>
    </p:spTree>
    <p:extLst>
      <p:ext uri="{BB962C8B-B14F-4D97-AF65-F5344CB8AC3E}">
        <p14:creationId xmlns:p14="http://schemas.microsoft.com/office/powerpoint/2010/main" val="237758757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400" b="1" u="sng" dirty="0" err="1" smtClean="0">
                <a:solidFill>
                  <a:srgbClr val="FFFF00"/>
                </a:solidFill>
              </a:rPr>
              <a:t>Đk</a:t>
            </a:r>
            <a:r>
              <a:rPr lang="en-US" sz="5400" b="1" u="sng" dirty="0" smtClean="0">
                <a:solidFill>
                  <a:srgbClr val="FFFF00"/>
                </a:solidFill>
                <a:effectLst/>
              </a:rPr>
              <a:t>:</a:t>
            </a:r>
            <a:r>
              <a:rPr lang="en-US" sz="5400" b="1" dirty="0" smtClean="0">
                <a:solidFill>
                  <a:schemeClr val="bg1"/>
                </a:solidFill>
                <a:effectLst/>
              </a:rPr>
              <a:t> </a:t>
            </a:r>
            <a:r>
              <a:rPr lang="en-US" sz="5400" b="1" dirty="0" err="1" smtClean="0">
                <a:solidFill>
                  <a:schemeClr val="bg1"/>
                </a:solidFill>
              </a:rPr>
              <a:t>Lạy</a:t>
            </a:r>
            <a:r>
              <a:rPr lang="en-US" sz="5400" b="1" dirty="0" smtClean="0">
                <a:solidFill>
                  <a:schemeClr val="bg1"/>
                </a:solidFill>
              </a:rPr>
              <a:t> </a:t>
            </a:r>
            <a:r>
              <a:rPr lang="en-US" sz="5400" b="1" dirty="0" err="1" smtClean="0">
                <a:solidFill>
                  <a:schemeClr val="bg1"/>
                </a:solidFill>
              </a:rPr>
              <a:t>Mẹ</a:t>
            </a:r>
            <a:r>
              <a:rPr lang="en-US" sz="5400" b="1" dirty="0" smtClean="0">
                <a:solidFill>
                  <a:schemeClr val="bg1"/>
                </a:solidFill>
              </a:rPr>
              <a:t>, </a:t>
            </a:r>
            <a:r>
              <a:rPr lang="en-US" sz="5400" b="1" dirty="0" err="1" smtClean="0">
                <a:solidFill>
                  <a:schemeClr val="bg1"/>
                </a:solidFill>
              </a:rPr>
              <a:t>Mẹ</a:t>
            </a:r>
            <a:r>
              <a:rPr lang="en-US" sz="5400" b="1" dirty="0" smtClean="0">
                <a:solidFill>
                  <a:schemeClr val="bg1"/>
                </a:solidFill>
              </a:rPr>
              <a:t> </a:t>
            </a:r>
            <a:r>
              <a:rPr lang="en-US" sz="5400" b="1" dirty="0" err="1" smtClean="0">
                <a:solidFill>
                  <a:schemeClr val="bg1"/>
                </a:solidFill>
              </a:rPr>
              <a:t>Chúa</a:t>
            </a:r>
            <a:r>
              <a:rPr lang="en-US" sz="5400" b="1" dirty="0" smtClean="0">
                <a:solidFill>
                  <a:schemeClr val="bg1"/>
                </a:solidFill>
              </a:rPr>
              <a:t> </a:t>
            </a:r>
            <a:r>
              <a:rPr lang="en-US" sz="5400" b="1" dirty="0" err="1" smtClean="0">
                <a:solidFill>
                  <a:schemeClr val="bg1"/>
                </a:solidFill>
              </a:rPr>
              <a:t>vinh</a:t>
            </a:r>
            <a:r>
              <a:rPr lang="en-US" sz="5400" b="1" dirty="0" smtClean="0">
                <a:solidFill>
                  <a:schemeClr val="bg1"/>
                </a:solidFill>
              </a:rPr>
              <a:t> </a:t>
            </a:r>
            <a:r>
              <a:rPr lang="en-US" sz="5400" b="1" dirty="0" err="1" smtClean="0">
                <a:solidFill>
                  <a:schemeClr val="bg1"/>
                </a:solidFill>
              </a:rPr>
              <a:t>quang</a:t>
            </a:r>
            <a:r>
              <a:rPr lang="en-US" sz="5400" b="1" dirty="0" smtClean="0">
                <a:solidFill>
                  <a:schemeClr val="bg1"/>
                </a:solidFill>
              </a:rPr>
              <a:t> </a:t>
            </a:r>
            <a:r>
              <a:rPr lang="en-US" sz="5400" b="1" dirty="0" err="1" smtClean="0">
                <a:solidFill>
                  <a:schemeClr val="bg1"/>
                </a:solidFill>
              </a:rPr>
              <a:t>sáng</a:t>
            </a:r>
            <a:r>
              <a:rPr lang="en-US" sz="5400" b="1" dirty="0" smtClean="0">
                <a:solidFill>
                  <a:schemeClr val="bg1"/>
                </a:solidFill>
              </a:rPr>
              <a:t> </a:t>
            </a:r>
            <a:r>
              <a:rPr lang="en-US" sz="5400" b="1" dirty="0" err="1" smtClean="0">
                <a:solidFill>
                  <a:schemeClr val="bg1"/>
                </a:solidFill>
              </a:rPr>
              <a:t>hơn</a:t>
            </a:r>
            <a:r>
              <a:rPr lang="en-US" sz="5400" b="1" dirty="0" smtClean="0">
                <a:solidFill>
                  <a:schemeClr val="bg1"/>
                </a:solidFill>
              </a:rPr>
              <a:t> </a:t>
            </a:r>
            <a:r>
              <a:rPr lang="en-US" sz="5400" b="1" dirty="0" err="1" smtClean="0">
                <a:solidFill>
                  <a:schemeClr val="bg1"/>
                </a:solidFill>
              </a:rPr>
              <a:t>sao</a:t>
            </a:r>
            <a:r>
              <a:rPr lang="en-US" sz="5400" b="1" dirty="0" smtClean="0">
                <a:solidFill>
                  <a:schemeClr val="bg1"/>
                </a:solidFill>
              </a:rPr>
              <a:t> </a:t>
            </a:r>
            <a:r>
              <a:rPr lang="en-US" sz="5400" b="1" dirty="0" err="1" smtClean="0">
                <a:solidFill>
                  <a:schemeClr val="bg1"/>
                </a:solidFill>
              </a:rPr>
              <a:t>Bắc</a:t>
            </a:r>
            <a:r>
              <a:rPr lang="en-US" sz="5400" b="1" dirty="0" smtClean="0">
                <a:solidFill>
                  <a:schemeClr val="bg1"/>
                </a:solidFill>
              </a:rPr>
              <a:t> </a:t>
            </a:r>
            <a:r>
              <a:rPr lang="en-US" sz="5400" b="1" dirty="0" err="1" smtClean="0">
                <a:solidFill>
                  <a:schemeClr val="bg1"/>
                </a:solidFill>
              </a:rPr>
              <a:t>huy</a:t>
            </a:r>
            <a:r>
              <a:rPr lang="en-US" sz="5400" b="1" dirty="0" smtClean="0">
                <a:solidFill>
                  <a:schemeClr val="bg1"/>
                </a:solidFill>
              </a:rPr>
              <a:t> </a:t>
            </a:r>
            <a:r>
              <a:rPr lang="en-US" sz="5400" b="1" dirty="0" err="1" smtClean="0">
                <a:solidFill>
                  <a:schemeClr val="bg1"/>
                </a:solidFill>
              </a:rPr>
              <a:t>hoàng</a:t>
            </a:r>
            <a:r>
              <a:rPr lang="en-US" sz="5400" b="1" dirty="0" smtClean="0">
                <a:solidFill>
                  <a:schemeClr val="bg1"/>
                </a:solidFill>
              </a:rPr>
              <a:t>. </a:t>
            </a:r>
            <a:r>
              <a:rPr lang="en-US" sz="5400" b="1" dirty="0" err="1" smtClean="0">
                <a:solidFill>
                  <a:schemeClr val="bg1"/>
                </a:solidFill>
              </a:rPr>
              <a:t>Mẹ</a:t>
            </a:r>
            <a:r>
              <a:rPr lang="en-US" sz="5400" b="1" dirty="0" smtClean="0">
                <a:solidFill>
                  <a:schemeClr val="bg1"/>
                </a:solidFill>
              </a:rPr>
              <a:t> </a:t>
            </a:r>
            <a:r>
              <a:rPr lang="en-US" sz="5400" b="1" dirty="0" err="1" smtClean="0">
                <a:solidFill>
                  <a:schemeClr val="bg1"/>
                </a:solidFill>
              </a:rPr>
              <a:t>như</a:t>
            </a:r>
            <a:r>
              <a:rPr lang="en-US" sz="5400" b="1" dirty="0" smtClean="0">
                <a:solidFill>
                  <a:schemeClr val="bg1"/>
                </a:solidFill>
              </a:rPr>
              <a:t> </a:t>
            </a:r>
            <a:r>
              <a:rPr lang="en-US" sz="5400" b="1" dirty="0" err="1" smtClean="0">
                <a:solidFill>
                  <a:schemeClr val="bg1"/>
                </a:solidFill>
              </a:rPr>
              <a:t>muôn</a:t>
            </a:r>
            <a:r>
              <a:rPr lang="en-US" sz="5400" b="1" dirty="0" smtClean="0">
                <a:solidFill>
                  <a:schemeClr val="bg1"/>
                </a:solidFill>
              </a:rPr>
              <a:t> </a:t>
            </a:r>
            <a:r>
              <a:rPr lang="en-US" sz="5400" b="1" dirty="0" err="1" smtClean="0">
                <a:solidFill>
                  <a:schemeClr val="bg1"/>
                </a:solidFill>
              </a:rPr>
              <a:t>hoa</a:t>
            </a:r>
            <a:r>
              <a:rPr lang="en-US" sz="5400" b="1" dirty="0" smtClean="0">
                <a:solidFill>
                  <a:schemeClr val="bg1"/>
                </a:solidFill>
              </a:rPr>
              <a:t> </a:t>
            </a:r>
            <a:r>
              <a:rPr lang="en-US" sz="5400" b="1" dirty="0" err="1" smtClean="0">
                <a:solidFill>
                  <a:schemeClr val="bg1"/>
                </a:solidFill>
              </a:rPr>
              <a:t>trên</a:t>
            </a:r>
            <a:r>
              <a:rPr lang="en-US" sz="5400" b="1" dirty="0" smtClean="0">
                <a:solidFill>
                  <a:schemeClr val="bg1"/>
                </a:solidFill>
              </a:rPr>
              <a:t> </a:t>
            </a:r>
            <a:r>
              <a:rPr lang="en-US" sz="5400" b="1" dirty="0" err="1" smtClean="0">
                <a:solidFill>
                  <a:schemeClr val="bg1"/>
                </a:solidFill>
              </a:rPr>
              <a:t>ngàn</a:t>
            </a:r>
            <a:r>
              <a:rPr lang="en-US" sz="5400" b="1" dirty="0" smtClean="0">
                <a:solidFill>
                  <a:schemeClr val="bg1"/>
                </a:solidFill>
              </a:rPr>
              <a:t>, </a:t>
            </a:r>
            <a:r>
              <a:rPr lang="en-US" sz="5400" b="1" dirty="0" err="1" smtClean="0">
                <a:solidFill>
                  <a:schemeClr val="bg1"/>
                </a:solidFill>
              </a:rPr>
              <a:t>Mẹ</a:t>
            </a:r>
            <a:r>
              <a:rPr lang="en-US" sz="5400" b="1" dirty="0" smtClean="0">
                <a:solidFill>
                  <a:schemeClr val="bg1"/>
                </a:solidFill>
              </a:rPr>
              <a:t> </a:t>
            </a:r>
            <a:r>
              <a:rPr lang="en-US" sz="5400" b="1" dirty="0" err="1" smtClean="0">
                <a:solidFill>
                  <a:schemeClr val="bg1"/>
                </a:solidFill>
              </a:rPr>
              <a:t>chiếu</a:t>
            </a:r>
            <a:r>
              <a:rPr lang="en-US" sz="5400" b="1" dirty="0" smtClean="0">
                <a:solidFill>
                  <a:schemeClr val="bg1"/>
                </a:solidFill>
              </a:rPr>
              <a:t> </a:t>
            </a:r>
            <a:r>
              <a:rPr lang="en-US" sz="5400" b="1" dirty="0" err="1" smtClean="0">
                <a:solidFill>
                  <a:schemeClr val="bg1"/>
                </a:solidFill>
              </a:rPr>
              <a:t>ánh</a:t>
            </a:r>
            <a:r>
              <a:rPr lang="en-US" sz="5400" b="1" dirty="0" smtClean="0">
                <a:solidFill>
                  <a:schemeClr val="bg1"/>
                </a:solidFill>
              </a:rPr>
              <a:t> </a:t>
            </a:r>
            <a:r>
              <a:rPr lang="en-US" sz="5400" b="1" dirty="0" err="1" smtClean="0">
                <a:solidFill>
                  <a:schemeClr val="bg1"/>
                </a:solidFill>
              </a:rPr>
              <a:t>sáng</a:t>
            </a:r>
            <a:r>
              <a:rPr lang="en-US" sz="5400" b="1" dirty="0" smtClean="0">
                <a:solidFill>
                  <a:schemeClr val="bg1"/>
                </a:solidFill>
              </a:rPr>
              <a:t> </a:t>
            </a:r>
            <a:r>
              <a:rPr lang="en-US" sz="5400" b="1" dirty="0" err="1" smtClean="0">
                <a:solidFill>
                  <a:schemeClr val="bg1"/>
                </a:solidFill>
              </a:rPr>
              <a:t>trời</a:t>
            </a:r>
            <a:r>
              <a:rPr lang="en-US" sz="5400" b="1" dirty="0" smtClean="0">
                <a:solidFill>
                  <a:schemeClr val="bg1"/>
                </a:solidFill>
              </a:rPr>
              <a:t> </a:t>
            </a:r>
            <a:r>
              <a:rPr lang="en-US" sz="5400" b="1" dirty="0" err="1" smtClean="0">
                <a:solidFill>
                  <a:schemeClr val="bg1"/>
                </a:solidFill>
              </a:rPr>
              <a:t>tươi</a:t>
            </a:r>
            <a:r>
              <a:rPr lang="en-US" sz="5400" b="1" dirty="0" smtClean="0">
                <a:solidFill>
                  <a:schemeClr val="bg1"/>
                </a:solidFill>
              </a:rPr>
              <a:t> </a:t>
            </a:r>
            <a:r>
              <a:rPr lang="en-US" sz="5400" b="1" dirty="0" err="1" smtClean="0">
                <a:solidFill>
                  <a:schemeClr val="bg1"/>
                </a:solidFill>
              </a:rPr>
              <a:t>dẫn</a:t>
            </a:r>
            <a:r>
              <a:rPr lang="en-US" sz="5400" b="1" dirty="0" smtClean="0">
                <a:solidFill>
                  <a:schemeClr val="bg1"/>
                </a:solidFill>
              </a:rPr>
              <a:t> </a:t>
            </a:r>
            <a:r>
              <a:rPr lang="en-US" sz="5400" b="1" dirty="0" err="1" smtClean="0">
                <a:solidFill>
                  <a:schemeClr val="bg1"/>
                </a:solidFill>
              </a:rPr>
              <a:t>ai</a:t>
            </a:r>
            <a:r>
              <a:rPr lang="en-US" sz="5400" b="1" dirty="0" smtClean="0">
                <a:solidFill>
                  <a:schemeClr val="bg1"/>
                </a:solidFill>
              </a:rPr>
              <a:t> </a:t>
            </a:r>
            <a:r>
              <a:rPr lang="en-US" sz="5400" b="1" dirty="0" err="1" smtClean="0">
                <a:solidFill>
                  <a:schemeClr val="bg1"/>
                </a:solidFill>
              </a:rPr>
              <a:t>lạc</a:t>
            </a:r>
            <a:r>
              <a:rPr lang="en-US" sz="5400" b="1" dirty="0" smtClean="0">
                <a:solidFill>
                  <a:schemeClr val="bg1"/>
                </a:solidFill>
              </a:rPr>
              <a:t> </a:t>
            </a:r>
            <a:r>
              <a:rPr lang="en-US" sz="5400" b="1" dirty="0" err="1" smtClean="0">
                <a:solidFill>
                  <a:schemeClr val="bg1"/>
                </a:solidFill>
              </a:rPr>
              <a:t>bướ</a:t>
            </a:r>
            <a:r>
              <a:rPr lang="en-US" sz="5400" b="1" dirty="0" err="1" smtClean="0">
                <a:solidFill>
                  <a:schemeClr val="bg1"/>
                </a:solidFill>
              </a:rPr>
              <a:t>c</a:t>
            </a:r>
            <a:r>
              <a:rPr lang="en-US" sz="5400" b="1" dirty="0" smtClean="0">
                <a:solidFill>
                  <a:schemeClr val="bg1"/>
                </a:solidFill>
              </a:rPr>
              <a:t> </a:t>
            </a:r>
            <a:r>
              <a:rPr lang="en-US" sz="5400" b="1" dirty="0" err="1" smtClean="0">
                <a:solidFill>
                  <a:schemeClr val="bg1"/>
                </a:solidFill>
              </a:rPr>
              <a:t>trên</a:t>
            </a:r>
            <a:r>
              <a:rPr lang="en-US" sz="5400" b="1" dirty="0" smtClean="0">
                <a:solidFill>
                  <a:schemeClr val="bg1"/>
                </a:solidFill>
              </a:rPr>
              <a:t> </a:t>
            </a:r>
            <a:r>
              <a:rPr lang="en-US" sz="5400" b="1" dirty="0" err="1" smtClean="0">
                <a:solidFill>
                  <a:schemeClr val="bg1"/>
                </a:solidFill>
              </a:rPr>
              <a:t>đời</a:t>
            </a:r>
            <a:r>
              <a:rPr lang="en-US" sz="5400" b="1" dirty="0" smtClean="0">
                <a:solidFill>
                  <a:schemeClr val="bg1"/>
                </a:solidFill>
              </a:rPr>
              <a:t>. </a:t>
            </a:r>
            <a:endParaRPr lang="en-US" sz="5400" b="1" dirty="0">
              <a:solidFill>
                <a:schemeClr val="bg1"/>
              </a:solidFill>
              <a:effectLst/>
            </a:endParaRPr>
          </a:p>
        </p:txBody>
      </p:sp>
    </p:spTree>
    <p:extLst>
      <p:ext uri="{BB962C8B-B14F-4D97-AF65-F5344CB8AC3E}">
        <p14:creationId xmlns:p14="http://schemas.microsoft.com/office/powerpoint/2010/main" val="297144918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400" b="1" u="sng" dirty="0" smtClean="0">
                <a:solidFill>
                  <a:srgbClr val="FFFF00"/>
                </a:solidFill>
              </a:rPr>
              <a:t>**</a:t>
            </a:r>
            <a:r>
              <a:rPr lang="en-US" sz="5400" b="1" u="sng" dirty="0" smtClean="0">
                <a:solidFill>
                  <a:srgbClr val="FFFF00"/>
                </a:solidFill>
                <a:effectLst/>
              </a:rPr>
              <a:t>:</a:t>
            </a:r>
            <a:r>
              <a:rPr lang="en-US" sz="5400" b="1" dirty="0" smtClean="0">
                <a:solidFill>
                  <a:schemeClr val="bg1"/>
                </a:solidFill>
                <a:effectLst/>
              </a:rPr>
              <a:t> </a:t>
            </a:r>
            <a:r>
              <a:rPr lang="en-US" sz="5400" b="1" dirty="0" err="1" smtClean="0">
                <a:solidFill>
                  <a:schemeClr val="bg1"/>
                </a:solidFill>
              </a:rPr>
              <a:t>Đồng</a:t>
            </a:r>
            <a:r>
              <a:rPr lang="en-US" sz="5400" b="1" dirty="0" smtClean="0">
                <a:solidFill>
                  <a:schemeClr val="bg1"/>
                </a:solidFill>
              </a:rPr>
              <a:t> </a:t>
            </a:r>
            <a:r>
              <a:rPr lang="en-US" sz="5400" b="1" dirty="0" err="1" smtClean="0">
                <a:solidFill>
                  <a:schemeClr val="bg1"/>
                </a:solidFill>
              </a:rPr>
              <a:t>tiến</a:t>
            </a:r>
            <a:r>
              <a:rPr lang="en-US" sz="5400" b="1" dirty="0" smtClean="0">
                <a:solidFill>
                  <a:schemeClr val="bg1"/>
                </a:solidFill>
              </a:rPr>
              <a:t> </a:t>
            </a:r>
            <a:r>
              <a:rPr lang="en-US" sz="5400" b="1" dirty="0" err="1" smtClean="0">
                <a:solidFill>
                  <a:schemeClr val="bg1"/>
                </a:solidFill>
              </a:rPr>
              <a:t>Đức</a:t>
            </a:r>
            <a:r>
              <a:rPr lang="en-US" sz="5400" b="1" dirty="0" smtClean="0">
                <a:solidFill>
                  <a:schemeClr val="bg1"/>
                </a:solidFill>
              </a:rPr>
              <a:t> </a:t>
            </a:r>
            <a:r>
              <a:rPr lang="en-US" sz="5400" b="1" dirty="0" err="1" smtClean="0">
                <a:solidFill>
                  <a:schemeClr val="bg1"/>
                </a:solidFill>
              </a:rPr>
              <a:t>Nữ</a:t>
            </a:r>
            <a:r>
              <a:rPr lang="en-US" sz="5400" b="1" dirty="0" smtClean="0">
                <a:solidFill>
                  <a:schemeClr val="bg1"/>
                </a:solidFill>
              </a:rPr>
              <a:t> </a:t>
            </a:r>
            <a:r>
              <a:rPr lang="en-US" sz="5400" b="1" dirty="0" err="1" smtClean="0">
                <a:solidFill>
                  <a:schemeClr val="bg1"/>
                </a:solidFill>
              </a:rPr>
              <a:t>Thiên</a:t>
            </a:r>
            <a:r>
              <a:rPr lang="en-US" sz="5400" b="1" dirty="0" smtClean="0">
                <a:solidFill>
                  <a:schemeClr val="bg1"/>
                </a:solidFill>
              </a:rPr>
              <a:t> </a:t>
            </a:r>
            <a:r>
              <a:rPr lang="en-US" sz="5400" b="1" dirty="0" err="1" smtClean="0">
                <a:solidFill>
                  <a:schemeClr val="bg1"/>
                </a:solidFill>
              </a:rPr>
              <a:t>đàng</a:t>
            </a:r>
            <a:r>
              <a:rPr lang="en-US" sz="5400" b="1" dirty="0" smtClean="0">
                <a:solidFill>
                  <a:schemeClr val="bg1"/>
                </a:solidFill>
              </a:rPr>
              <a:t>, </a:t>
            </a:r>
            <a:r>
              <a:rPr lang="en-US" sz="5400" b="1" dirty="0" err="1" smtClean="0">
                <a:solidFill>
                  <a:schemeClr val="bg1"/>
                </a:solidFill>
              </a:rPr>
              <a:t>tiếng</a:t>
            </a:r>
            <a:r>
              <a:rPr lang="en-US" sz="5400" b="1" dirty="0" smtClean="0">
                <a:solidFill>
                  <a:schemeClr val="bg1"/>
                </a:solidFill>
              </a:rPr>
              <a:t> con </a:t>
            </a:r>
            <a:r>
              <a:rPr lang="en-US" sz="5400" b="1" dirty="0" err="1" smtClean="0">
                <a:solidFill>
                  <a:schemeClr val="bg1"/>
                </a:solidFill>
              </a:rPr>
              <a:t>ca</a:t>
            </a:r>
            <a:r>
              <a:rPr lang="en-US" sz="5400" b="1" dirty="0" smtClean="0">
                <a:solidFill>
                  <a:schemeClr val="bg1"/>
                </a:solidFill>
              </a:rPr>
              <a:t> </a:t>
            </a:r>
            <a:r>
              <a:rPr lang="en-US" sz="5400" b="1" dirty="0" err="1" smtClean="0">
                <a:solidFill>
                  <a:schemeClr val="bg1"/>
                </a:solidFill>
              </a:rPr>
              <a:t>hát</a:t>
            </a:r>
            <a:r>
              <a:rPr lang="en-US" sz="5400" b="1" dirty="0" smtClean="0">
                <a:solidFill>
                  <a:schemeClr val="bg1"/>
                </a:solidFill>
              </a:rPr>
              <a:t> </a:t>
            </a:r>
            <a:r>
              <a:rPr lang="en-US" sz="5400" b="1" dirty="0" err="1" smtClean="0">
                <a:solidFill>
                  <a:schemeClr val="bg1"/>
                </a:solidFill>
              </a:rPr>
              <a:t>dịu</a:t>
            </a:r>
            <a:r>
              <a:rPr lang="en-US" sz="5400" b="1" dirty="0" smtClean="0">
                <a:solidFill>
                  <a:schemeClr val="bg1"/>
                </a:solidFill>
              </a:rPr>
              <a:t> </a:t>
            </a:r>
            <a:r>
              <a:rPr lang="en-US" sz="5400" b="1" dirty="0" err="1" smtClean="0">
                <a:solidFill>
                  <a:schemeClr val="bg1"/>
                </a:solidFill>
              </a:rPr>
              <a:t>dàng</a:t>
            </a:r>
            <a:r>
              <a:rPr lang="en-US" sz="5400" b="1" dirty="0" smtClean="0">
                <a:solidFill>
                  <a:schemeClr val="bg1"/>
                </a:solidFill>
              </a:rPr>
              <a:t>. </a:t>
            </a:r>
            <a:r>
              <a:rPr lang="en-US" sz="5400" b="1" dirty="0" err="1" smtClean="0">
                <a:solidFill>
                  <a:schemeClr val="bg1"/>
                </a:solidFill>
              </a:rPr>
              <a:t>Dẫu</a:t>
            </a:r>
            <a:r>
              <a:rPr lang="en-US" sz="5400" b="1" dirty="0" smtClean="0">
                <a:solidFill>
                  <a:schemeClr val="bg1"/>
                </a:solidFill>
              </a:rPr>
              <a:t> </a:t>
            </a:r>
            <a:r>
              <a:rPr lang="en-US" sz="5400" b="1" dirty="0" err="1" smtClean="0">
                <a:solidFill>
                  <a:schemeClr val="bg1"/>
                </a:solidFill>
              </a:rPr>
              <a:t>muôn</a:t>
            </a:r>
            <a:r>
              <a:rPr lang="en-US" sz="5400" b="1" dirty="0" smtClean="0">
                <a:solidFill>
                  <a:schemeClr val="bg1"/>
                </a:solidFill>
              </a:rPr>
              <a:t> </a:t>
            </a:r>
            <a:r>
              <a:rPr lang="en-US" sz="5400" b="1" dirty="0" err="1" smtClean="0">
                <a:solidFill>
                  <a:schemeClr val="bg1"/>
                </a:solidFill>
              </a:rPr>
              <a:t>nguy</a:t>
            </a:r>
            <a:r>
              <a:rPr lang="en-US" sz="5400" b="1" dirty="0" smtClean="0">
                <a:solidFill>
                  <a:schemeClr val="bg1"/>
                </a:solidFill>
              </a:rPr>
              <a:t> </a:t>
            </a:r>
            <a:r>
              <a:rPr lang="en-US" sz="5400" b="1" dirty="0" err="1" smtClean="0">
                <a:solidFill>
                  <a:schemeClr val="bg1"/>
                </a:solidFill>
              </a:rPr>
              <a:t>biến</a:t>
            </a:r>
            <a:r>
              <a:rPr lang="en-US" sz="5400" b="1" dirty="0" smtClean="0">
                <a:solidFill>
                  <a:schemeClr val="bg1"/>
                </a:solidFill>
              </a:rPr>
              <a:t> </a:t>
            </a:r>
            <a:r>
              <a:rPr lang="en-US" sz="5400" b="1" dirty="0" err="1" smtClean="0">
                <a:solidFill>
                  <a:schemeClr val="bg1"/>
                </a:solidFill>
              </a:rPr>
              <a:t>trên</a:t>
            </a:r>
            <a:r>
              <a:rPr lang="en-US" sz="5400" b="1" dirty="0" smtClean="0">
                <a:solidFill>
                  <a:schemeClr val="bg1"/>
                </a:solidFill>
              </a:rPr>
              <a:t> </a:t>
            </a:r>
            <a:r>
              <a:rPr lang="en-US" sz="5400" b="1" dirty="0" err="1" smtClean="0">
                <a:solidFill>
                  <a:schemeClr val="bg1"/>
                </a:solidFill>
              </a:rPr>
              <a:t>đường</a:t>
            </a:r>
            <a:r>
              <a:rPr lang="en-US" sz="5400" b="1" dirty="0" smtClean="0">
                <a:solidFill>
                  <a:schemeClr val="bg1"/>
                </a:solidFill>
              </a:rPr>
              <a:t>, </a:t>
            </a:r>
            <a:r>
              <a:rPr lang="en-US" sz="5400" b="1" dirty="0" err="1" smtClean="0">
                <a:solidFill>
                  <a:schemeClr val="bg1"/>
                </a:solidFill>
              </a:rPr>
              <a:t>tiếng</a:t>
            </a:r>
            <a:r>
              <a:rPr lang="en-US" sz="5400" b="1" dirty="0" smtClean="0">
                <a:solidFill>
                  <a:schemeClr val="bg1"/>
                </a:solidFill>
              </a:rPr>
              <a:t> con </a:t>
            </a:r>
            <a:r>
              <a:rPr lang="en-US" sz="5400" b="1" dirty="0" err="1" smtClean="0">
                <a:solidFill>
                  <a:schemeClr val="bg1"/>
                </a:solidFill>
              </a:rPr>
              <a:t>ca</a:t>
            </a:r>
            <a:r>
              <a:rPr lang="en-US" sz="5400" b="1" dirty="0" smtClean="0">
                <a:solidFill>
                  <a:schemeClr val="bg1"/>
                </a:solidFill>
              </a:rPr>
              <a:t> </a:t>
            </a:r>
            <a:r>
              <a:rPr lang="en-US" sz="5400" b="1" dirty="0" err="1" smtClean="0">
                <a:solidFill>
                  <a:schemeClr val="bg1"/>
                </a:solidFill>
              </a:rPr>
              <a:t>hát</a:t>
            </a:r>
            <a:r>
              <a:rPr lang="en-US" sz="5400" b="1" dirty="0" smtClean="0">
                <a:solidFill>
                  <a:schemeClr val="bg1"/>
                </a:solidFill>
              </a:rPr>
              <a:t> </a:t>
            </a:r>
            <a:r>
              <a:rPr lang="en-US" sz="5400" b="1" dirty="0" err="1" smtClean="0">
                <a:solidFill>
                  <a:schemeClr val="bg1"/>
                </a:solidFill>
              </a:rPr>
              <a:t>không</a:t>
            </a:r>
            <a:r>
              <a:rPr lang="en-US" sz="5400" b="1" dirty="0" smtClean="0">
                <a:solidFill>
                  <a:schemeClr val="bg1"/>
                </a:solidFill>
              </a:rPr>
              <a:t> </a:t>
            </a:r>
            <a:r>
              <a:rPr lang="en-US" sz="5400" b="1" dirty="0" err="1" smtClean="0">
                <a:solidFill>
                  <a:schemeClr val="bg1"/>
                </a:solidFill>
              </a:rPr>
              <a:t>ngừng</a:t>
            </a:r>
            <a:r>
              <a:rPr lang="en-US" sz="5400" b="1" dirty="0" smtClean="0">
                <a:solidFill>
                  <a:schemeClr val="bg1"/>
                </a:solidFill>
              </a:rPr>
              <a:t>.</a:t>
            </a:r>
            <a:endParaRPr lang="en-US" sz="5400" b="1" dirty="0">
              <a:solidFill>
                <a:schemeClr val="bg1"/>
              </a:solidFill>
              <a:effectLst/>
            </a:endParaRPr>
          </a:p>
        </p:txBody>
      </p:sp>
    </p:spTree>
    <p:extLst>
      <p:ext uri="{BB962C8B-B14F-4D97-AF65-F5344CB8AC3E}">
        <p14:creationId xmlns:p14="http://schemas.microsoft.com/office/powerpoint/2010/main" val="155193691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330345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6000" b="1" u="sng" dirty="0" err="1" smtClean="0">
                <a:solidFill>
                  <a:srgbClr val="FFFF00"/>
                </a:solidFill>
                <a:effectLst/>
              </a:rPr>
              <a:t>Đk</a:t>
            </a:r>
            <a:r>
              <a:rPr lang="en-US" sz="6000" b="1" u="sng" dirty="0" smtClean="0">
                <a:solidFill>
                  <a:srgbClr val="FFFF00"/>
                </a:solidFill>
                <a:effectLst/>
              </a:rPr>
              <a:t>:</a:t>
            </a:r>
            <a:r>
              <a:rPr lang="en-US" sz="6000" b="1" dirty="0" smtClean="0">
                <a:solidFill>
                  <a:schemeClr val="bg1"/>
                </a:solidFill>
                <a:effectLst/>
              </a:rPr>
              <a:t> </a:t>
            </a:r>
            <a:r>
              <a:rPr lang="vi-VN" sz="6000" b="1" dirty="0">
                <a:solidFill>
                  <a:schemeClr val="bg1"/>
                </a:solidFill>
              </a:rPr>
              <a:t>Tôi vui mừng tiến bước về nhà Cha. Gieo cung đàn thắm thiết lời ngợi ca. Ôi bao lần lòng này luôn mơ ước. </a:t>
            </a:r>
            <a:endParaRPr lang="en-US" sz="6000" b="1" dirty="0">
              <a:solidFill>
                <a:schemeClr val="bg1"/>
              </a:solidFill>
              <a:effectLst/>
            </a:endParaRPr>
          </a:p>
        </p:txBody>
      </p:sp>
    </p:spTree>
    <p:extLst>
      <p:ext uri="{BB962C8B-B14F-4D97-AF65-F5344CB8AC3E}">
        <p14:creationId xmlns:p14="http://schemas.microsoft.com/office/powerpoint/2010/main" val="32378959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6000" b="1" u="sng" dirty="0" smtClean="0">
                <a:solidFill>
                  <a:srgbClr val="FFFF00"/>
                </a:solidFill>
                <a:effectLst/>
              </a:rPr>
              <a:t>**:</a:t>
            </a:r>
            <a:r>
              <a:rPr lang="en-US" sz="6000" b="1" dirty="0" smtClean="0">
                <a:solidFill>
                  <a:schemeClr val="bg1"/>
                </a:solidFill>
                <a:effectLst/>
              </a:rPr>
              <a:t> </a:t>
            </a:r>
            <a:r>
              <a:rPr lang="vi-VN" sz="6000" b="1" dirty="0" smtClean="0">
                <a:solidFill>
                  <a:schemeClr val="bg1"/>
                </a:solidFill>
              </a:rPr>
              <a:t>Xin </a:t>
            </a:r>
            <a:r>
              <a:rPr lang="vi-VN" sz="6000" b="1" dirty="0">
                <a:solidFill>
                  <a:schemeClr val="bg1"/>
                </a:solidFill>
              </a:rPr>
              <a:t>nương mình vào lòng Chúa bao la. Cho ân tình còn đẹp mãi </a:t>
            </a:r>
            <a:r>
              <a:rPr lang="vi-VN" sz="6000" b="1" dirty="0" smtClean="0">
                <a:solidFill>
                  <a:schemeClr val="bg1"/>
                </a:solidFill>
              </a:rPr>
              <a:t>m</a:t>
            </a:r>
            <a:r>
              <a:rPr lang="en-US" sz="6000" b="1" dirty="0" smtClean="0">
                <a:solidFill>
                  <a:schemeClr val="bg1"/>
                </a:solidFill>
              </a:rPr>
              <a:t>ầ</a:t>
            </a:r>
            <a:r>
              <a:rPr lang="vi-VN" sz="6000" b="1" dirty="0" smtClean="0">
                <a:solidFill>
                  <a:schemeClr val="bg1"/>
                </a:solidFill>
              </a:rPr>
              <a:t>u </a:t>
            </a:r>
            <a:r>
              <a:rPr lang="vi-VN" sz="6000" b="1" dirty="0">
                <a:solidFill>
                  <a:schemeClr val="bg1"/>
                </a:solidFill>
              </a:rPr>
              <a:t>hoa. Như cung </a:t>
            </a:r>
            <a:r>
              <a:rPr lang="en-US" sz="6000" b="1" dirty="0" err="1" smtClean="0">
                <a:solidFill>
                  <a:schemeClr val="bg1"/>
                </a:solidFill>
              </a:rPr>
              <a:t>nhạc</a:t>
            </a:r>
            <a:r>
              <a:rPr lang="en-US" sz="6000" b="1" dirty="0" smtClean="0">
                <a:solidFill>
                  <a:schemeClr val="bg1"/>
                </a:solidFill>
              </a:rPr>
              <a:t> </a:t>
            </a:r>
            <a:r>
              <a:rPr lang="vi-VN" sz="6000" b="1" dirty="0" smtClean="0">
                <a:solidFill>
                  <a:schemeClr val="bg1"/>
                </a:solidFill>
              </a:rPr>
              <a:t>tìm </a:t>
            </a:r>
            <a:r>
              <a:rPr lang="vi-VN" sz="6000" b="1" dirty="0">
                <a:solidFill>
                  <a:schemeClr val="bg1"/>
                </a:solidFill>
              </a:rPr>
              <a:t>được những vần thơ</a:t>
            </a:r>
            <a:r>
              <a:rPr lang="vi-VN" sz="6000" b="1" dirty="0" smtClean="0">
                <a:solidFill>
                  <a:schemeClr val="bg1"/>
                </a:solidFill>
              </a:rPr>
              <a:t>.</a:t>
            </a:r>
            <a:endParaRPr lang="en-US" sz="6000" b="1" dirty="0">
              <a:solidFill>
                <a:schemeClr val="bg1"/>
              </a:solidFill>
              <a:effectLst/>
            </a:endParaRPr>
          </a:p>
        </p:txBody>
      </p:sp>
    </p:spTree>
    <p:extLst>
      <p:ext uri="{BB962C8B-B14F-4D97-AF65-F5344CB8AC3E}">
        <p14:creationId xmlns:p14="http://schemas.microsoft.com/office/powerpoint/2010/main" val="41083596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10000"/>
              </a:lnSpc>
            </a:pPr>
            <a:r>
              <a:rPr lang="en-US" sz="7000" b="1" u="sng" dirty="0" err="1" smtClean="0">
                <a:solidFill>
                  <a:srgbClr val="FFFF00"/>
                </a:solidFill>
                <a:effectLst/>
              </a:rPr>
              <a:t>Tk</a:t>
            </a:r>
            <a:r>
              <a:rPr lang="en-US" sz="7000" b="1" u="sng" dirty="0" smtClean="0">
                <a:solidFill>
                  <a:srgbClr val="FFFF00"/>
                </a:solidFill>
                <a:effectLst/>
              </a:rPr>
              <a:t>:</a:t>
            </a:r>
            <a:r>
              <a:rPr lang="en-US" sz="7000" b="1" dirty="0" smtClean="0">
                <a:solidFill>
                  <a:schemeClr val="bg1"/>
                </a:solidFill>
                <a:effectLst/>
              </a:rPr>
              <a:t> </a:t>
            </a:r>
            <a:r>
              <a:rPr lang="vi-VN" sz="7000" b="1" dirty="0">
                <a:solidFill>
                  <a:schemeClr val="bg1"/>
                </a:solidFill>
              </a:rPr>
              <a:t>Chúa kêu mời con bước lên đường. Về với Chúa suối nguồn tình thương</a:t>
            </a:r>
            <a:r>
              <a:rPr lang="en-US" sz="7000" b="1" dirty="0" smtClean="0">
                <a:solidFill>
                  <a:schemeClr val="bg1"/>
                </a:solidFill>
              </a:rPr>
              <a:t>.</a:t>
            </a:r>
            <a:endParaRPr lang="en-US" sz="7000" b="1" dirty="0">
              <a:solidFill>
                <a:schemeClr val="bg1"/>
              </a:solidFill>
              <a:effectLst/>
            </a:endParaRPr>
          </a:p>
        </p:txBody>
      </p:sp>
    </p:spTree>
    <p:extLst>
      <p:ext uri="{BB962C8B-B14F-4D97-AF65-F5344CB8AC3E}">
        <p14:creationId xmlns:p14="http://schemas.microsoft.com/office/powerpoint/2010/main" val="7979529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6000" b="1" u="sng" dirty="0" err="1" smtClean="0">
                <a:solidFill>
                  <a:srgbClr val="FFFF00"/>
                </a:solidFill>
                <a:effectLst/>
              </a:rPr>
              <a:t>Đk</a:t>
            </a:r>
            <a:r>
              <a:rPr lang="en-US" sz="6000" b="1" u="sng" dirty="0" smtClean="0">
                <a:solidFill>
                  <a:srgbClr val="FFFF00"/>
                </a:solidFill>
                <a:effectLst/>
              </a:rPr>
              <a:t>:</a:t>
            </a:r>
            <a:r>
              <a:rPr lang="en-US" sz="6000" b="1" dirty="0" smtClean="0">
                <a:solidFill>
                  <a:schemeClr val="bg1"/>
                </a:solidFill>
                <a:effectLst/>
              </a:rPr>
              <a:t> </a:t>
            </a:r>
            <a:r>
              <a:rPr lang="vi-VN" sz="6000" b="1" dirty="0">
                <a:solidFill>
                  <a:schemeClr val="bg1"/>
                </a:solidFill>
              </a:rPr>
              <a:t>Tôi vui mừng tiến bước về nhà Cha. Gieo cung đàn thắm thiết lời ngợi ca. Ôi bao lần lòng này luôn mơ ước. </a:t>
            </a:r>
            <a:endParaRPr lang="en-US" sz="6000" b="1" dirty="0">
              <a:solidFill>
                <a:schemeClr val="bg1"/>
              </a:solidFill>
              <a:effectLst/>
            </a:endParaRPr>
          </a:p>
        </p:txBody>
      </p:sp>
    </p:spTree>
    <p:extLst>
      <p:ext uri="{BB962C8B-B14F-4D97-AF65-F5344CB8AC3E}">
        <p14:creationId xmlns:p14="http://schemas.microsoft.com/office/powerpoint/2010/main" val="21486401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6000" b="1" u="sng" dirty="0" smtClean="0">
                <a:solidFill>
                  <a:srgbClr val="FFFF00"/>
                </a:solidFill>
                <a:effectLst/>
              </a:rPr>
              <a:t>**:</a:t>
            </a:r>
            <a:r>
              <a:rPr lang="en-US" sz="6000" b="1" dirty="0" smtClean="0">
                <a:solidFill>
                  <a:schemeClr val="bg1"/>
                </a:solidFill>
                <a:effectLst/>
              </a:rPr>
              <a:t> </a:t>
            </a:r>
            <a:r>
              <a:rPr lang="vi-VN" sz="6000" b="1" dirty="0" smtClean="0">
                <a:solidFill>
                  <a:schemeClr val="bg1"/>
                </a:solidFill>
              </a:rPr>
              <a:t>Xin </a:t>
            </a:r>
            <a:r>
              <a:rPr lang="vi-VN" sz="6000" b="1" dirty="0">
                <a:solidFill>
                  <a:schemeClr val="bg1"/>
                </a:solidFill>
              </a:rPr>
              <a:t>nương mình vào lòng Chúa bao la. Cho ân tình còn đẹp mãi </a:t>
            </a:r>
            <a:r>
              <a:rPr lang="vi-VN" sz="6000" b="1" dirty="0" smtClean="0">
                <a:solidFill>
                  <a:schemeClr val="bg1"/>
                </a:solidFill>
              </a:rPr>
              <a:t>m</a:t>
            </a:r>
            <a:r>
              <a:rPr lang="en-US" sz="6000" b="1" dirty="0" smtClean="0">
                <a:solidFill>
                  <a:schemeClr val="bg1"/>
                </a:solidFill>
              </a:rPr>
              <a:t>ầ</a:t>
            </a:r>
            <a:r>
              <a:rPr lang="vi-VN" sz="6000" b="1" dirty="0" smtClean="0">
                <a:solidFill>
                  <a:schemeClr val="bg1"/>
                </a:solidFill>
              </a:rPr>
              <a:t>u </a:t>
            </a:r>
            <a:r>
              <a:rPr lang="vi-VN" sz="6000" b="1" dirty="0">
                <a:solidFill>
                  <a:schemeClr val="bg1"/>
                </a:solidFill>
              </a:rPr>
              <a:t>hoa. Như cung </a:t>
            </a:r>
            <a:r>
              <a:rPr lang="en-US" sz="6000" b="1" dirty="0" err="1" smtClean="0">
                <a:solidFill>
                  <a:schemeClr val="bg1"/>
                </a:solidFill>
              </a:rPr>
              <a:t>nhạc</a:t>
            </a:r>
            <a:r>
              <a:rPr lang="en-US" sz="6000" b="1" dirty="0" smtClean="0">
                <a:solidFill>
                  <a:schemeClr val="bg1"/>
                </a:solidFill>
              </a:rPr>
              <a:t> </a:t>
            </a:r>
            <a:r>
              <a:rPr lang="vi-VN" sz="6000" b="1" dirty="0" smtClean="0">
                <a:solidFill>
                  <a:schemeClr val="bg1"/>
                </a:solidFill>
              </a:rPr>
              <a:t>tìm </a:t>
            </a:r>
            <a:r>
              <a:rPr lang="vi-VN" sz="6000" b="1" dirty="0">
                <a:solidFill>
                  <a:schemeClr val="bg1"/>
                </a:solidFill>
              </a:rPr>
              <a:t>được những vần thơ</a:t>
            </a:r>
            <a:r>
              <a:rPr lang="vi-VN" sz="6000" b="1" dirty="0" smtClean="0">
                <a:solidFill>
                  <a:schemeClr val="bg1"/>
                </a:solidFill>
              </a:rPr>
              <a:t>.</a:t>
            </a:r>
            <a:endParaRPr lang="en-US" sz="6000" b="1" dirty="0">
              <a:solidFill>
                <a:schemeClr val="bg1"/>
              </a:solidFill>
              <a:effectLst/>
            </a:endParaRPr>
          </a:p>
        </p:txBody>
      </p:sp>
    </p:spTree>
    <p:extLst>
      <p:ext uri="{BB962C8B-B14F-4D97-AF65-F5344CB8AC3E}">
        <p14:creationId xmlns:p14="http://schemas.microsoft.com/office/powerpoint/2010/main" val="12480197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17780380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752</TotalTime>
  <Words>798</Words>
  <Application>Microsoft Office PowerPoint</Application>
  <PresentationFormat>On-screen Show (16:9)</PresentationFormat>
  <Paragraphs>35</Paragraphs>
  <Slides>38</Slides>
  <Notes>0</Notes>
  <HiddenSlides>0</HiddenSlides>
  <MMClips>0</MMClips>
  <ScaleCrop>false</ScaleCrop>
  <HeadingPairs>
    <vt:vector size="6" baseType="variant">
      <vt:variant>
        <vt:lpstr>Fonts Used</vt:lpstr>
      </vt:variant>
      <vt:variant>
        <vt:i4>3</vt:i4>
      </vt:variant>
      <vt:variant>
        <vt:lpstr>Theme</vt:lpstr>
      </vt:variant>
      <vt:variant>
        <vt:i4>6</vt:i4>
      </vt:variant>
      <vt:variant>
        <vt:lpstr>Slide Titles</vt:lpstr>
      </vt:variant>
      <vt:variant>
        <vt:i4>38</vt:i4>
      </vt:variant>
    </vt:vector>
  </HeadingPairs>
  <TitlesOfParts>
    <vt:vector size="47" baseType="lpstr">
      <vt:lpstr>Arial</vt:lpstr>
      <vt:lpstr>Times New Roman</vt:lpstr>
      <vt:lpstr>UTM American Sans</vt:lpstr>
      <vt:lpstr>Office Theme</vt:lpstr>
      <vt:lpstr>3_Office Theme</vt:lpstr>
      <vt:lpstr>4_Office Theme</vt:lpstr>
      <vt:lpstr>8_Office Theme</vt:lpstr>
      <vt:lpstr>15_Office Theme</vt:lpstr>
      <vt:lpstr>16_Office Theme</vt:lpstr>
      <vt:lpstr>PowerPoint Presentation</vt:lpstr>
      <vt:lpstr>PowerPoint Presentation</vt:lpstr>
      <vt:lpstr>Ca Nhập Lễ Về Bên Chúa Lm. Nguyễn Duy</vt:lpstr>
      <vt:lpstr>Đk: Tôi vui mừng tiến bước về nhà Cha. Gieo cung đàn thắm thiết lời ngợi ca. Ôi bao lần lòng này luôn mơ ước. </vt:lpstr>
      <vt:lpstr>**: Xin nương mình vào lòng Chúa bao la. Cho ân tình còn đẹp mãi mầu hoa. Như cung nhạc tìm được những vần thơ.</vt:lpstr>
      <vt:lpstr>Tk: Chúa kêu mời con bước lên đường. Về với Chúa suối nguồn tình thương.</vt:lpstr>
      <vt:lpstr>Đk: Tôi vui mừng tiến bước về nhà Cha. Gieo cung đàn thắm thiết lời ngợi ca. Ôi bao lần lòng này luôn mơ ước. </vt:lpstr>
      <vt:lpstr>**: Xin nương mình vào lòng Chúa bao la. Cho ân tình còn đẹp mãi mầu hoa. Như cung nhạc tìm được những vần thơ.</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 Dâng Lễ Xin Dâng Anh Tuấn</vt:lpstr>
      <vt:lpstr>Đk: Xin dâng lên Chúa Trời, này bánh thơm ly rượu nồng, bánh thơm ly rượu nồng. Là hoa màu ruộng đất hương thơm của nương đồng, xin tiến dâng lên Ngài, cùng với bao tâm tình, tâm tình buồn vui.</vt:lpstr>
      <vt:lpstr>Tk: Ngày ngày khổ công trên nương trên rẫy. Ngày ngày ngược xuôi trong mưa trong nắng.</vt:lpstr>
      <vt:lpstr>**: Xin tiến dâng lên Ngài từng giọt mồ hôi, từng giọt lệ rôi còn ngấn trên môi cười từng ước mơ trong đời nay con vun trồng chờ ngày sẽ trổ bông.</vt:lpstr>
      <vt:lpstr>Đk: Xin dâng lên Chúa Trời, này bánh thơm ly rượu nồng, bánh thơm ly rượu nồng. Là hoa màu ruộng đất hương thơm của nương đồng, xin tiến dâng lên Ngài, cùng với bao tâm tình, tâm tình buồn vui.</vt:lpstr>
      <vt:lpstr>PowerPoint Presentation</vt:lpstr>
      <vt:lpstr>PowerPoint Presentation</vt:lpstr>
      <vt:lpstr>Ca Nguyện Hiệp Lễ Nguyện Cầu Thành Tâm</vt:lpstr>
      <vt:lpstr>Tk1: Trời đã tối đêm về gió lay nhẹ trăng với sao mình con đây nguyện cầu kinh Chúa trên cao. Kìa tinh tú muôn trùng sao lấp lánh, đẹp muôn màu, thầm nhủ con tình Ngài thương sáng hơn sao.</vt:lpstr>
      <vt:lpstr>Đk: Khấn xin Ngài thương con nhiều, khấn xin Ngài thứ tha lỗi lầm, kính dâng Ngài phút giây này, kính dâng Ngài tương lai đời con.</vt:lpstr>
      <vt:lpstr>Tk2: Ngài có biết hay chăng đã bao lần trong bóng đêm mình con đây thầm nguyện xin Chúa thương con. Nhiều canh tối khi nhìn đêm sao sáng con đau buồn, vì đã quên ngày hôm nao Chúa thương con.</vt:lpstr>
      <vt:lpstr>Đk: Khấn xin Ngài thương con nhiều, khấn xin Ngài thứ tha lỗi lầm, kính dâng Ngài phút giây này, kính dâng Ngài tương lai đời con.</vt:lpstr>
      <vt:lpstr>Tk3: Mặc giông tố quay cuồng biết bao lần gieo đắng cay lòng con đây một niềm tin thiết tha xin. Ngài nghe thấy hay chăng con sám hối tội con rồi, lòng nát tan cầu Ngài thương thứ tha cho.</vt:lpstr>
      <vt:lpstr>Đk: Khấn xin Ngài thương con nhiều, khấn xin Ngài thứ tha lỗi lầm, kính dâng Ngài phút giây này, kính dâng Ngài tương lai đời con.</vt:lpstr>
      <vt:lpstr> </vt:lpstr>
      <vt:lpstr>PowerPoint Presentation</vt:lpstr>
      <vt:lpstr>Ca Kết Lễ Mẹ Chúa Vinh Quang Nguyễn Khắc Tuấn</vt:lpstr>
      <vt:lpstr>Đk: Lạy Mẹ, Mẹ Chúa vinh quang sáng hơn sao Bắc huy hoàng. Mẹ như muôn hoa trên ngàn, Mẹ chiếu ánh sáng trời tươi dẫn ai lạc bước trên đời. </vt:lpstr>
      <vt:lpstr>**: Đồng tiến Đức Nữ Thiên đàng, tiếng con ca hát dịu dàng. Dẫu muôn nguy biến trên đường, tiếng con ca hát không ngừng.</vt:lpstr>
      <vt:lpstr>Tk: Xin giữ xác hồn con vẹn tuyền. Luôn sánh với ngàn hoa tinh tuyết. Hương thơm ngát bay lên triền miên. Dâng Mẹ Chúa muôn muôn đời liên.</vt:lpstr>
      <vt:lpstr>Đk: Lạy Mẹ, Mẹ Chúa vinh quang sáng hơn sao Bắc huy hoàng. Mẹ như muôn hoa trên ngàn, Mẹ chiếu ánh sáng trời tươi dẫn ai lạc bước trên đời. </vt:lpstr>
      <vt:lpstr>**: Đồng tiến Đức Nữ Thiên đàng, tiếng con ca hát dịu dàng. Dẫu muôn nguy biến trên đường, tiếng con ca hát không ngừng.</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Hung Nam</dc:creator>
  <cp:lastModifiedBy>DELL</cp:lastModifiedBy>
  <cp:revision>69</cp:revision>
  <dcterms:created xsi:type="dcterms:W3CDTF">2022-10-30T00:36:35Z</dcterms:created>
  <dcterms:modified xsi:type="dcterms:W3CDTF">2024-05-15T16:20:23Z</dcterms:modified>
</cp:coreProperties>
</file>