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64" r:id="rId2"/>
    <p:sldMasterId id="2147484176" r:id="rId3"/>
  </p:sldMasterIdLst>
  <p:sldIdLst>
    <p:sldId id="368" r:id="rId4"/>
    <p:sldId id="369" r:id="rId5"/>
    <p:sldId id="375" r:id="rId6"/>
    <p:sldId id="376" r:id="rId7"/>
    <p:sldId id="412" r:id="rId8"/>
    <p:sldId id="378" r:id="rId9"/>
    <p:sldId id="359" r:id="rId10"/>
    <p:sldId id="360" r:id="rId11"/>
    <p:sldId id="361" r:id="rId12"/>
    <p:sldId id="362" r:id="rId13"/>
    <p:sldId id="363" r:id="rId14"/>
    <p:sldId id="364" r:id="rId15"/>
    <p:sldId id="365" r:id="rId16"/>
    <p:sldId id="366" r:id="rId17"/>
    <p:sldId id="352" r:id="rId18"/>
    <p:sldId id="367" r:id="rId19"/>
    <p:sldId id="379" r:id="rId20"/>
    <p:sldId id="380" r:id="rId21"/>
    <p:sldId id="381" r:id="rId22"/>
    <p:sldId id="382" r:id="rId23"/>
    <p:sldId id="383" r:id="rId24"/>
    <p:sldId id="384" r:id="rId25"/>
    <p:sldId id="385" r:id="rId26"/>
    <p:sldId id="386" r:id="rId27"/>
    <p:sldId id="354" r:id="rId28"/>
    <p:sldId id="357" r:id="rId29"/>
    <p:sldId id="356" r:id="rId30"/>
    <p:sldId id="387" r:id="rId31"/>
    <p:sldId id="388" r:id="rId32"/>
    <p:sldId id="389" r:id="rId33"/>
    <p:sldId id="390" r:id="rId34"/>
    <p:sldId id="391" r:id="rId35"/>
    <p:sldId id="413" r:id="rId36"/>
    <p:sldId id="414" r:id="rId37"/>
    <p:sldId id="394" r:id="rId38"/>
    <p:sldId id="406" r:id="rId39"/>
    <p:sldId id="395" r:id="rId40"/>
    <p:sldId id="396" r:id="rId41"/>
    <p:sldId id="397" r:id="rId42"/>
    <p:sldId id="398" r:id="rId43"/>
    <p:sldId id="399" r:id="rId44"/>
    <p:sldId id="400" r:id="rId45"/>
    <p:sldId id="401" r:id="rId46"/>
    <p:sldId id="402" r:id="rId47"/>
    <p:sldId id="403" r:id="rId48"/>
    <p:sldId id="404" r:id="rId49"/>
    <p:sldId id="405" r:id="rId50"/>
    <p:sldId id="358" r:id="rId51"/>
    <p:sldId id="407" r:id="rId52"/>
    <p:sldId id="408" r:id="rId53"/>
    <p:sldId id="409" r:id="rId54"/>
    <p:sldId id="410" r:id="rId55"/>
    <p:sldId id="411"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9164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39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60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2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9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04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78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5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7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45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63781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47265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69173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99693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55693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322278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336298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18756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UTM American Sans" panose="02040603050506020204" pitchFamily="18" charset="0"/>
              </a:defRPr>
            </a:lvl1pPr>
          </a:lstStyle>
          <a:p>
            <a:pPr fontAlgn="base">
              <a:spcBef>
                <a:spcPct val="0"/>
              </a:spcBef>
              <a:spcAft>
                <a:spcPct val="0"/>
              </a:spcAft>
              <a:defRPr/>
            </a:pPr>
            <a:fld id="{0363BCF7-B196-4513-AC8D-3A0C7964A06D}" type="slidenum">
              <a:rPr lang="en-US" smtClean="0">
                <a:cs typeface="Arial" panose="020B0604020202020204" pitchFamily="34" charset="0"/>
              </a:rPr>
              <a:pPr fontAlgn="base">
                <a:spcBef>
                  <a:spcPct val="0"/>
                </a:spcBef>
                <a:spcAft>
                  <a:spcPct val="0"/>
                </a:spcAft>
                <a:defRPr/>
              </a:pPr>
              <a:t>‹#›</a:t>
            </a:fld>
            <a:endParaRPr lang="en-US" dirty="0">
              <a:cs typeface="Arial" panose="020B0604020202020204" pitchFamily="34" charset="0"/>
            </a:endParaRPr>
          </a:p>
        </p:txBody>
      </p:sp>
    </p:spTree>
    <p:extLst>
      <p:ext uri="{BB962C8B-B14F-4D97-AF65-F5344CB8AC3E}">
        <p14:creationId xmlns:p14="http://schemas.microsoft.com/office/powerpoint/2010/main" val="2728871323"/>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UTM American Sans" panose="02040603050506020204"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UTM American Sans" panose="020406030505060202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UTM American Sans" panose="02040603050506020204" pitchFamily="18" charset="0"/>
        </a:defRPr>
      </a:lvl2pPr>
      <a:lvl3pPr marL="1143000" indent="-228600" algn="l" rtl="0" eaLnBrk="0" fontAlgn="base" hangingPunct="0">
        <a:spcBef>
          <a:spcPct val="20000"/>
        </a:spcBef>
        <a:spcAft>
          <a:spcPct val="0"/>
        </a:spcAft>
        <a:buChar char="•"/>
        <a:defRPr sz="2400">
          <a:solidFill>
            <a:schemeClr val="tx1"/>
          </a:solidFill>
          <a:latin typeface="UTM American Sans" panose="02040603050506020204" pitchFamily="18" charset="0"/>
        </a:defRPr>
      </a:lvl3pPr>
      <a:lvl4pPr marL="1600200" indent="-228600" algn="l" rtl="0" eaLnBrk="0" fontAlgn="base" hangingPunct="0">
        <a:spcBef>
          <a:spcPct val="20000"/>
        </a:spcBef>
        <a:spcAft>
          <a:spcPct val="0"/>
        </a:spcAft>
        <a:buChar char="–"/>
        <a:defRPr sz="2000">
          <a:solidFill>
            <a:schemeClr val="tx1"/>
          </a:solidFill>
          <a:latin typeface="UTM American Sans" panose="02040603050506020204" pitchFamily="18" charset="0"/>
        </a:defRPr>
      </a:lvl4pPr>
      <a:lvl5pPr marL="2057400" indent="-228600" algn="l" rtl="0" eaLnBrk="0" fontAlgn="base" hangingPunct="0">
        <a:spcBef>
          <a:spcPct val="20000"/>
        </a:spcBef>
        <a:spcAft>
          <a:spcPct val="0"/>
        </a:spcAft>
        <a:buChar char="»"/>
        <a:defRPr sz="2000">
          <a:solidFill>
            <a:schemeClr val="tx1"/>
          </a:solidFill>
          <a:latin typeface="UTM American Sans" panose="0204060305050602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931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69057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34178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530585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17598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49535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8528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1200329"/>
          </a:xfrm>
          <a:prstGeom prst="rect">
            <a:avLst/>
          </a:prstGeom>
          <a:solidFill>
            <a:schemeClr val="bg1"/>
          </a:solidFill>
          <a:ln>
            <a:solidFill>
              <a:schemeClr val="bg1"/>
            </a:solidFill>
          </a:ln>
          <a:effectLst>
            <a:glow rad="228600">
              <a:schemeClr val="accent3">
                <a:satMod val="175000"/>
                <a:alpha val="40000"/>
              </a:schemeClr>
            </a:glow>
          </a:effectLst>
        </p:spPr>
        <p:txBody>
          <a:bodyPr wrap="square" rtlCol="0">
            <a:spAutoFit/>
          </a:bodyPr>
          <a:lstStyle/>
          <a:p>
            <a:r>
              <a:rPr lang="vi-VN" sz="3600" b="1" dirty="0">
                <a:solidFill>
                  <a:srgbClr val="003399"/>
                </a:solidFill>
              </a:rPr>
              <a:t>Ông Mát-thi-a trúng thăm : ông được kể thêm vào số mười một Tông Đồ.</a:t>
            </a:r>
            <a:endParaRPr lang="vi-VN" sz="3600" b="1" i="1" dirty="0">
              <a:solidFill>
                <a:srgbClr val="003399"/>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34619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50000"/>
              </a:lnSpc>
            </a:pPr>
            <a:r>
              <a:rPr lang="en-US" b="1" dirty="0">
                <a:solidFill>
                  <a:srgbClr val="FFFF00"/>
                </a:solidFill>
              </a:rPr>
              <a:t>THÁNH VỊNH </a:t>
            </a:r>
            <a:r>
              <a:rPr lang="en-US" b="1" dirty="0" smtClean="0">
                <a:solidFill>
                  <a:srgbClr val="FFFF00"/>
                </a:solidFill>
              </a:rPr>
              <a:t>112</a:t>
            </a:r>
            <a:r>
              <a:rPr lang="en-US" b="1" dirty="0">
                <a:solidFill>
                  <a:srgbClr val="FFFF00"/>
                </a:solidFill>
              </a:rPr>
              <a:t/>
            </a:r>
            <a:br>
              <a:rPr lang="en-US" b="1" dirty="0">
                <a:solidFill>
                  <a:srgbClr val="FFFF00"/>
                </a:solidFill>
              </a:rPr>
            </a:br>
            <a:r>
              <a:rPr lang="en-US" b="1" dirty="0" smtClean="0">
                <a:solidFill>
                  <a:srgbClr val="FFFF00"/>
                </a:solidFill>
              </a:rPr>
              <a:t>LM </a:t>
            </a:r>
            <a:r>
              <a:rPr lang="en-US" b="1" dirty="0">
                <a:solidFill>
                  <a:srgbClr val="FFFF00"/>
                </a:solidFill>
              </a:rPr>
              <a:t>KIM LONG</a:t>
            </a:r>
            <a:br>
              <a:rPr lang="en-US" b="1" dirty="0">
                <a:solidFill>
                  <a:srgbClr val="FFFF00"/>
                </a:solidFill>
              </a:rPr>
            </a:br>
            <a:r>
              <a:rPr lang="en-US" b="1" dirty="0">
                <a:solidFill>
                  <a:srgbClr val="FFFF00"/>
                </a:solidFill>
              </a:rPr>
              <a:t>03 </a:t>
            </a:r>
            <a:r>
              <a:rPr lang="en-US" b="1" dirty="0" err="1">
                <a:solidFill>
                  <a:srgbClr val="FFFF00"/>
                </a:solidFill>
              </a:rPr>
              <a:t>Câu</a:t>
            </a:r>
            <a:endParaRPr lang="en-US" b="1" dirty="0">
              <a:solidFill>
                <a:srgbClr val="FFFF00"/>
              </a:solidFill>
            </a:endParaRPr>
          </a:p>
        </p:txBody>
      </p:sp>
    </p:spTree>
    <p:extLst>
      <p:ext uri="{BB962C8B-B14F-4D97-AF65-F5344CB8AC3E}">
        <p14:creationId xmlns:p14="http://schemas.microsoft.com/office/powerpoint/2010/main" val="2133639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FFFF00"/>
                </a:solidFill>
              </a:rPr>
              <a:t>Đk</a:t>
            </a:r>
            <a:r>
              <a:rPr lang="en-US" sz="7000" b="1" u="sng" dirty="0">
                <a:solidFill>
                  <a:srgbClr val="FFFF00"/>
                </a:solidFill>
              </a:rPr>
              <a:t>:</a:t>
            </a:r>
            <a:r>
              <a:rPr lang="en-US" sz="7000" b="1" dirty="0">
                <a:solidFill>
                  <a:srgbClr val="002060"/>
                </a:solidFill>
              </a:rPr>
              <a:t> </a:t>
            </a:r>
            <a:r>
              <a:rPr lang="en-US" sz="7000" b="1" dirty="0" err="1" smtClean="0">
                <a:solidFill>
                  <a:schemeClr val="bg1"/>
                </a:solidFill>
              </a:rPr>
              <a:t>Hãy</a:t>
            </a:r>
            <a:r>
              <a:rPr lang="en-US" sz="7000" b="1" dirty="0" smtClean="0">
                <a:solidFill>
                  <a:schemeClr val="bg1"/>
                </a:solidFill>
              </a:rPr>
              <a:t> </a:t>
            </a:r>
            <a:r>
              <a:rPr lang="en-US" sz="7000" b="1" dirty="0" err="1" smtClean="0">
                <a:solidFill>
                  <a:schemeClr val="bg1"/>
                </a:solidFill>
              </a:rPr>
              <a:t>dâng</a:t>
            </a:r>
            <a:r>
              <a:rPr lang="en-US" sz="7000" b="1" dirty="0" smtClean="0">
                <a:solidFill>
                  <a:schemeClr val="bg1"/>
                </a:solidFill>
              </a:rPr>
              <a:t> </a:t>
            </a:r>
            <a:r>
              <a:rPr lang="en-US" sz="7000" b="1" dirty="0" err="1" smtClean="0">
                <a:solidFill>
                  <a:schemeClr val="bg1"/>
                </a:solidFill>
              </a:rPr>
              <a:t>lời</a:t>
            </a:r>
            <a:r>
              <a:rPr lang="en-US" sz="7000" b="1" dirty="0" smtClean="0">
                <a:solidFill>
                  <a:schemeClr val="bg1"/>
                </a:solidFill>
              </a:rPr>
              <a:t> </a:t>
            </a:r>
            <a:r>
              <a:rPr lang="en-US" sz="7000" b="1" dirty="0" err="1" smtClean="0">
                <a:solidFill>
                  <a:schemeClr val="bg1"/>
                </a:solidFill>
              </a:rPr>
              <a:t>ngợi</a:t>
            </a:r>
            <a:r>
              <a:rPr lang="en-US" sz="7000" b="1" dirty="0" smtClean="0">
                <a:solidFill>
                  <a:schemeClr val="bg1"/>
                </a:solidFill>
              </a:rPr>
              <a:t> </a:t>
            </a:r>
            <a:r>
              <a:rPr lang="en-US" sz="7000" b="1" dirty="0" err="1" smtClean="0">
                <a:solidFill>
                  <a:schemeClr val="bg1"/>
                </a:solidFill>
              </a:rPr>
              <a:t>khen</a:t>
            </a:r>
            <a:r>
              <a:rPr lang="en-US" sz="7000" b="1" dirty="0" smtClean="0">
                <a:solidFill>
                  <a:schemeClr val="bg1"/>
                </a:solidFill>
              </a:rPr>
              <a:t> </a:t>
            </a:r>
            <a:r>
              <a:rPr lang="en-US" sz="7000" b="1" dirty="0" err="1" smtClean="0">
                <a:solidFill>
                  <a:schemeClr val="bg1"/>
                </a:solidFill>
              </a:rPr>
              <a:t>Chúa</a:t>
            </a:r>
            <a:r>
              <a:rPr lang="en-US" sz="7000" b="1" dirty="0" smtClean="0">
                <a:solidFill>
                  <a:schemeClr val="bg1"/>
                </a:solidFill>
              </a:rPr>
              <a:t>, </a:t>
            </a:r>
            <a:r>
              <a:rPr lang="en-US" sz="7000" b="1" dirty="0" err="1" smtClean="0">
                <a:solidFill>
                  <a:schemeClr val="bg1"/>
                </a:solidFill>
              </a:rPr>
              <a:t>Ngài</a:t>
            </a:r>
            <a:r>
              <a:rPr lang="en-US" sz="7000" b="1" dirty="0" smtClean="0">
                <a:solidFill>
                  <a:schemeClr val="bg1"/>
                </a:solidFill>
              </a:rPr>
              <a:t> </a:t>
            </a:r>
            <a:r>
              <a:rPr lang="en-US" sz="7000" b="1" dirty="0" err="1" smtClean="0">
                <a:solidFill>
                  <a:schemeClr val="bg1"/>
                </a:solidFill>
              </a:rPr>
              <a:t>cất</a:t>
            </a:r>
            <a:r>
              <a:rPr lang="en-US" sz="7000" b="1" dirty="0" smtClean="0">
                <a:solidFill>
                  <a:schemeClr val="bg1"/>
                </a:solidFill>
              </a:rPr>
              <a:t> </a:t>
            </a:r>
            <a:r>
              <a:rPr lang="en-US" sz="7000" b="1" dirty="0" err="1" smtClean="0">
                <a:solidFill>
                  <a:schemeClr val="bg1"/>
                </a:solidFill>
              </a:rPr>
              <a:t>nhắc</a:t>
            </a:r>
            <a:r>
              <a:rPr lang="en-US" sz="7000" b="1" dirty="0" smtClean="0">
                <a:solidFill>
                  <a:schemeClr val="bg1"/>
                </a:solidFill>
              </a:rPr>
              <a:t> </a:t>
            </a:r>
            <a:r>
              <a:rPr lang="en-US" sz="7000" b="1" dirty="0" err="1" smtClean="0">
                <a:solidFill>
                  <a:schemeClr val="bg1"/>
                </a:solidFill>
              </a:rPr>
              <a:t>kẻ</a:t>
            </a:r>
            <a:r>
              <a:rPr lang="en-US" sz="7000" b="1" dirty="0" smtClean="0">
                <a:solidFill>
                  <a:schemeClr val="bg1"/>
                </a:solidFill>
              </a:rPr>
              <a:t> </a:t>
            </a:r>
            <a:r>
              <a:rPr lang="en-US" sz="7000" b="1" dirty="0" err="1" smtClean="0">
                <a:solidFill>
                  <a:schemeClr val="bg1"/>
                </a:solidFill>
              </a:rPr>
              <a:t>nghèo</a:t>
            </a:r>
            <a:r>
              <a:rPr lang="en-US" sz="7000" b="1" dirty="0" smtClean="0">
                <a:solidFill>
                  <a:schemeClr val="bg1"/>
                </a:solidFill>
              </a:rPr>
              <a:t> </a:t>
            </a:r>
            <a:r>
              <a:rPr lang="en-US" sz="7000" b="1" dirty="0" err="1" smtClean="0">
                <a:solidFill>
                  <a:schemeClr val="bg1"/>
                </a:solidFill>
              </a:rPr>
              <a:t>túng</a:t>
            </a:r>
            <a:r>
              <a:rPr lang="en-US" sz="7000" b="1" dirty="0" smtClean="0">
                <a:solidFill>
                  <a:schemeClr val="bg1"/>
                </a:solidFill>
              </a:rPr>
              <a:t> </a:t>
            </a:r>
            <a:r>
              <a:rPr lang="en-US" sz="7000" b="1" dirty="0" err="1" smtClean="0">
                <a:solidFill>
                  <a:schemeClr val="bg1"/>
                </a:solidFill>
              </a:rPr>
              <a:t>lên</a:t>
            </a:r>
            <a:r>
              <a:rPr lang="en-US" sz="7000" b="1" dirty="0" smtClean="0">
                <a:solidFill>
                  <a:schemeClr val="bg1"/>
                </a:solidFill>
              </a:rPr>
              <a:t>.</a:t>
            </a:r>
            <a:endParaRPr lang="en-US" sz="7000" b="1" dirty="0">
              <a:solidFill>
                <a:schemeClr val="bg1"/>
              </a:solidFill>
            </a:endParaRPr>
          </a:p>
        </p:txBody>
      </p:sp>
    </p:spTree>
    <p:extLst>
      <p:ext uri="{BB962C8B-B14F-4D97-AF65-F5344CB8AC3E}">
        <p14:creationId xmlns:p14="http://schemas.microsoft.com/office/powerpoint/2010/main" val="333184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smtClean="0">
                <a:solidFill>
                  <a:srgbClr val="FFFF00"/>
                </a:solidFill>
              </a:rPr>
              <a:t>Tk1:</a:t>
            </a:r>
            <a:r>
              <a:rPr lang="en-US" sz="5400" b="1" dirty="0" smtClean="0">
                <a:solidFill>
                  <a:srgbClr val="002060"/>
                </a:solidFill>
              </a:rPr>
              <a:t> </a:t>
            </a:r>
            <a:r>
              <a:rPr lang="en-US" sz="5400" b="1" dirty="0" err="1" smtClean="0">
                <a:solidFill>
                  <a:schemeClr val="bg1"/>
                </a:solidFill>
              </a:rPr>
              <a:t>Này</a:t>
            </a:r>
            <a:r>
              <a:rPr lang="en-US" sz="5400" b="1" dirty="0" smtClean="0">
                <a:solidFill>
                  <a:schemeClr val="bg1"/>
                </a:solidFill>
              </a:rPr>
              <a:t> </a:t>
            </a:r>
            <a:r>
              <a:rPr lang="en-US" sz="5400" b="1" dirty="0" err="1" smtClean="0">
                <a:solidFill>
                  <a:schemeClr val="bg1"/>
                </a:solidFill>
              </a:rPr>
              <a:t>tôi</a:t>
            </a:r>
            <a:r>
              <a:rPr lang="en-US" sz="5400" b="1" dirty="0" smtClean="0">
                <a:solidFill>
                  <a:schemeClr val="bg1"/>
                </a:solidFill>
              </a:rPr>
              <a:t> </a:t>
            </a:r>
            <a:r>
              <a:rPr lang="en-US" sz="5400" b="1" dirty="0" err="1" smtClean="0">
                <a:solidFill>
                  <a:schemeClr val="bg1"/>
                </a:solidFill>
              </a:rPr>
              <a:t>tớ</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hãy</a:t>
            </a:r>
            <a:r>
              <a:rPr lang="en-US" sz="5400" b="1" dirty="0" smtClean="0">
                <a:solidFill>
                  <a:schemeClr val="bg1"/>
                </a:solidFill>
              </a:rPr>
              <a:t> </a:t>
            </a:r>
            <a:r>
              <a:rPr lang="en-US" sz="5400" b="1" dirty="0" err="1" smtClean="0">
                <a:solidFill>
                  <a:schemeClr val="bg1"/>
                </a:solidFill>
              </a:rPr>
              <a:t>dâng</a:t>
            </a:r>
            <a:r>
              <a:rPr lang="en-US" sz="5400" b="1" dirty="0" smtClean="0">
                <a:solidFill>
                  <a:schemeClr val="bg1"/>
                </a:solidFill>
              </a:rPr>
              <a:t> </a:t>
            </a:r>
            <a:r>
              <a:rPr lang="en-US" sz="5400" b="1" dirty="0" err="1" smtClean="0">
                <a:solidFill>
                  <a:schemeClr val="bg1"/>
                </a:solidFill>
              </a:rPr>
              <a:t>lời</a:t>
            </a:r>
            <a:r>
              <a:rPr lang="en-US" sz="5400" b="1" dirty="0" smtClean="0">
                <a:solidFill>
                  <a:schemeClr val="bg1"/>
                </a:solidFill>
              </a:rPr>
              <a:t> </a:t>
            </a:r>
            <a:r>
              <a:rPr lang="en-US" sz="5400" b="1" dirty="0" err="1" smtClean="0">
                <a:solidFill>
                  <a:schemeClr val="bg1"/>
                </a:solidFill>
              </a:rPr>
              <a:t>ngợi</a:t>
            </a:r>
            <a:r>
              <a:rPr lang="en-US" sz="5400" b="1" dirty="0" smtClean="0">
                <a:solidFill>
                  <a:schemeClr val="bg1"/>
                </a:solidFill>
              </a:rPr>
              <a:t>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dâng</a:t>
            </a:r>
            <a:r>
              <a:rPr lang="en-US" sz="5400" b="1" dirty="0" smtClean="0">
                <a:solidFill>
                  <a:schemeClr val="bg1"/>
                </a:solidFill>
              </a:rPr>
              <a:t> </a:t>
            </a:r>
            <a:r>
              <a:rPr lang="en-US" sz="5400" b="1" dirty="0" err="1" smtClean="0">
                <a:solidFill>
                  <a:schemeClr val="bg1"/>
                </a:solidFill>
              </a:rPr>
              <a:t>lời</a:t>
            </a:r>
            <a:r>
              <a:rPr lang="en-US" sz="5400" b="1" dirty="0" smtClean="0">
                <a:solidFill>
                  <a:schemeClr val="bg1"/>
                </a:solidFill>
              </a:rPr>
              <a:t> </a:t>
            </a:r>
            <a:r>
              <a:rPr lang="en-US" sz="5400" b="1" dirty="0" err="1" smtClean="0">
                <a:solidFill>
                  <a:schemeClr val="bg1"/>
                </a:solidFill>
              </a:rPr>
              <a:t>ngợi</a:t>
            </a:r>
            <a:r>
              <a:rPr lang="en-US" sz="5400" b="1" dirty="0" smtClean="0">
                <a:solidFill>
                  <a:schemeClr val="bg1"/>
                </a:solidFill>
              </a:rPr>
              <a:t>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thánh</a:t>
            </a:r>
            <a:r>
              <a:rPr lang="en-US" sz="5400" b="1" dirty="0" smtClean="0">
                <a:solidFill>
                  <a:schemeClr val="bg1"/>
                </a:solidFill>
              </a:rPr>
              <a:t> </a:t>
            </a:r>
            <a:r>
              <a:rPr lang="en-US" sz="5400" b="1" dirty="0" err="1" smtClean="0">
                <a:solidFill>
                  <a:schemeClr val="bg1"/>
                </a:solidFill>
              </a:rPr>
              <a:t>danh</a:t>
            </a:r>
            <a:r>
              <a:rPr lang="en-US" sz="5400" b="1" dirty="0" smtClean="0">
                <a:solidFill>
                  <a:schemeClr val="bg1"/>
                </a:solidFill>
              </a:rPr>
              <a:t> </a:t>
            </a:r>
            <a:r>
              <a:rPr lang="en-US" sz="5400" b="1" dirty="0" err="1" smtClean="0">
                <a:solidFill>
                  <a:schemeClr val="bg1"/>
                </a:solidFill>
              </a:rPr>
              <a:t>Ngài</a:t>
            </a:r>
            <a:r>
              <a:rPr lang="en-US" sz="5400" b="1" dirty="0" smtClean="0">
                <a:solidFill>
                  <a:schemeClr val="bg1"/>
                </a:solidFill>
              </a:rPr>
              <a:t>. </a:t>
            </a:r>
            <a:r>
              <a:rPr lang="en-US" sz="5400" b="1" dirty="0" err="1" smtClean="0">
                <a:solidFill>
                  <a:schemeClr val="bg1"/>
                </a:solidFill>
              </a:rPr>
              <a:t>Hãy</a:t>
            </a:r>
            <a:r>
              <a:rPr lang="en-US" sz="5400" b="1" dirty="0" smtClean="0">
                <a:solidFill>
                  <a:schemeClr val="bg1"/>
                </a:solidFill>
              </a:rPr>
              <a:t> </a:t>
            </a:r>
            <a:r>
              <a:rPr lang="en-US" sz="5400" b="1" dirty="0" err="1" smtClean="0">
                <a:solidFill>
                  <a:schemeClr val="bg1"/>
                </a:solidFill>
              </a:rPr>
              <a:t>ca</a:t>
            </a:r>
            <a:r>
              <a:rPr lang="en-US" sz="5400" b="1" dirty="0" smtClean="0">
                <a:solidFill>
                  <a:schemeClr val="bg1"/>
                </a:solidFill>
              </a:rPr>
              <a:t> </a:t>
            </a:r>
            <a:r>
              <a:rPr lang="en-US" sz="5400" b="1" dirty="0" err="1" smtClean="0">
                <a:solidFill>
                  <a:schemeClr val="bg1"/>
                </a:solidFill>
              </a:rPr>
              <a:t>tụng</a:t>
            </a:r>
            <a:r>
              <a:rPr lang="en-US" sz="5400" b="1" dirty="0" smtClean="0">
                <a:solidFill>
                  <a:schemeClr val="bg1"/>
                </a:solidFill>
              </a:rPr>
              <a:t> </a:t>
            </a:r>
            <a:r>
              <a:rPr lang="en-US" sz="5400" b="1" dirty="0" err="1" smtClean="0">
                <a:solidFill>
                  <a:schemeClr val="bg1"/>
                </a:solidFill>
              </a:rPr>
              <a:t>danh</a:t>
            </a:r>
            <a:r>
              <a:rPr lang="en-US" sz="5400" b="1" dirty="0" smtClean="0">
                <a:solidFill>
                  <a:schemeClr val="bg1"/>
                </a:solidFill>
              </a:rPr>
              <a:t> </a:t>
            </a:r>
            <a:r>
              <a:rPr lang="en-US" sz="5400" b="1" dirty="0" err="1" smtClean="0">
                <a:solidFill>
                  <a:schemeClr val="bg1"/>
                </a:solidFill>
              </a:rPr>
              <a:t>thánh</a:t>
            </a:r>
            <a:r>
              <a:rPr lang="en-US" sz="5400" b="1" dirty="0" smtClean="0">
                <a:solidFill>
                  <a:schemeClr val="bg1"/>
                </a:solidFill>
              </a:rPr>
              <a:t> </a:t>
            </a:r>
            <a:r>
              <a:rPr lang="en-US" sz="5400" b="1" dirty="0" err="1" smtClean="0">
                <a:solidFill>
                  <a:schemeClr val="bg1"/>
                </a:solidFill>
              </a:rPr>
              <a:t>Chúa</a:t>
            </a:r>
            <a:r>
              <a:rPr lang="en-US" sz="5400" b="1" dirty="0" smtClean="0">
                <a:solidFill>
                  <a:schemeClr val="bg1"/>
                </a:solidFill>
              </a:rPr>
              <a:t> </a:t>
            </a:r>
            <a:r>
              <a:rPr lang="en-US" sz="5400" b="1" dirty="0" err="1" smtClean="0">
                <a:solidFill>
                  <a:schemeClr val="bg1"/>
                </a:solidFill>
              </a:rPr>
              <a:t>từ</a:t>
            </a:r>
            <a:r>
              <a:rPr lang="en-US" sz="5400" b="1" dirty="0" smtClean="0">
                <a:solidFill>
                  <a:schemeClr val="bg1"/>
                </a:solidFill>
              </a:rPr>
              <a:t> </a:t>
            </a:r>
            <a:r>
              <a:rPr lang="en-US" sz="5400" b="1" dirty="0" err="1" smtClean="0">
                <a:solidFill>
                  <a:schemeClr val="bg1"/>
                </a:solidFill>
              </a:rPr>
              <a:t>giờ</a:t>
            </a:r>
            <a:r>
              <a:rPr lang="en-US" sz="5400" b="1" dirty="0" smtClean="0">
                <a:solidFill>
                  <a:schemeClr val="bg1"/>
                </a:solidFill>
              </a:rPr>
              <a:t> </a:t>
            </a:r>
            <a:r>
              <a:rPr lang="en-US" sz="5400" b="1" dirty="0" err="1" smtClean="0">
                <a:solidFill>
                  <a:schemeClr val="bg1"/>
                </a:solidFill>
              </a:rPr>
              <a:t>đây</a:t>
            </a:r>
            <a:r>
              <a:rPr lang="en-US" sz="5400" b="1" dirty="0" smtClean="0">
                <a:solidFill>
                  <a:schemeClr val="bg1"/>
                </a:solidFill>
              </a:rPr>
              <a:t> </a:t>
            </a:r>
            <a:r>
              <a:rPr lang="en-US" sz="5400" b="1" dirty="0" err="1" smtClean="0">
                <a:solidFill>
                  <a:schemeClr val="bg1"/>
                </a:solidFill>
              </a:rPr>
              <a:t>và</a:t>
            </a:r>
            <a:r>
              <a:rPr lang="en-US" sz="5400" b="1" dirty="0" smtClean="0">
                <a:solidFill>
                  <a:schemeClr val="bg1"/>
                </a:solidFill>
              </a:rPr>
              <a:t> </a:t>
            </a:r>
            <a:r>
              <a:rPr lang="en-US" sz="5400" b="1" dirty="0" err="1" smtClean="0">
                <a:solidFill>
                  <a:schemeClr val="bg1"/>
                </a:solidFill>
              </a:rPr>
              <a:t>tới</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muôn</a:t>
            </a:r>
            <a:r>
              <a:rPr lang="en-US" sz="5400" b="1" dirty="0" smtClean="0">
                <a:solidFill>
                  <a:schemeClr val="bg1"/>
                </a:solidFill>
              </a:rPr>
              <a:t> </a:t>
            </a:r>
            <a:r>
              <a:rPr lang="en-US" sz="5400" b="1" dirty="0" err="1" smtClean="0">
                <a:solidFill>
                  <a:schemeClr val="bg1"/>
                </a:solidFill>
              </a:rPr>
              <a:t>đời</a:t>
            </a:r>
            <a:r>
              <a:rPr lang="en-US" sz="5400" b="1" dirty="0" smtClean="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318421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27432" indent="0" algn="ctr">
              <a:lnSpc>
                <a:spcPct val="120000"/>
              </a:lnSpc>
              <a:buNone/>
            </a:pPr>
            <a:r>
              <a:rPr lang="en-US" sz="6000" b="1" u="sng" dirty="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nhập</a:t>
            </a:r>
            <a:r>
              <a:rPr lang="en-US" sz="6000" b="1" u="sng" dirty="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p>
          <a:p>
            <a:pPr marL="27432" indent="0" algn="ctr">
              <a:lnSpc>
                <a:spcPct val="120000"/>
              </a:lnSpc>
              <a:buNone/>
            </a:pPr>
            <a:r>
              <a:rPr lang="en-US" sz="6000" b="1" dirty="0" err="1"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Kính</a:t>
            </a:r>
            <a:r>
              <a:rPr lang="en-US" sz="6000" b="1" dirty="0"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Thánh</a:t>
            </a:r>
            <a:r>
              <a:rPr lang="en-US" sz="6000" b="1" dirty="0"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Tông</a:t>
            </a:r>
            <a:r>
              <a:rPr lang="en-US" sz="6000" b="1" dirty="0"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Đồ</a:t>
            </a:r>
            <a:endParaRPr lang="en-US" sz="6000" b="1" dirty="0">
              <a:solidFill>
                <a:srgbClr val="FFFF00"/>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endParaRPr>
          </a:p>
          <a:p>
            <a:pPr marL="27432" indent="0" algn="ctr">
              <a:lnSpc>
                <a:spcPct val="120000"/>
              </a:lnSpc>
              <a:buNone/>
            </a:pPr>
            <a:r>
              <a:rPr lang="en-US" sz="6000" b="1" i="1" dirty="0" err="1" smtClean="0">
                <a:solidFill>
                  <a:schemeClr val="bg1"/>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Nguyễn</a:t>
            </a:r>
            <a:r>
              <a:rPr lang="en-US" sz="6000" b="1" i="1" dirty="0" smtClean="0">
                <a:solidFill>
                  <a:schemeClr val="bg1"/>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 </a:t>
            </a:r>
            <a:r>
              <a:rPr lang="en-US" sz="6000" b="1" i="1" dirty="0" err="1" smtClean="0">
                <a:solidFill>
                  <a:schemeClr val="bg1"/>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rPr>
              <a:t>Duy</a:t>
            </a:r>
            <a:endParaRPr lang="en-US" sz="6000" b="1" i="1" dirty="0">
              <a:solidFill>
                <a:schemeClr val="bg1"/>
              </a:solidFill>
              <a:effectLst>
                <a:outerShdw blurRad="38100" dist="38100" dir="2700000" algn="tl">
                  <a:srgbClr val="000000">
                    <a:alpha val="43137"/>
                  </a:srgbClr>
                </a:outerShdw>
              </a:effectLst>
              <a:latin typeface="UTM American Sans" panose="02040603050506020204" pitchFamily="18" charset="0"/>
              <a:ea typeface="Tahoma" pitchFamily="34" charset="0"/>
              <a:cs typeface="Times New Roman" pitchFamily="18" charset="0"/>
            </a:endParaRPr>
          </a:p>
        </p:txBody>
      </p:sp>
    </p:spTree>
    <p:extLst>
      <p:ext uri="{BB962C8B-B14F-4D97-AF65-F5344CB8AC3E}">
        <p14:creationId xmlns:p14="http://schemas.microsoft.com/office/powerpoint/2010/main" val="129146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FFFF00"/>
                </a:solidFill>
              </a:rPr>
              <a:t>Đk</a:t>
            </a:r>
            <a:r>
              <a:rPr lang="en-US" sz="7000" b="1" u="sng" dirty="0">
                <a:solidFill>
                  <a:srgbClr val="FFFF00"/>
                </a:solidFill>
              </a:rPr>
              <a:t>:</a:t>
            </a:r>
            <a:r>
              <a:rPr lang="en-US" sz="7000" b="1" dirty="0">
                <a:solidFill>
                  <a:srgbClr val="002060"/>
                </a:solidFill>
              </a:rPr>
              <a:t> </a:t>
            </a:r>
            <a:r>
              <a:rPr lang="en-US" sz="7000" b="1" dirty="0" err="1" smtClean="0">
                <a:solidFill>
                  <a:schemeClr val="bg1"/>
                </a:solidFill>
              </a:rPr>
              <a:t>Hãy</a:t>
            </a:r>
            <a:r>
              <a:rPr lang="en-US" sz="7000" b="1" dirty="0" smtClean="0">
                <a:solidFill>
                  <a:schemeClr val="bg1"/>
                </a:solidFill>
              </a:rPr>
              <a:t> </a:t>
            </a:r>
            <a:r>
              <a:rPr lang="en-US" sz="7000" b="1" dirty="0" err="1" smtClean="0">
                <a:solidFill>
                  <a:schemeClr val="bg1"/>
                </a:solidFill>
              </a:rPr>
              <a:t>dâng</a:t>
            </a:r>
            <a:r>
              <a:rPr lang="en-US" sz="7000" b="1" dirty="0" smtClean="0">
                <a:solidFill>
                  <a:schemeClr val="bg1"/>
                </a:solidFill>
              </a:rPr>
              <a:t> </a:t>
            </a:r>
            <a:r>
              <a:rPr lang="en-US" sz="7000" b="1" dirty="0" err="1" smtClean="0">
                <a:solidFill>
                  <a:schemeClr val="bg1"/>
                </a:solidFill>
              </a:rPr>
              <a:t>lời</a:t>
            </a:r>
            <a:r>
              <a:rPr lang="en-US" sz="7000" b="1" dirty="0" smtClean="0">
                <a:solidFill>
                  <a:schemeClr val="bg1"/>
                </a:solidFill>
              </a:rPr>
              <a:t> </a:t>
            </a:r>
            <a:r>
              <a:rPr lang="en-US" sz="7000" b="1" dirty="0" err="1" smtClean="0">
                <a:solidFill>
                  <a:schemeClr val="bg1"/>
                </a:solidFill>
              </a:rPr>
              <a:t>ngợi</a:t>
            </a:r>
            <a:r>
              <a:rPr lang="en-US" sz="7000" b="1" dirty="0" smtClean="0">
                <a:solidFill>
                  <a:schemeClr val="bg1"/>
                </a:solidFill>
              </a:rPr>
              <a:t> </a:t>
            </a:r>
            <a:r>
              <a:rPr lang="en-US" sz="7000" b="1" dirty="0" err="1" smtClean="0">
                <a:solidFill>
                  <a:schemeClr val="bg1"/>
                </a:solidFill>
              </a:rPr>
              <a:t>khen</a:t>
            </a:r>
            <a:r>
              <a:rPr lang="en-US" sz="7000" b="1" dirty="0" smtClean="0">
                <a:solidFill>
                  <a:schemeClr val="bg1"/>
                </a:solidFill>
              </a:rPr>
              <a:t> </a:t>
            </a:r>
            <a:r>
              <a:rPr lang="en-US" sz="7000" b="1" dirty="0" err="1" smtClean="0">
                <a:solidFill>
                  <a:schemeClr val="bg1"/>
                </a:solidFill>
              </a:rPr>
              <a:t>Chúa</a:t>
            </a:r>
            <a:r>
              <a:rPr lang="en-US" sz="7000" b="1" dirty="0" smtClean="0">
                <a:solidFill>
                  <a:schemeClr val="bg1"/>
                </a:solidFill>
              </a:rPr>
              <a:t>, </a:t>
            </a:r>
            <a:r>
              <a:rPr lang="en-US" sz="7000" b="1" dirty="0" err="1" smtClean="0">
                <a:solidFill>
                  <a:schemeClr val="bg1"/>
                </a:solidFill>
              </a:rPr>
              <a:t>Ngài</a:t>
            </a:r>
            <a:r>
              <a:rPr lang="en-US" sz="7000" b="1" dirty="0" smtClean="0">
                <a:solidFill>
                  <a:schemeClr val="bg1"/>
                </a:solidFill>
              </a:rPr>
              <a:t> </a:t>
            </a:r>
            <a:r>
              <a:rPr lang="en-US" sz="7000" b="1" dirty="0" err="1" smtClean="0">
                <a:solidFill>
                  <a:schemeClr val="bg1"/>
                </a:solidFill>
              </a:rPr>
              <a:t>cất</a:t>
            </a:r>
            <a:r>
              <a:rPr lang="en-US" sz="7000" b="1" dirty="0" smtClean="0">
                <a:solidFill>
                  <a:schemeClr val="bg1"/>
                </a:solidFill>
              </a:rPr>
              <a:t> </a:t>
            </a:r>
            <a:r>
              <a:rPr lang="en-US" sz="7000" b="1" dirty="0" err="1" smtClean="0">
                <a:solidFill>
                  <a:schemeClr val="bg1"/>
                </a:solidFill>
              </a:rPr>
              <a:t>nhắc</a:t>
            </a:r>
            <a:r>
              <a:rPr lang="en-US" sz="7000" b="1" dirty="0" smtClean="0">
                <a:solidFill>
                  <a:schemeClr val="bg1"/>
                </a:solidFill>
              </a:rPr>
              <a:t> </a:t>
            </a:r>
            <a:r>
              <a:rPr lang="en-US" sz="7000" b="1" dirty="0" err="1" smtClean="0">
                <a:solidFill>
                  <a:schemeClr val="bg1"/>
                </a:solidFill>
              </a:rPr>
              <a:t>kẻ</a:t>
            </a:r>
            <a:r>
              <a:rPr lang="en-US" sz="7000" b="1" dirty="0" smtClean="0">
                <a:solidFill>
                  <a:schemeClr val="bg1"/>
                </a:solidFill>
              </a:rPr>
              <a:t> </a:t>
            </a:r>
            <a:r>
              <a:rPr lang="en-US" sz="7000" b="1" dirty="0" err="1" smtClean="0">
                <a:solidFill>
                  <a:schemeClr val="bg1"/>
                </a:solidFill>
              </a:rPr>
              <a:t>nghèo</a:t>
            </a:r>
            <a:r>
              <a:rPr lang="en-US" sz="7000" b="1" dirty="0" smtClean="0">
                <a:solidFill>
                  <a:schemeClr val="bg1"/>
                </a:solidFill>
              </a:rPr>
              <a:t> </a:t>
            </a:r>
            <a:r>
              <a:rPr lang="en-US" sz="7000" b="1" dirty="0" err="1" smtClean="0">
                <a:solidFill>
                  <a:schemeClr val="bg1"/>
                </a:solidFill>
              </a:rPr>
              <a:t>túng</a:t>
            </a:r>
            <a:r>
              <a:rPr lang="en-US" sz="7000" b="1" dirty="0" smtClean="0">
                <a:solidFill>
                  <a:schemeClr val="bg1"/>
                </a:solidFill>
              </a:rPr>
              <a:t> </a:t>
            </a:r>
            <a:r>
              <a:rPr lang="en-US" sz="7000" b="1" dirty="0" err="1" smtClean="0">
                <a:solidFill>
                  <a:schemeClr val="bg1"/>
                </a:solidFill>
              </a:rPr>
              <a:t>lên</a:t>
            </a:r>
            <a:r>
              <a:rPr lang="en-US" sz="7000" b="1" dirty="0" smtClean="0">
                <a:solidFill>
                  <a:schemeClr val="bg1"/>
                </a:solidFill>
              </a:rPr>
              <a:t>.</a:t>
            </a:r>
            <a:endParaRPr lang="en-US" sz="7000" b="1" dirty="0">
              <a:solidFill>
                <a:schemeClr val="bg1"/>
              </a:solidFill>
            </a:endParaRPr>
          </a:p>
        </p:txBody>
      </p:sp>
    </p:spTree>
    <p:extLst>
      <p:ext uri="{BB962C8B-B14F-4D97-AF65-F5344CB8AC3E}">
        <p14:creationId xmlns:p14="http://schemas.microsoft.com/office/powerpoint/2010/main" val="1400558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b="1" u="sng" dirty="0" smtClean="0">
                <a:solidFill>
                  <a:srgbClr val="FFFF00"/>
                </a:solidFill>
              </a:rPr>
              <a:t>Tk2:</a:t>
            </a:r>
            <a:r>
              <a:rPr lang="en-US" sz="5300" b="1" dirty="0" smtClean="0">
                <a:solidFill>
                  <a:srgbClr val="002060"/>
                </a:solidFill>
              </a:rPr>
              <a:t> </a:t>
            </a:r>
            <a:r>
              <a:rPr lang="en-US" sz="5300" b="1" dirty="0" err="1" smtClean="0">
                <a:solidFill>
                  <a:schemeClr val="bg1"/>
                </a:solidFill>
              </a:rPr>
              <a:t>Này</a:t>
            </a:r>
            <a:r>
              <a:rPr lang="en-US" sz="5300" b="1" dirty="0" smtClean="0">
                <a:solidFill>
                  <a:schemeClr val="bg1"/>
                </a:solidFill>
              </a:rPr>
              <a:t> </a:t>
            </a:r>
            <a:r>
              <a:rPr lang="en-US" sz="5300" b="1" dirty="0" err="1" smtClean="0">
                <a:solidFill>
                  <a:schemeClr val="bg1"/>
                </a:solidFill>
              </a:rPr>
              <a:t>đây</a:t>
            </a:r>
            <a:r>
              <a:rPr lang="en-US" sz="5300" b="1" dirty="0" smtClean="0">
                <a:solidFill>
                  <a:schemeClr val="bg1"/>
                </a:solidFill>
              </a:rPr>
              <a:t> </a:t>
            </a:r>
            <a:r>
              <a:rPr lang="en-US" sz="5300" b="1" dirty="0" err="1" smtClean="0">
                <a:solidFill>
                  <a:schemeClr val="bg1"/>
                </a:solidFill>
              </a:rPr>
              <a:t>Thiên</a:t>
            </a:r>
            <a:r>
              <a:rPr lang="en-US" sz="5300" b="1" dirty="0" smtClean="0">
                <a:solidFill>
                  <a:schemeClr val="bg1"/>
                </a:solidFill>
              </a:rPr>
              <a:t> </a:t>
            </a:r>
            <a:r>
              <a:rPr lang="en-US" sz="5300" b="1" dirty="0" err="1" smtClean="0">
                <a:solidFill>
                  <a:schemeClr val="bg1"/>
                </a:solidFill>
              </a:rPr>
              <a:t>Chúa</a:t>
            </a:r>
            <a:r>
              <a:rPr lang="en-US" sz="5300" b="1" dirty="0" smtClean="0">
                <a:solidFill>
                  <a:schemeClr val="bg1"/>
                </a:solidFill>
              </a:rPr>
              <a:t> </a:t>
            </a:r>
            <a:r>
              <a:rPr lang="en-US" sz="5300" b="1" dirty="0" err="1" smtClean="0">
                <a:solidFill>
                  <a:schemeClr val="bg1"/>
                </a:solidFill>
              </a:rPr>
              <a:t>trổi</a:t>
            </a:r>
            <a:r>
              <a:rPr lang="en-US" sz="5300" b="1" dirty="0">
                <a:solidFill>
                  <a:schemeClr val="bg1"/>
                </a:solidFill>
              </a:rPr>
              <a:t> </a:t>
            </a:r>
            <a:r>
              <a:rPr lang="en-US" sz="5300" b="1" dirty="0" err="1" smtClean="0">
                <a:solidFill>
                  <a:schemeClr val="bg1"/>
                </a:solidFill>
              </a:rPr>
              <a:t>cao</a:t>
            </a:r>
            <a:r>
              <a:rPr lang="en-US" sz="5300" b="1" dirty="0" smtClean="0">
                <a:solidFill>
                  <a:schemeClr val="bg1"/>
                </a:solidFill>
              </a:rPr>
              <a:t> </a:t>
            </a:r>
            <a:r>
              <a:rPr lang="en-US" sz="5300" b="1" dirty="0" err="1" smtClean="0">
                <a:solidFill>
                  <a:schemeClr val="bg1"/>
                </a:solidFill>
              </a:rPr>
              <a:t>vượt</a:t>
            </a:r>
            <a:r>
              <a:rPr lang="en-US" sz="5300" b="1" dirty="0" smtClean="0">
                <a:solidFill>
                  <a:schemeClr val="bg1"/>
                </a:solidFill>
              </a:rPr>
              <a:t> </a:t>
            </a:r>
            <a:r>
              <a:rPr lang="en-US" sz="5300" b="1" dirty="0" err="1" smtClean="0">
                <a:solidFill>
                  <a:schemeClr val="bg1"/>
                </a:solidFill>
              </a:rPr>
              <a:t>mọi</a:t>
            </a:r>
            <a:r>
              <a:rPr lang="en-US" sz="5300" b="1" dirty="0" smtClean="0">
                <a:solidFill>
                  <a:schemeClr val="bg1"/>
                </a:solidFill>
              </a:rPr>
              <a:t> </a:t>
            </a:r>
            <a:r>
              <a:rPr lang="en-US" sz="5300" b="1" dirty="0" err="1" smtClean="0">
                <a:solidFill>
                  <a:schemeClr val="bg1"/>
                </a:solidFill>
              </a:rPr>
              <a:t>dân</a:t>
            </a:r>
            <a:r>
              <a:rPr lang="en-US" sz="5300" b="1" dirty="0" smtClean="0">
                <a:solidFill>
                  <a:schemeClr val="bg1"/>
                </a:solidFill>
              </a:rPr>
              <a:t>, </a:t>
            </a:r>
            <a:r>
              <a:rPr lang="en-US" sz="5300" b="1" dirty="0" err="1" smtClean="0">
                <a:solidFill>
                  <a:schemeClr val="bg1"/>
                </a:solidFill>
              </a:rPr>
              <a:t>vinh</a:t>
            </a:r>
            <a:r>
              <a:rPr lang="en-US" sz="5300" b="1" dirty="0" smtClean="0">
                <a:solidFill>
                  <a:schemeClr val="bg1"/>
                </a:solidFill>
              </a:rPr>
              <a:t> </a:t>
            </a:r>
            <a:r>
              <a:rPr lang="en-US" sz="5300" b="1" dirty="0" err="1" smtClean="0">
                <a:solidFill>
                  <a:schemeClr val="bg1"/>
                </a:solidFill>
              </a:rPr>
              <a:t>hiển</a:t>
            </a:r>
            <a:r>
              <a:rPr lang="en-US" sz="5300" b="1" dirty="0" smtClean="0">
                <a:solidFill>
                  <a:schemeClr val="bg1"/>
                </a:solidFill>
              </a:rPr>
              <a:t> </a:t>
            </a:r>
            <a:r>
              <a:rPr lang="en-US" sz="5300" b="1" dirty="0" err="1" smtClean="0">
                <a:solidFill>
                  <a:schemeClr val="bg1"/>
                </a:solidFill>
              </a:rPr>
              <a:t>Ngài</a:t>
            </a:r>
            <a:r>
              <a:rPr lang="en-US" sz="5300" b="1" dirty="0" smtClean="0">
                <a:solidFill>
                  <a:schemeClr val="bg1"/>
                </a:solidFill>
              </a:rPr>
              <a:t> </a:t>
            </a:r>
            <a:r>
              <a:rPr lang="en-US" sz="5300" b="1" dirty="0" err="1" smtClean="0">
                <a:solidFill>
                  <a:schemeClr val="bg1"/>
                </a:solidFill>
              </a:rPr>
              <a:t>dâng</a:t>
            </a:r>
            <a:r>
              <a:rPr lang="en-US" sz="5300" b="1" dirty="0" smtClean="0">
                <a:solidFill>
                  <a:schemeClr val="bg1"/>
                </a:solidFill>
              </a:rPr>
              <a:t> </a:t>
            </a:r>
            <a:r>
              <a:rPr lang="en-US" sz="5300" b="1" dirty="0" err="1" smtClean="0">
                <a:solidFill>
                  <a:schemeClr val="bg1"/>
                </a:solidFill>
              </a:rPr>
              <a:t>lút</a:t>
            </a:r>
            <a:r>
              <a:rPr lang="en-US" sz="5300" b="1" dirty="0" smtClean="0">
                <a:solidFill>
                  <a:schemeClr val="bg1"/>
                </a:solidFill>
              </a:rPr>
              <a:t> </a:t>
            </a:r>
            <a:r>
              <a:rPr lang="en-US" sz="5300" b="1" dirty="0" err="1" smtClean="0">
                <a:solidFill>
                  <a:schemeClr val="bg1"/>
                </a:solidFill>
              </a:rPr>
              <a:t>cung</a:t>
            </a:r>
            <a:r>
              <a:rPr lang="en-US" sz="5300" b="1" dirty="0" smtClean="0">
                <a:solidFill>
                  <a:schemeClr val="bg1"/>
                </a:solidFill>
              </a:rPr>
              <a:t> </a:t>
            </a:r>
            <a:r>
              <a:rPr lang="en-US" sz="5300" b="1" dirty="0" err="1" smtClean="0">
                <a:solidFill>
                  <a:schemeClr val="bg1"/>
                </a:solidFill>
              </a:rPr>
              <a:t>trời</a:t>
            </a:r>
            <a:r>
              <a:rPr lang="en-US" sz="5300" b="1" dirty="0" smtClean="0">
                <a:solidFill>
                  <a:schemeClr val="bg1"/>
                </a:solidFill>
              </a:rPr>
              <a:t>. </a:t>
            </a:r>
            <a:r>
              <a:rPr lang="en-US" sz="5300" b="1" dirty="0" err="1" smtClean="0">
                <a:solidFill>
                  <a:schemeClr val="bg1"/>
                </a:solidFill>
              </a:rPr>
              <a:t>Chốn</a:t>
            </a:r>
            <a:r>
              <a:rPr lang="en-US" sz="5300" b="1" dirty="0" smtClean="0">
                <a:solidFill>
                  <a:schemeClr val="bg1"/>
                </a:solidFill>
              </a:rPr>
              <a:t> </a:t>
            </a:r>
            <a:r>
              <a:rPr lang="en-US" sz="5300" b="1" dirty="0" err="1" smtClean="0">
                <a:solidFill>
                  <a:schemeClr val="bg1"/>
                </a:solidFill>
              </a:rPr>
              <a:t>cao</a:t>
            </a:r>
            <a:r>
              <a:rPr lang="en-US" sz="5300" b="1" dirty="0" smtClean="0">
                <a:solidFill>
                  <a:schemeClr val="bg1"/>
                </a:solidFill>
              </a:rPr>
              <a:t> </a:t>
            </a:r>
            <a:r>
              <a:rPr lang="en-US" sz="5300" b="1" dirty="0" err="1" smtClean="0">
                <a:solidFill>
                  <a:schemeClr val="bg1"/>
                </a:solidFill>
              </a:rPr>
              <a:t>vời</a:t>
            </a:r>
            <a:r>
              <a:rPr lang="en-US" sz="5300" b="1" dirty="0" smtClean="0">
                <a:solidFill>
                  <a:schemeClr val="bg1"/>
                </a:solidFill>
              </a:rPr>
              <a:t> </a:t>
            </a:r>
            <a:r>
              <a:rPr lang="en-US" sz="5300" b="1" dirty="0" err="1" smtClean="0">
                <a:solidFill>
                  <a:schemeClr val="bg1"/>
                </a:solidFill>
              </a:rPr>
              <a:t>Ngài</a:t>
            </a:r>
            <a:r>
              <a:rPr lang="en-US" sz="5300" b="1" dirty="0" smtClean="0">
                <a:solidFill>
                  <a:schemeClr val="bg1"/>
                </a:solidFill>
              </a:rPr>
              <a:t> </a:t>
            </a:r>
            <a:r>
              <a:rPr lang="en-US" sz="5300" b="1" dirty="0" err="1" smtClean="0">
                <a:solidFill>
                  <a:schemeClr val="bg1"/>
                </a:solidFill>
              </a:rPr>
              <a:t>cúi</a:t>
            </a:r>
            <a:r>
              <a:rPr lang="en-US" sz="5300" b="1" dirty="0" smtClean="0">
                <a:solidFill>
                  <a:schemeClr val="bg1"/>
                </a:solidFill>
              </a:rPr>
              <a:t> </a:t>
            </a:r>
            <a:r>
              <a:rPr lang="en-US" sz="5300" b="1" dirty="0" err="1" smtClean="0">
                <a:solidFill>
                  <a:schemeClr val="bg1"/>
                </a:solidFill>
              </a:rPr>
              <a:t>xuống</a:t>
            </a:r>
            <a:r>
              <a:rPr lang="en-US" sz="5300" b="1" dirty="0" smtClean="0">
                <a:solidFill>
                  <a:schemeClr val="bg1"/>
                </a:solidFill>
              </a:rPr>
              <a:t> </a:t>
            </a:r>
            <a:r>
              <a:rPr lang="en-US" sz="5300" b="1" dirty="0" err="1" smtClean="0">
                <a:solidFill>
                  <a:schemeClr val="bg1"/>
                </a:solidFill>
              </a:rPr>
              <a:t>để</a:t>
            </a:r>
            <a:r>
              <a:rPr lang="en-US" sz="5300" b="1" dirty="0" smtClean="0">
                <a:solidFill>
                  <a:schemeClr val="bg1"/>
                </a:solidFill>
              </a:rPr>
              <a:t> </a:t>
            </a:r>
            <a:r>
              <a:rPr lang="en-US" sz="5300" b="1" dirty="0" err="1" smtClean="0">
                <a:solidFill>
                  <a:schemeClr val="bg1"/>
                </a:solidFill>
              </a:rPr>
              <a:t>nhìn</a:t>
            </a:r>
            <a:r>
              <a:rPr lang="en-US" sz="5300" b="1" dirty="0" smtClean="0">
                <a:solidFill>
                  <a:schemeClr val="bg1"/>
                </a:solidFill>
              </a:rPr>
              <a:t> </a:t>
            </a:r>
            <a:r>
              <a:rPr lang="en-US" sz="5300" b="1" dirty="0" err="1" smtClean="0">
                <a:solidFill>
                  <a:schemeClr val="bg1"/>
                </a:solidFill>
              </a:rPr>
              <a:t>xem</a:t>
            </a:r>
            <a:r>
              <a:rPr lang="en-US" sz="5300" b="1" dirty="0" smtClean="0">
                <a:solidFill>
                  <a:schemeClr val="bg1"/>
                </a:solidFill>
              </a:rPr>
              <a:t> </a:t>
            </a:r>
            <a:r>
              <a:rPr lang="en-US" sz="5300" b="1" dirty="0" err="1" smtClean="0">
                <a:solidFill>
                  <a:schemeClr val="bg1"/>
                </a:solidFill>
              </a:rPr>
              <a:t>địa</a:t>
            </a:r>
            <a:r>
              <a:rPr lang="en-US" sz="5300" b="1" dirty="0" smtClean="0">
                <a:solidFill>
                  <a:schemeClr val="bg1"/>
                </a:solidFill>
              </a:rPr>
              <a:t> </a:t>
            </a:r>
            <a:r>
              <a:rPr lang="en-US" sz="5300" b="1" dirty="0" err="1" smtClean="0">
                <a:solidFill>
                  <a:schemeClr val="bg1"/>
                </a:solidFill>
              </a:rPr>
              <a:t>giới</a:t>
            </a:r>
            <a:r>
              <a:rPr lang="en-US" sz="5300" b="1" dirty="0" smtClean="0">
                <a:solidFill>
                  <a:schemeClr val="bg1"/>
                </a:solidFill>
              </a:rPr>
              <a:t> </a:t>
            </a:r>
            <a:r>
              <a:rPr lang="en-US" sz="5300" b="1" dirty="0" err="1" smtClean="0">
                <a:solidFill>
                  <a:schemeClr val="bg1"/>
                </a:solidFill>
              </a:rPr>
              <a:t>với</a:t>
            </a:r>
            <a:r>
              <a:rPr lang="en-US" sz="5300" b="1" dirty="0" smtClean="0">
                <a:solidFill>
                  <a:schemeClr val="bg1"/>
                </a:solidFill>
              </a:rPr>
              <a:t> </a:t>
            </a:r>
            <a:r>
              <a:rPr lang="en-US" sz="5300" b="1" dirty="0" err="1" smtClean="0">
                <a:solidFill>
                  <a:schemeClr val="bg1"/>
                </a:solidFill>
              </a:rPr>
              <a:t>cung</a:t>
            </a:r>
            <a:r>
              <a:rPr lang="en-US" sz="5300" b="1" dirty="0" smtClean="0">
                <a:solidFill>
                  <a:schemeClr val="bg1"/>
                </a:solidFill>
              </a:rPr>
              <a:t> </a:t>
            </a:r>
            <a:r>
              <a:rPr lang="en-US" sz="5300" b="1" dirty="0" err="1" smtClean="0">
                <a:solidFill>
                  <a:schemeClr val="bg1"/>
                </a:solidFill>
              </a:rPr>
              <a:t>trời</a:t>
            </a:r>
            <a:r>
              <a:rPr lang="en-US" sz="5300" b="1" dirty="0" smtClean="0">
                <a:solidFill>
                  <a:schemeClr val="bg1"/>
                </a:solidFill>
              </a:rPr>
              <a:t>.</a:t>
            </a:r>
            <a:endParaRPr lang="en-US" sz="5300" b="1" dirty="0">
              <a:solidFill>
                <a:schemeClr val="bg1"/>
              </a:solidFill>
            </a:endParaRPr>
          </a:p>
        </p:txBody>
      </p:sp>
    </p:spTree>
    <p:extLst>
      <p:ext uri="{BB962C8B-B14F-4D97-AF65-F5344CB8AC3E}">
        <p14:creationId xmlns:p14="http://schemas.microsoft.com/office/powerpoint/2010/main" val="185441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FFFF00"/>
                </a:solidFill>
              </a:rPr>
              <a:t>Đk</a:t>
            </a:r>
            <a:r>
              <a:rPr lang="en-US" sz="7000" b="1" u="sng" dirty="0">
                <a:solidFill>
                  <a:srgbClr val="FFFF00"/>
                </a:solidFill>
              </a:rPr>
              <a:t>:</a:t>
            </a:r>
            <a:r>
              <a:rPr lang="en-US" sz="7000" b="1" dirty="0">
                <a:solidFill>
                  <a:srgbClr val="002060"/>
                </a:solidFill>
              </a:rPr>
              <a:t> </a:t>
            </a:r>
            <a:r>
              <a:rPr lang="en-US" sz="7000" b="1" dirty="0" err="1" smtClean="0">
                <a:solidFill>
                  <a:schemeClr val="bg1"/>
                </a:solidFill>
              </a:rPr>
              <a:t>Hãy</a:t>
            </a:r>
            <a:r>
              <a:rPr lang="en-US" sz="7000" b="1" dirty="0" smtClean="0">
                <a:solidFill>
                  <a:schemeClr val="bg1"/>
                </a:solidFill>
              </a:rPr>
              <a:t> </a:t>
            </a:r>
            <a:r>
              <a:rPr lang="en-US" sz="7000" b="1" dirty="0" err="1" smtClean="0">
                <a:solidFill>
                  <a:schemeClr val="bg1"/>
                </a:solidFill>
              </a:rPr>
              <a:t>dâng</a:t>
            </a:r>
            <a:r>
              <a:rPr lang="en-US" sz="7000" b="1" dirty="0" smtClean="0">
                <a:solidFill>
                  <a:schemeClr val="bg1"/>
                </a:solidFill>
              </a:rPr>
              <a:t> </a:t>
            </a:r>
            <a:r>
              <a:rPr lang="en-US" sz="7000" b="1" dirty="0" err="1" smtClean="0">
                <a:solidFill>
                  <a:schemeClr val="bg1"/>
                </a:solidFill>
              </a:rPr>
              <a:t>lời</a:t>
            </a:r>
            <a:r>
              <a:rPr lang="en-US" sz="7000" b="1" dirty="0" smtClean="0">
                <a:solidFill>
                  <a:schemeClr val="bg1"/>
                </a:solidFill>
              </a:rPr>
              <a:t> </a:t>
            </a:r>
            <a:r>
              <a:rPr lang="en-US" sz="7000" b="1" dirty="0" err="1" smtClean="0">
                <a:solidFill>
                  <a:schemeClr val="bg1"/>
                </a:solidFill>
              </a:rPr>
              <a:t>ngợi</a:t>
            </a:r>
            <a:r>
              <a:rPr lang="en-US" sz="7000" b="1" dirty="0" smtClean="0">
                <a:solidFill>
                  <a:schemeClr val="bg1"/>
                </a:solidFill>
              </a:rPr>
              <a:t> </a:t>
            </a:r>
            <a:r>
              <a:rPr lang="en-US" sz="7000" b="1" dirty="0" err="1" smtClean="0">
                <a:solidFill>
                  <a:schemeClr val="bg1"/>
                </a:solidFill>
              </a:rPr>
              <a:t>khen</a:t>
            </a:r>
            <a:r>
              <a:rPr lang="en-US" sz="7000" b="1" dirty="0" smtClean="0">
                <a:solidFill>
                  <a:schemeClr val="bg1"/>
                </a:solidFill>
              </a:rPr>
              <a:t> </a:t>
            </a:r>
            <a:r>
              <a:rPr lang="en-US" sz="7000" b="1" dirty="0" err="1" smtClean="0">
                <a:solidFill>
                  <a:schemeClr val="bg1"/>
                </a:solidFill>
              </a:rPr>
              <a:t>Chúa</a:t>
            </a:r>
            <a:r>
              <a:rPr lang="en-US" sz="7000" b="1" dirty="0" smtClean="0">
                <a:solidFill>
                  <a:schemeClr val="bg1"/>
                </a:solidFill>
              </a:rPr>
              <a:t>, </a:t>
            </a:r>
            <a:r>
              <a:rPr lang="en-US" sz="7000" b="1" dirty="0" err="1" smtClean="0">
                <a:solidFill>
                  <a:schemeClr val="bg1"/>
                </a:solidFill>
              </a:rPr>
              <a:t>Ngài</a:t>
            </a:r>
            <a:r>
              <a:rPr lang="en-US" sz="7000" b="1" dirty="0" smtClean="0">
                <a:solidFill>
                  <a:schemeClr val="bg1"/>
                </a:solidFill>
              </a:rPr>
              <a:t> </a:t>
            </a:r>
            <a:r>
              <a:rPr lang="en-US" sz="7000" b="1" dirty="0" err="1" smtClean="0">
                <a:solidFill>
                  <a:schemeClr val="bg1"/>
                </a:solidFill>
              </a:rPr>
              <a:t>cất</a:t>
            </a:r>
            <a:r>
              <a:rPr lang="en-US" sz="7000" b="1" dirty="0" smtClean="0">
                <a:solidFill>
                  <a:schemeClr val="bg1"/>
                </a:solidFill>
              </a:rPr>
              <a:t> </a:t>
            </a:r>
            <a:r>
              <a:rPr lang="en-US" sz="7000" b="1" dirty="0" err="1" smtClean="0">
                <a:solidFill>
                  <a:schemeClr val="bg1"/>
                </a:solidFill>
              </a:rPr>
              <a:t>nhắc</a:t>
            </a:r>
            <a:r>
              <a:rPr lang="en-US" sz="7000" b="1" dirty="0" smtClean="0">
                <a:solidFill>
                  <a:schemeClr val="bg1"/>
                </a:solidFill>
              </a:rPr>
              <a:t> </a:t>
            </a:r>
            <a:r>
              <a:rPr lang="en-US" sz="7000" b="1" dirty="0" err="1" smtClean="0">
                <a:solidFill>
                  <a:schemeClr val="bg1"/>
                </a:solidFill>
              </a:rPr>
              <a:t>kẻ</a:t>
            </a:r>
            <a:r>
              <a:rPr lang="en-US" sz="7000" b="1" dirty="0" smtClean="0">
                <a:solidFill>
                  <a:schemeClr val="bg1"/>
                </a:solidFill>
              </a:rPr>
              <a:t> </a:t>
            </a:r>
            <a:r>
              <a:rPr lang="en-US" sz="7000" b="1" dirty="0" err="1" smtClean="0">
                <a:solidFill>
                  <a:schemeClr val="bg1"/>
                </a:solidFill>
              </a:rPr>
              <a:t>nghèo</a:t>
            </a:r>
            <a:r>
              <a:rPr lang="en-US" sz="7000" b="1" dirty="0" smtClean="0">
                <a:solidFill>
                  <a:schemeClr val="bg1"/>
                </a:solidFill>
              </a:rPr>
              <a:t> </a:t>
            </a:r>
            <a:r>
              <a:rPr lang="en-US" sz="7000" b="1" dirty="0" err="1" smtClean="0">
                <a:solidFill>
                  <a:schemeClr val="bg1"/>
                </a:solidFill>
              </a:rPr>
              <a:t>túng</a:t>
            </a:r>
            <a:r>
              <a:rPr lang="en-US" sz="7000" b="1" dirty="0" smtClean="0">
                <a:solidFill>
                  <a:schemeClr val="bg1"/>
                </a:solidFill>
              </a:rPr>
              <a:t> </a:t>
            </a:r>
            <a:r>
              <a:rPr lang="en-US" sz="7000" b="1" dirty="0" err="1" smtClean="0">
                <a:solidFill>
                  <a:schemeClr val="bg1"/>
                </a:solidFill>
              </a:rPr>
              <a:t>lên</a:t>
            </a:r>
            <a:r>
              <a:rPr lang="en-US" sz="7000" b="1" dirty="0" smtClean="0">
                <a:solidFill>
                  <a:schemeClr val="bg1"/>
                </a:solidFill>
              </a:rPr>
              <a:t>.</a:t>
            </a:r>
            <a:endParaRPr lang="en-US" sz="7000" b="1" dirty="0">
              <a:solidFill>
                <a:schemeClr val="bg1"/>
              </a:solidFill>
            </a:endParaRPr>
          </a:p>
        </p:txBody>
      </p:sp>
    </p:spTree>
    <p:extLst>
      <p:ext uri="{BB962C8B-B14F-4D97-AF65-F5344CB8AC3E}">
        <p14:creationId xmlns:p14="http://schemas.microsoft.com/office/powerpoint/2010/main" val="1682773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b="1" u="sng" dirty="0" smtClean="0">
                <a:solidFill>
                  <a:srgbClr val="FFFF00"/>
                </a:solidFill>
              </a:rPr>
              <a:t>Tk3:</a:t>
            </a:r>
            <a:r>
              <a:rPr lang="en-US" sz="5300" b="1" dirty="0" smtClean="0">
                <a:solidFill>
                  <a:srgbClr val="002060"/>
                </a:solidFill>
              </a:rPr>
              <a:t> </a:t>
            </a:r>
            <a:r>
              <a:rPr lang="en-US" sz="5300" b="1" dirty="0" err="1" smtClean="0">
                <a:solidFill>
                  <a:schemeClr val="bg1"/>
                </a:solidFill>
              </a:rPr>
              <a:t>Từ</a:t>
            </a:r>
            <a:r>
              <a:rPr lang="en-US" sz="5300" b="1" dirty="0" smtClean="0">
                <a:solidFill>
                  <a:schemeClr val="bg1"/>
                </a:solidFill>
              </a:rPr>
              <a:t> </a:t>
            </a:r>
            <a:r>
              <a:rPr lang="en-US" sz="5300" b="1" dirty="0" err="1" smtClean="0">
                <a:solidFill>
                  <a:schemeClr val="bg1"/>
                </a:solidFill>
              </a:rPr>
              <a:t>nơi</a:t>
            </a:r>
            <a:r>
              <a:rPr lang="en-US" sz="5300" b="1" dirty="0" smtClean="0">
                <a:solidFill>
                  <a:schemeClr val="bg1"/>
                </a:solidFill>
              </a:rPr>
              <a:t> </a:t>
            </a:r>
            <a:r>
              <a:rPr lang="en-US" sz="5300" b="1" dirty="0" err="1" smtClean="0">
                <a:solidFill>
                  <a:schemeClr val="bg1"/>
                </a:solidFill>
              </a:rPr>
              <a:t>bụi</a:t>
            </a:r>
            <a:r>
              <a:rPr lang="en-US" sz="5300" b="1" dirty="0" smtClean="0">
                <a:solidFill>
                  <a:schemeClr val="bg1"/>
                </a:solidFill>
              </a:rPr>
              <a:t> </a:t>
            </a:r>
            <a:r>
              <a:rPr lang="en-US" sz="5300" b="1" dirty="0" err="1" smtClean="0">
                <a:solidFill>
                  <a:schemeClr val="bg1"/>
                </a:solidFill>
              </a:rPr>
              <a:t>cát</a:t>
            </a:r>
            <a:r>
              <a:rPr lang="en-US" sz="5300" b="1" dirty="0" smtClean="0">
                <a:solidFill>
                  <a:schemeClr val="bg1"/>
                </a:solidFill>
              </a:rPr>
              <a:t> </a:t>
            </a:r>
            <a:r>
              <a:rPr lang="en-US" sz="5300" b="1" dirty="0" err="1" smtClean="0">
                <a:solidFill>
                  <a:schemeClr val="bg1"/>
                </a:solidFill>
              </a:rPr>
              <a:t>Chúa</a:t>
            </a:r>
            <a:r>
              <a:rPr lang="en-US" sz="5300" b="1" dirty="0" smtClean="0">
                <a:solidFill>
                  <a:schemeClr val="bg1"/>
                </a:solidFill>
              </a:rPr>
              <a:t> </a:t>
            </a:r>
            <a:r>
              <a:rPr lang="en-US" sz="5300" b="1" dirty="0" err="1" smtClean="0">
                <a:solidFill>
                  <a:schemeClr val="bg1"/>
                </a:solidFill>
              </a:rPr>
              <a:t>nâng</a:t>
            </a:r>
            <a:r>
              <a:rPr lang="en-US" sz="5300" b="1" dirty="0" smtClean="0">
                <a:solidFill>
                  <a:schemeClr val="bg1"/>
                </a:solidFill>
              </a:rPr>
              <a:t> </a:t>
            </a:r>
            <a:r>
              <a:rPr lang="en-US" sz="5300" b="1" dirty="0" err="1" smtClean="0">
                <a:solidFill>
                  <a:schemeClr val="bg1"/>
                </a:solidFill>
              </a:rPr>
              <a:t>người</a:t>
            </a:r>
            <a:r>
              <a:rPr lang="en-US" sz="5300" b="1" dirty="0" smtClean="0">
                <a:solidFill>
                  <a:schemeClr val="bg1"/>
                </a:solidFill>
              </a:rPr>
              <a:t> </a:t>
            </a:r>
            <a:r>
              <a:rPr lang="en-US" sz="5300" b="1" dirty="0" err="1" smtClean="0">
                <a:solidFill>
                  <a:schemeClr val="bg1"/>
                </a:solidFill>
              </a:rPr>
              <a:t>hèn</a:t>
            </a:r>
            <a:r>
              <a:rPr lang="en-US" sz="5300" b="1" dirty="0" smtClean="0">
                <a:solidFill>
                  <a:schemeClr val="bg1"/>
                </a:solidFill>
              </a:rPr>
              <a:t> </a:t>
            </a:r>
            <a:r>
              <a:rPr lang="en-US" sz="5300" b="1" dirty="0" err="1" smtClean="0">
                <a:solidFill>
                  <a:schemeClr val="bg1"/>
                </a:solidFill>
              </a:rPr>
              <a:t>đơn</a:t>
            </a:r>
            <a:r>
              <a:rPr lang="en-US" sz="5300" b="1" dirty="0" smtClean="0">
                <a:solidFill>
                  <a:schemeClr val="bg1"/>
                </a:solidFill>
              </a:rPr>
              <a:t>, </a:t>
            </a:r>
            <a:r>
              <a:rPr lang="en-US" sz="5300" b="1" dirty="0" err="1" smtClean="0">
                <a:solidFill>
                  <a:schemeClr val="bg1"/>
                </a:solidFill>
              </a:rPr>
              <a:t>lôi</a:t>
            </a:r>
            <a:r>
              <a:rPr lang="en-US" sz="5300" b="1" dirty="0" smtClean="0">
                <a:solidFill>
                  <a:schemeClr val="bg1"/>
                </a:solidFill>
              </a:rPr>
              <a:t> </a:t>
            </a:r>
            <a:r>
              <a:rPr lang="en-US" sz="5300" b="1" dirty="0" err="1" smtClean="0">
                <a:solidFill>
                  <a:schemeClr val="bg1"/>
                </a:solidFill>
              </a:rPr>
              <a:t>người</a:t>
            </a:r>
            <a:r>
              <a:rPr lang="en-US" sz="5300" b="1" dirty="0" smtClean="0">
                <a:solidFill>
                  <a:schemeClr val="bg1"/>
                </a:solidFill>
              </a:rPr>
              <a:t> </a:t>
            </a:r>
            <a:r>
              <a:rPr lang="en-US" sz="5300" b="1" dirty="0" err="1" smtClean="0">
                <a:solidFill>
                  <a:schemeClr val="bg1"/>
                </a:solidFill>
              </a:rPr>
              <a:t>nghèo</a:t>
            </a:r>
            <a:r>
              <a:rPr lang="en-US" sz="5300" b="1" dirty="0" smtClean="0">
                <a:solidFill>
                  <a:schemeClr val="bg1"/>
                </a:solidFill>
              </a:rPr>
              <a:t> </a:t>
            </a:r>
            <a:r>
              <a:rPr lang="en-US" sz="5300" b="1" dirty="0" err="1" smtClean="0">
                <a:solidFill>
                  <a:schemeClr val="bg1"/>
                </a:solidFill>
              </a:rPr>
              <a:t>lên</a:t>
            </a:r>
            <a:r>
              <a:rPr lang="en-US" sz="5300" b="1" dirty="0" smtClean="0">
                <a:solidFill>
                  <a:schemeClr val="bg1"/>
                </a:solidFill>
              </a:rPr>
              <a:t> </a:t>
            </a:r>
            <a:r>
              <a:rPr lang="en-US" sz="5300" b="1" dirty="0" err="1" smtClean="0">
                <a:solidFill>
                  <a:schemeClr val="bg1"/>
                </a:solidFill>
              </a:rPr>
              <a:t>khỏi</a:t>
            </a:r>
            <a:r>
              <a:rPr lang="en-US" sz="5300" b="1" dirty="0" smtClean="0">
                <a:solidFill>
                  <a:schemeClr val="bg1"/>
                </a:solidFill>
              </a:rPr>
              <a:t> </a:t>
            </a:r>
            <a:r>
              <a:rPr lang="en-US" sz="5300" b="1" dirty="0" err="1" smtClean="0">
                <a:solidFill>
                  <a:schemeClr val="bg1"/>
                </a:solidFill>
              </a:rPr>
              <a:t>phân</a:t>
            </a:r>
            <a:r>
              <a:rPr lang="en-US" sz="5300" b="1" dirty="0" smtClean="0">
                <a:solidFill>
                  <a:schemeClr val="bg1"/>
                </a:solidFill>
              </a:rPr>
              <a:t> </a:t>
            </a:r>
            <a:r>
              <a:rPr lang="en-US" sz="5300" b="1" dirty="0" err="1" smtClean="0">
                <a:solidFill>
                  <a:schemeClr val="bg1"/>
                </a:solidFill>
              </a:rPr>
              <a:t>bợn</a:t>
            </a:r>
            <a:r>
              <a:rPr lang="en-US" sz="5300" b="1" dirty="0" smtClean="0">
                <a:solidFill>
                  <a:schemeClr val="bg1"/>
                </a:solidFill>
              </a:rPr>
              <a:t>, </a:t>
            </a:r>
            <a:r>
              <a:rPr lang="en-US" sz="5300" b="1" dirty="0" err="1" smtClean="0">
                <a:solidFill>
                  <a:schemeClr val="bg1"/>
                </a:solidFill>
              </a:rPr>
              <a:t>để</a:t>
            </a:r>
            <a:r>
              <a:rPr lang="en-US" sz="5300" b="1" dirty="0" smtClean="0">
                <a:solidFill>
                  <a:schemeClr val="bg1"/>
                </a:solidFill>
              </a:rPr>
              <a:t> </a:t>
            </a:r>
            <a:r>
              <a:rPr lang="en-US" sz="5300" b="1" dirty="0" err="1" smtClean="0">
                <a:solidFill>
                  <a:schemeClr val="bg1"/>
                </a:solidFill>
              </a:rPr>
              <a:t>ngang</a:t>
            </a:r>
            <a:r>
              <a:rPr lang="en-US" sz="5300" b="1" dirty="0" smtClean="0">
                <a:solidFill>
                  <a:schemeClr val="bg1"/>
                </a:solidFill>
              </a:rPr>
              <a:t> </a:t>
            </a:r>
            <a:r>
              <a:rPr lang="en-US" sz="5300" b="1" dirty="0" err="1" smtClean="0">
                <a:solidFill>
                  <a:schemeClr val="bg1"/>
                </a:solidFill>
              </a:rPr>
              <a:t>hàng</a:t>
            </a:r>
            <a:r>
              <a:rPr lang="en-US" sz="5300" b="1" dirty="0" smtClean="0">
                <a:solidFill>
                  <a:schemeClr val="bg1"/>
                </a:solidFill>
              </a:rPr>
              <a:t> </a:t>
            </a:r>
            <a:r>
              <a:rPr lang="en-US" sz="5300" b="1" dirty="0" err="1" smtClean="0">
                <a:solidFill>
                  <a:schemeClr val="bg1"/>
                </a:solidFill>
              </a:rPr>
              <a:t>dân</a:t>
            </a:r>
            <a:r>
              <a:rPr lang="en-US" sz="5300" b="1" dirty="0" smtClean="0">
                <a:solidFill>
                  <a:schemeClr val="bg1"/>
                </a:solidFill>
              </a:rPr>
              <a:t> </a:t>
            </a:r>
            <a:r>
              <a:rPr lang="en-US" sz="5300" b="1" dirty="0" err="1" smtClean="0">
                <a:solidFill>
                  <a:schemeClr val="bg1"/>
                </a:solidFill>
              </a:rPr>
              <a:t>phú</a:t>
            </a:r>
            <a:r>
              <a:rPr lang="en-US" sz="5300" b="1" dirty="0" smtClean="0">
                <a:solidFill>
                  <a:schemeClr val="bg1"/>
                </a:solidFill>
              </a:rPr>
              <a:t> </a:t>
            </a:r>
            <a:r>
              <a:rPr lang="en-US" sz="5300" b="1" dirty="0" err="1" smtClean="0">
                <a:solidFill>
                  <a:schemeClr val="bg1"/>
                </a:solidFill>
              </a:rPr>
              <a:t>quí</a:t>
            </a:r>
            <a:r>
              <a:rPr lang="en-US" sz="5300" b="1" dirty="0" smtClean="0">
                <a:solidFill>
                  <a:schemeClr val="bg1"/>
                </a:solidFill>
              </a:rPr>
              <a:t>, </a:t>
            </a:r>
            <a:r>
              <a:rPr lang="en-US" sz="5300" b="1" dirty="0" err="1" smtClean="0">
                <a:solidFill>
                  <a:schemeClr val="bg1"/>
                </a:solidFill>
              </a:rPr>
              <a:t>đặt</a:t>
            </a:r>
            <a:r>
              <a:rPr lang="en-US" sz="5300" b="1" dirty="0" smtClean="0">
                <a:solidFill>
                  <a:schemeClr val="bg1"/>
                </a:solidFill>
              </a:rPr>
              <a:t> </a:t>
            </a:r>
            <a:r>
              <a:rPr lang="en-US" sz="5300" b="1" dirty="0" err="1" smtClean="0">
                <a:solidFill>
                  <a:schemeClr val="bg1"/>
                </a:solidFill>
              </a:rPr>
              <a:t>ngồi</a:t>
            </a:r>
            <a:r>
              <a:rPr lang="en-US" sz="5300" b="1" dirty="0" smtClean="0">
                <a:solidFill>
                  <a:schemeClr val="bg1"/>
                </a:solidFill>
              </a:rPr>
              <a:t> </a:t>
            </a:r>
            <a:r>
              <a:rPr lang="en-US" sz="5300" b="1" dirty="0" err="1" smtClean="0">
                <a:solidFill>
                  <a:schemeClr val="bg1"/>
                </a:solidFill>
              </a:rPr>
              <a:t>chung</a:t>
            </a:r>
            <a:r>
              <a:rPr lang="en-US" sz="5300" b="1" dirty="0" smtClean="0">
                <a:solidFill>
                  <a:schemeClr val="bg1"/>
                </a:solidFill>
              </a:rPr>
              <a:t> </a:t>
            </a:r>
            <a:r>
              <a:rPr lang="en-US" sz="5300" b="1" dirty="0" err="1" smtClean="0">
                <a:solidFill>
                  <a:schemeClr val="bg1"/>
                </a:solidFill>
              </a:rPr>
              <a:t>hàng</a:t>
            </a:r>
            <a:r>
              <a:rPr lang="en-US" sz="5300" b="1" dirty="0" smtClean="0">
                <a:solidFill>
                  <a:schemeClr val="bg1"/>
                </a:solidFill>
              </a:rPr>
              <a:t> </a:t>
            </a:r>
            <a:r>
              <a:rPr lang="en-US" sz="5300" b="1" dirty="0" err="1" smtClean="0">
                <a:solidFill>
                  <a:schemeClr val="bg1"/>
                </a:solidFill>
              </a:rPr>
              <a:t>phú</a:t>
            </a:r>
            <a:r>
              <a:rPr lang="en-US" sz="5300" b="1" dirty="0" smtClean="0">
                <a:solidFill>
                  <a:schemeClr val="bg1"/>
                </a:solidFill>
              </a:rPr>
              <a:t> </a:t>
            </a:r>
            <a:r>
              <a:rPr lang="en-US" sz="5300" b="1" dirty="0" err="1" smtClean="0">
                <a:solidFill>
                  <a:schemeClr val="bg1"/>
                </a:solidFill>
              </a:rPr>
              <a:t>quí</a:t>
            </a:r>
            <a:r>
              <a:rPr lang="en-US" sz="5300" b="1" dirty="0" smtClean="0">
                <a:solidFill>
                  <a:schemeClr val="bg1"/>
                </a:solidFill>
              </a:rPr>
              <a:t> </a:t>
            </a:r>
            <a:r>
              <a:rPr lang="en-US" sz="5300" b="1" dirty="0" err="1" smtClean="0">
                <a:solidFill>
                  <a:schemeClr val="bg1"/>
                </a:solidFill>
              </a:rPr>
              <a:t>dân</a:t>
            </a:r>
            <a:r>
              <a:rPr lang="en-US" sz="5300" b="1" dirty="0" smtClean="0">
                <a:solidFill>
                  <a:schemeClr val="bg1"/>
                </a:solidFill>
              </a:rPr>
              <a:t> </a:t>
            </a:r>
            <a:r>
              <a:rPr lang="en-US" sz="5300" b="1" dirty="0" err="1" smtClean="0">
                <a:solidFill>
                  <a:schemeClr val="bg1"/>
                </a:solidFill>
              </a:rPr>
              <a:t>Ngài</a:t>
            </a:r>
            <a:r>
              <a:rPr lang="en-US" sz="5300" b="1" dirty="0" smtClean="0">
                <a:solidFill>
                  <a:schemeClr val="bg1"/>
                </a:solidFill>
              </a:rPr>
              <a:t>.</a:t>
            </a:r>
            <a:endParaRPr lang="en-US" sz="5300" b="1" dirty="0">
              <a:solidFill>
                <a:schemeClr val="bg1"/>
              </a:solidFill>
            </a:endParaRPr>
          </a:p>
        </p:txBody>
      </p:sp>
    </p:spTree>
    <p:extLst>
      <p:ext uri="{BB962C8B-B14F-4D97-AF65-F5344CB8AC3E}">
        <p14:creationId xmlns:p14="http://schemas.microsoft.com/office/powerpoint/2010/main" val="2182518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000" b="1" u="sng" dirty="0" err="1">
                <a:solidFill>
                  <a:srgbClr val="FFFF00"/>
                </a:solidFill>
              </a:rPr>
              <a:t>Đk</a:t>
            </a:r>
            <a:r>
              <a:rPr lang="en-US" sz="7000" b="1" u="sng" dirty="0">
                <a:solidFill>
                  <a:srgbClr val="FFFF00"/>
                </a:solidFill>
              </a:rPr>
              <a:t>:</a:t>
            </a:r>
            <a:r>
              <a:rPr lang="en-US" sz="7000" b="1" dirty="0">
                <a:solidFill>
                  <a:srgbClr val="002060"/>
                </a:solidFill>
              </a:rPr>
              <a:t> </a:t>
            </a:r>
            <a:r>
              <a:rPr lang="en-US" sz="7000" b="1" dirty="0" err="1" smtClean="0">
                <a:solidFill>
                  <a:schemeClr val="bg1"/>
                </a:solidFill>
              </a:rPr>
              <a:t>Hãy</a:t>
            </a:r>
            <a:r>
              <a:rPr lang="en-US" sz="7000" b="1" dirty="0" smtClean="0">
                <a:solidFill>
                  <a:schemeClr val="bg1"/>
                </a:solidFill>
              </a:rPr>
              <a:t> </a:t>
            </a:r>
            <a:r>
              <a:rPr lang="en-US" sz="7000" b="1" dirty="0" err="1" smtClean="0">
                <a:solidFill>
                  <a:schemeClr val="bg1"/>
                </a:solidFill>
              </a:rPr>
              <a:t>dâng</a:t>
            </a:r>
            <a:r>
              <a:rPr lang="en-US" sz="7000" b="1" dirty="0" smtClean="0">
                <a:solidFill>
                  <a:schemeClr val="bg1"/>
                </a:solidFill>
              </a:rPr>
              <a:t> </a:t>
            </a:r>
            <a:r>
              <a:rPr lang="en-US" sz="7000" b="1" dirty="0" err="1" smtClean="0">
                <a:solidFill>
                  <a:schemeClr val="bg1"/>
                </a:solidFill>
              </a:rPr>
              <a:t>lời</a:t>
            </a:r>
            <a:r>
              <a:rPr lang="en-US" sz="7000" b="1" dirty="0" smtClean="0">
                <a:solidFill>
                  <a:schemeClr val="bg1"/>
                </a:solidFill>
              </a:rPr>
              <a:t> </a:t>
            </a:r>
            <a:r>
              <a:rPr lang="en-US" sz="7000" b="1" dirty="0" err="1" smtClean="0">
                <a:solidFill>
                  <a:schemeClr val="bg1"/>
                </a:solidFill>
              </a:rPr>
              <a:t>ngợi</a:t>
            </a:r>
            <a:r>
              <a:rPr lang="en-US" sz="7000" b="1" dirty="0" smtClean="0">
                <a:solidFill>
                  <a:schemeClr val="bg1"/>
                </a:solidFill>
              </a:rPr>
              <a:t> </a:t>
            </a:r>
            <a:r>
              <a:rPr lang="en-US" sz="7000" b="1" dirty="0" err="1" smtClean="0">
                <a:solidFill>
                  <a:schemeClr val="bg1"/>
                </a:solidFill>
              </a:rPr>
              <a:t>khen</a:t>
            </a:r>
            <a:r>
              <a:rPr lang="en-US" sz="7000" b="1" dirty="0" smtClean="0">
                <a:solidFill>
                  <a:schemeClr val="bg1"/>
                </a:solidFill>
              </a:rPr>
              <a:t> </a:t>
            </a:r>
            <a:r>
              <a:rPr lang="en-US" sz="7000" b="1" dirty="0" err="1" smtClean="0">
                <a:solidFill>
                  <a:schemeClr val="bg1"/>
                </a:solidFill>
              </a:rPr>
              <a:t>Chúa</a:t>
            </a:r>
            <a:r>
              <a:rPr lang="en-US" sz="7000" b="1" dirty="0" smtClean="0">
                <a:solidFill>
                  <a:schemeClr val="bg1"/>
                </a:solidFill>
              </a:rPr>
              <a:t>, </a:t>
            </a:r>
            <a:r>
              <a:rPr lang="en-US" sz="7000" b="1" dirty="0" err="1" smtClean="0">
                <a:solidFill>
                  <a:schemeClr val="bg1"/>
                </a:solidFill>
              </a:rPr>
              <a:t>Ngài</a:t>
            </a:r>
            <a:r>
              <a:rPr lang="en-US" sz="7000" b="1" dirty="0" smtClean="0">
                <a:solidFill>
                  <a:schemeClr val="bg1"/>
                </a:solidFill>
              </a:rPr>
              <a:t> </a:t>
            </a:r>
            <a:r>
              <a:rPr lang="en-US" sz="7000" b="1" dirty="0" err="1" smtClean="0">
                <a:solidFill>
                  <a:schemeClr val="bg1"/>
                </a:solidFill>
              </a:rPr>
              <a:t>cất</a:t>
            </a:r>
            <a:r>
              <a:rPr lang="en-US" sz="7000" b="1" dirty="0" smtClean="0">
                <a:solidFill>
                  <a:schemeClr val="bg1"/>
                </a:solidFill>
              </a:rPr>
              <a:t> </a:t>
            </a:r>
            <a:r>
              <a:rPr lang="en-US" sz="7000" b="1" dirty="0" err="1" smtClean="0">
                <a:solidFill>
                  <a:schemeClr val="bg1"/>
                </a:solidFill>
              </a:rPr>
              <a:t>nhắc</a:t>
            </a:r>
            <a:r>
              <a:rPr lang="en-US" sz="7000" b="1" dirty="0" smtClean="0">
                <a:solidFill>
                  <a:schemeClr val="bg1"/>
                </a:solidFill>
              </a:rPr>
              <a:t> </a:t>
            </a:r>
            <a:r>
              <a:rPr lang="en-US" sz="7000" b="1" dirty="0" err="1" smtClean="0">
                <a:solidFill>
                  <a:schemeClr val="bg1"/>
                </a:solidFill>
              </a:rPr>
              <a:t>kẻ</a:t>
            </a:r>
            <a:r>
              <a:rPr lang="en-US" sz="7000" b="1" dirty="0" smtClean="0">
                <a:solidFill>
                  <a:schemeClr val="bg1"/>
                </a:solidFill>
              </a:rPr>
              <a:t> </a:t>
            </a:r>
            <a:r>
              <a:rPr lang="en-US" sz="7000" b="1" dirty="0" err="1" smtClean="0">
                <a:solidFill>
                  <a:schemeClr val="bg1"/>
                </a:solidFill>
              </a:rPr>
              <a:t>nghèo</a:t>
            </a:r>
            <a:r>
              <a:rPr lang="en-US" sz="7000" b="1" dirty="0" smtClean="0">
                <a:solidFill>
                  <a:schemeClr val="bg1"/>
                </a:solidFill>
              </a:rPr>
              <a:t> </a:t>
            </a:r>
            <a:r>
              <a:rPr lang="en-US" sz="7000" b="1" dirty="0" err="1" smtClean="0">
                <a:solidFill>
                  <a:schemeClr val="bg1"/>
                </a:solidFill>
              </a:rPr>
              <a:t>túng</a:t>
            </a:r>
            <a:r>
              <a:rPr lang="en-US" sz="7000" b="1" dirty="0" smtClean="0">
                <a:solidFill>
                  <a:schemeClr val="bg1"/>
                </a:solidFill>
              </a:rPr>
              <a:t> </a:t>
            </a:r>
            <a:r>
              <a:rPr lang="en-US" sz="7000" b="1" dirty="0" err="1" smtClean="0">
                <a:solidFill>
                  <a:schemeClr val="bg1"/>
                </a:solidFill>
              </a:rPr>
              <a:t>lên</a:t>
            </a:r>
            <a:r>
              <a:rPr lang="en-US" sz="7000" b="1" dirty="0" smtClean="0">
                <a:solidFill>
                  <a:schemeClr val="bg1"/>
                </a:solidFill>
              </a:rPr>
              <a:t>.</a:t>
            </a:r>
            <a:endParaRPr lang="en-US" sz="7000" b="1" dirty="0">
              <a:solidFill>
                <a:schemeClr val="bg1"/>
              </a:solidFill>
            </a:endParaRPr>
          </a:p>
        </p:txBody>
      </p:sp>
    </p:spTree>
    <p:extLst>
      <p:ext uri="{BB962C8B-B14F-4D97-AF65-F5344CB8AC3E}">
        <p14:creationId xmlns:p14="http://schemas.microsoft.com/office/powerpoint/2010/main" val="2936637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lnSpc>
                <a:spcPct val="120000"/>
              </a:lnSpc>
            </a:pPr>
            <a:r>
              <a:rPr lang="en-US" sz="5400" b="1" u="sng" dirty="0" smtClean="0">
                <a:solidFill>
                  <a:srgbClr val="FFFF00"/>
                </a:solidFill>
                <a:effectLst/>
                <a:latin typeface="UTM American Sans" panose="02040603050506020204" pitchFamily="18" charset="0"/>
              </a:rPr>
              <a:t>Alleluia-alleluia:</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Chúa</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nói</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Chính</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Thầy</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đã</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chọn</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các</a:t>
            </a:r>
            <a:r>
              <a:rPr lang="en-US" sz="5400" b="1" dirty="0" smtClean="0">
                <a:solidFill>
                  <a:schemeClr val="bg1"/>
                </a:solidFill>
                <a:effectLst/>
                <a:latin typeface="UTM American Sans" panose="02040603050506020204" pitchFamily="18" charset="0"/>
              </a:rPr>
              <a:t> con, </a:t>
            </a:r>
            <a:r>
              <a:rPr lang="en-US" sz="5400" b="1" dirty="0" err="1" smtClean="0">
                <a:solidFill>
                  <a:schemeClr val="bg1"/>
                </a:solidFill>
                <a:effectLst/>
                <a:latin typeface="UTM American Sans" panose="02040603050506020204" pitchFamily="18" charset="0"/>
              </a:rPr>
              <a:t>giữa</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thế</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gian</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để</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các</a:t>
            </a:r>
            <a:r>
              <a:rPr lang="en-US" sz="5400" b="1" dirty="0" smtClean="0">
                <a:solidFill>
                  <a:schemeClr val="bg1"/>
                </a:solidFill>
                <a:effectLst/>
                <a:latin typeface="UTM American Sans" panose="02040603050506020204" pitchFamily="18" charset="0"/>
              </a:rPr>
              <a:t> con </a:t>
            </a:r>
            <a:r>
              <a:rPr lang="en-US" sz="5400" b="1" dirty="0" err="1" smtClean="0">
                <a:solidFill>
                  <a:schemeClr val="bg1"/>
                </a:solidFill>
                <a:effectLst/>
                <a:latin typeface="UTM American Sans" panose="02040603050506020204" pitchFamily="18" charset="0"/>
              </a:rPr>
              <a:t>đi</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và</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latin typeface="UTM American Sans" panose="02040603050506020204" pitchFamily="18" charset="0"/>
              </a:rPr>
              <a:t>đem</a:t>
            </a:r>
            <a:r>
              <a:rPr lang="en-US" sz="5400" b="1" dirty="0" smtClean="0">
                <a:solidFill>
                  <a:schemeClr val="bg1"/>
                </a:solidFill>
                <a:latin typeface="UTM American Sans" panose="02040603050506020204" pitchFamily="18" charset="0"/>
              </a:rPr>
              <a:t> </a:t>
            </a:r>
            <a:r>
              <a:rPr lang="en-US" sz="5400" b="1" dirty="0" err="1" smtClean="0">
                <a:solidFill>
                  <a:schemeClr val="bg1"/>
                </a:solidFill>
                <a:latin typeface="UTM American Sans" panose="02040603050506020204" pitchFamily="18" charset="0"/>
              </a:rPr>
              <a:t>lại</a:t>
            </a:r>
            <a:r>
              <a:rPr lang="en-US" sz="5400" b="1" dirty="0" smtClean="0">
                <a:solidFill>
                  <a:schemeClr val="bg1"/>
                </a:solidFill>
                <a:latin typeface="UTM American Sans" panose="02040603050506020204" pitchFamily="18" charset="0"/>
              </a:rPr>
              <a:t> </a:t>
            </a:r>
            <a:r>
              <a:rPr lang="en-US" sz="5400" b="1" dirty="0" err="1" smtClean="0">
                <a:solidFill>
                  <a:schemeClr val="bg1"/>
                </a:solidFill>
                <a:latin typeface="UTM American Sans" panose="02040603050506020204" pitchFamily="18" charset="0"/>
              </a:rPr>
              <a:t>h</a:t>
            </a:r>
            <a:r>
              <a:rPr lang="en-US" sz="5400" b="1" dirty="0" err="1" smtClean="0">
                <a:solidFill>
                  <a:schemeClr val="bg1"/>
                </a:solidFill>
                <a:effectLst/>
                <a:latin typeface="UTM American Sans" panose="02040603050506020204" pitchFamily="18" charset="0"/>
              </a:rPr>
              <a:t>oa</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trái</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và</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để</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hoa</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trái</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các</a:t>
            </a:r>
            <a:r>
              <a:rPr lang="en-US" sz="5400" b="1" dirty="0" smtClean="0">
                <a:solidFill>
                  <a:schemeClr val="bg1"/>
                </a:solidFill>
                <a:effectLst/>
                <a:latin typeface="UTM American Sans" panose="02040603050506020204" pitchFamily="18" charset="0"/>
              </a:rPr>
              <a:t> con </a:t>
            </a:r>
            <a:r>
              <a:rPr lang="en-US" sz="5400" b="1" dirty="0" err="1" smtClean="0">
                <a:solidFill>
                  <a:schemeClr val="bg1"/>
                </a:solidFill>
                <a:effectLst/>
                <a:latin typeface="UTM American Sans" panose="02040603050506020204" pitchFamily="18" charset="0"/>
              </a:rPr>
              <a:t>tồn</a:t>
            </a:r>
            <a:r>
              <a:rPr lang="en-US" sz="5400" b="1" dirty="0" smtClean="0">
                <a:solidFill>
                  <a:schemeClr val="bg1"/>
                </a:solidFill>
                <a:effectLst/>
                <a:latin typeface="UTM American Sans" panose="02040603050506020204" pitchFamily="18" charset="0"/>
              </a:rPr>
              <a:t> </a:t>
            </a:r>
            <a:r>
              <a:rPr lang="en-US" sz="5400" b="1" dirty="0" err="1" smtClean="0">
                <a:solidFill>
                  <a:schemeClr val="bg1"/>
                </a:solidFill>
                <a:effectLst/>
                <a:latin typeface="UTM American Sans" panose="02040603050506020204" pitchFamily="18" charset="0"/>
              </a:rPr>
              <a:t>tại</a:t>
            </a:r>
            <a:r>
              <a:rPr lang="en-US" sz="5400" b="1" dirty="0" smtClean="0">
                <a:solidFill>
                  <a:schemeClr val="bg1"/>
                </a:solidFill>
                <a:effectLst/>
                <a:latin typeface="UTM American Sans" panose="02040603050506020204" pitchFamily="18" charset="0"/>
              </a:rPr>
              <a:t>. </a:t>
            </a:r>
            <a:r>
              <a:rPr lang="en-US" sz="5400" b="1" u="sng" dirty="0" smtClean="0">
                <a:solidFill>
                  <a:srgbClr val="FFFF00"/>
                </a:solidFill>
                <a:effectLst/>
                <a:latin typeface="UTM American Sans" panose="02040603050506020204" pitchFamily="18" charset="0"/>
              </a:rPr>
              <a:t>Alleluia.</a:t>
            </a:r>
            <a:endParaRPr lang="en-US" sz="5400" b="1" u="sng" dirty="0">
              <a:solidFill>
                <a:srgbClr val="FFFF00"/>
              </a:solidFill>
              <a:effectLst/>
              <a:latin typeface="UTM American Sans" panose="02040603050506020204" pitchFamily="18" charset="0"/>
            </a:endParaRPr>
          </a:p>
        </p:txBody>
      </p:sp>
    </p:spTree>
    <p:extLst>
      <p:ext uri="{BB962C8B-B14F-4D97-AF65-F5344CB8AC3E}">
        <p14:creationId xmlns:p14="http://schemas.microsoft.com/office/powerpoint/2010/main" val="3085315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6031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607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985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ctr">
              <a:lnSpc>
                <a:spcPct val="120000"/>
              </a:lnSpc>
              <a:buNone/>
            </a:pPr>
            <a:r>
              <a:rPr lang="en-US" altLang="en-US" sz="6600" b="1" u="sng" dirty="0" err="1"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000" b="1" dirty="0" err="1" smtClean="0">
                <a:solidFill>
                  <a:srgbClr val="FFFF00"/>
                </a:solidFill>
              </a:rPr>
              <a:t>Chẳng</a:t>
            </a:r>
            <a:r>
              <a:rPr lang="en-US" sz="9000" b="1" dirty="0" smtClean="0">
                <a:solidFill>
                  <a:srgbClr val="FFFF00"/>
                </a:solidFill>
              </a:rPr>
              <a:t> </a:t>
            </a:r>
            <a:r>
              <a:rPr lang="en-US" sz="9000" b="1" dirty="0" err="1" smtClean="0">
                <a:solidFill>
                  <a:srgbClr val="FFFF00"/>
                </a:solidFill>
              </a:rPr>
              <a:t>Biết</a:t>
            </a:r>
            <a:r>
              <a:rPr lang="en-US" sz="9000" b="1" dirty="0" smtClean="0">
                <a:solidFill>
                  <a:srgbClr val="FFFF00"/>
                </a:solidFill>
              </a:rPr>
              <a:t> </a:t>
            </a:r>
            <a:r>
              <a:rPr lang="en-US" sz="9000" b="1" dirty="0" err="1" smtClean="0">
                <a:solidFill>
                  <a:srgbClr val="FFFF00"/>
                </a:solidFill>
              </a:rPr>
              <a:t>Lấy</a:t>
            </a:r>
            <a:r>
              <a:rPr lang="en-US" sz="9000" b="1" dirty="0" smtClean="0">
                <a:solidFill>
                  <a:srgbClr val="FFFF00"/>
                </a:solidFill>
              </a:rPr>
              <a:t> </a:t>
            </a:r>
            <a:r>
              <a:rPr lang="en-US" sz="9000" b="1" dirty="0" err="1" smtClean="0">
                <a:solidFill>
                  <a:srgbClr val="FFFF00"/>
                </a:solidFill>
              </a:rPr>
              <a:t>Gì</a:t>
            </a:r>
            <a:endParaRPr lang="en-US" sz="9000" b="1" dirty="0" smtClean="0">
              <a:solidFill>
                <a:srgbClr val="FFFF00"/>
              </a:solidFill>
            </a:endParaRPr>
          </a:p>
          <a:p>
            <a:pPr marL="27385" indent="0" algn="ctr">
              <a:lnSpc>
                <a:spcPct val="120000"/>
              </a:lnSpc>
              <a:buNone/>
            </a:pPr>
            <a:r>
              <a:rPr lang="en-US" sz="5400" dirty="0" smtClean="0">
                <a:solidFill>
                  <a:schemeClr val="bg1"/>
                </a:solidFill>
              </a:rPr>
              <a:t>Lm. </a:t>
            </a:r>
            <a:r>
              <a:rPr lang="en-US" sz="5400" dirty="0" err="1" smtClean="0">
                <a:solidFill>
                  <a:schemeClr val="bg1"/>
                </a:solidFill>
              </a:rPr>
              <a:t>Thành</a:t>
            </a:r>
            <a:r>
              <a:rPr lang="en-US" sz="5400" dirty="0" smtClean="0">
                <a:solidFill>
                  <a:schemeClr val="bg1"/>
                </a:solidFill>
              </a:rPr>
              <a:t> </a:t>
            </a:r>
            <a:r>
              <a:rPr lang="en-US" sz="5400" dirty="0" err="1" smtClean="0">
                <a:solidFill>
                  <a:schemeClr val="bg1"/>
                </a:solidFill>
              </a:rPr>
              <a:t>Tâm</a:t>
            </a:r>
            <a:endParaRPr lang="en-US" altLang="en-US" sz="5200" b="1" i="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213259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Autofit/>
          </a:bodyPr>
          <a:lstStyle/>
          <a:p>
            <a:pPr algn="just">
              <a:lnSpc>
                <a:spcPct val="120000"/>
              </a:lnSpc>
              <a:spcBef>
                <a:spcPts val="0"/>
              </a:spcBef>
            </a:pPr>
            <a:r>
              <a:rPr lang="en-US" sz="4500" u="sng" dirty="0" err="1" smtClean="0">
                <a:solidFill>
                  <a:srgbClr val="FFFF00"/>
                </a:solidFill>
                <a:latin typeface="+mj-lt"/>
              </a:rPr>
              <a:t>Đk</a:t>
            </a:r>
            <a:r>
              <a:rPr lang="en-US" sz="4500" u="sng" dirty="0" smtClean="0">
                <a:solidFill>
                  <a:srgbClr val="FFFF00"/>
                </a:solidFill>
                <a:latin typeface="+mj-lt"/>
              </a:rPr>
              <a:t>:</a:t>
            </a:r>
            <a:r>
              <a:rPr lang="en-US" sz="4500" dirty="0" smtClean="0">
                <a:solidFill>
                  <a:srgbClr val="FFFF00"/>
                </a:solidFill>
                <a:latin typeface="+mj-lt"/>
              </a:rPr>
              <a:t> </a:t>
            </a:r>
            <a:r>
              <a:rPr lang="vi-VN" sz="4500" dirty="0">
                <a:solidFill>
                  <a:schemeClr val="bg1"/>
                </a:solidFill>
                <a:latin typeface="+mj-lt"/>
              </a:rPr>
              <a:t>Đoàn con hôm nay chung tiếng ca mừng dâng lên câu hát nhịp nhàng tâm tư ngời bao mến </a:t>
            </a:r>
            <a:r>
              <a:rPr lang="vi-VN" sz="4500" dirty="0" smtClean="0">
                <a:solidFill>
                  <a:schemeClr val="bg1"/>
                </a:solidFill>
                <a:latin typeface="+mj-lt"/>
              </a:rPr>
              <a:t>thương</a:t>
            </a:r>
            <a:r>
              <a:rPr lang="en-US" sz="4500" dirty="0" smtClean="0">
                <a:solidFill>
                  <a:schemeClr val="bg1"/>
                </a:solidFill>
                <a:latin typeface="+mj-lt"/>
              </a:rPr>
              <a:t>.</a:t>
            </a:r>
            <a:r>
              <a:rPr lang="vi-VN" sz="4500" dirty="0" smtClean="0">
                <a:solidFill>
                  <a:schemeClr val="bg1"/>
                </a:solidFill>
                <a:latin typeface="+mj-lt"/>
              </a:rPr>
              <a:t> </a:t>
            </a:r>
            <a:r>
              <a:rPr lang="en-US" sz="4500" dirty="0">
                <a:solidFill>
                  <a:schemeClr val="bg1"/>
                </a:solidFill>
                <a:latin typeface="+mj-lt"/>
              </a:rPr>
              <a:t>L</a:t>
            </a:r>
            <a:r>
              <a:rPr lang="vi-VN" sz="4500" dirty="0" smtClean="0">
                <a:solidFill>
                  <a:schemeClr val="bg1"/>
                </a:solidFill>
                <a:latin typeface="+mj-lt"/>
              </a:rPr>
              <a:t>ời </a:t>
            </a:r>
            <a:r>
              <a:rPr lang="vi-VN" sz="4500" dirty="0">
                <a:solidFill>
                  <a:schemeClr val="bg1"/>
                </a:solidFill>
                <a:latin typeface="+mj-lt"/>
              </a:rPr>
              <a:t>ca dâng tôn vinh </a:t>
            </a:r>
            <a:r>
              <a:rPr lang="en-US" sz="4500" dirty="0" err="1" smtClean="0">
                <a:solidFill>
                  <a:schemeClr val="bg1"/>
                </a:solidFill>
                <a:latin typeface="+mj-lt"/>
              </a:rPr>
              <a:t>kính</a:t>
            </a:r>
            <a:r>
              <a:rPr lang="vi-VN" sz="4500" dirty="0" smtClean="0">
                <a:solidFill>
                  <a:schemeClr val="bg1"/>
                </a:solidFill>
                <a:latin typeface="+mj-lt"/>
              </a:rPr>
              <a:t> </a:t>
            </a:r>
            <a:r>
              <a:rPr lang="en-US" sz="4500" dirty="0" smtClean="0">
                <a:solidFill>
                  <a:schemeClr val="bg1"/>
                </a:solidFill>
                <a:latin typeface="+mj-lt"/>
              </a:rPr>
              <a:t>T</a:t>
            </a:r>
            <a:r>
              <a:rPr lang="vi-VN" sz="4500" dirty="0" smtClean="0">
                <a:solidFill>
                  <a:schemeClr val="bg1"/>
                </a:solidFill>
                <a:latin typeface="+mj-lt"/>
              </a:rPr>
              <a:t>hánh </a:t>
            </a:r>
            <a:r>
              <a:rPr lang="en-US" sz="4500" dirty="0">
                <a:solidFill>
                  <a:schemeClr val="bg1"/>
                </a:solidFill>
                <a:latin typeface="+mj-lt"/>
              </a:rPr>
              <a:t>T</a:t>
            </a:r>
            <a:r>
              <a:rPr lang="vi-VN" sz="4500" dirty="0" smtClean="0">
                <a:solidFill>
                  <a:schemeClr val="bg1"/>
                </a:solidFill>
                <a:latin typeface="+mj-lt"/>
              </a:rPr>
              <a:t>ông </a:t>
            </a:r>
            <a:r>
              <a:rPr lang="en-US" sz="4500" dirty="0">
                <a:solidFill>
                  <a:schemeClr val="bg1"/>
                </a:solidFill>
                <a:latin typeface="+mj-lt"/>
              </a:rPr>
              <a:t>Đ</a:t>
            </a:r>
            <a:r>
              <a:rPr lang="vi-VN" sz="4500" dirty="0" smtClean="0">
                <a:solidFill>
                  <a:schemeClr val="bg1"/>
                </a:solidFill>
                <a:latin typeface="+mj-lt"/>
              </a:rPr>
              <a:t>ồ </a:t>
            </a:r>
            <a:r>
              <a:rPr lang="vi-VN" sz="4500" dirty="0">
                <a:solidFill>
                  <a:schemeClr val="bg1"/>
                </a:solidFill>
                <a:latin typeface="+mj-lt"/>
              </a:rPr>
              <a:t>hôm nay cho đến muôn đời sống trong tình yêu Chúa </a:t>
            </a:r>
            <a:r>
              <a:rPr lang="en-US" sz="4500" dirty="0" err="1" smtClean="0">
                <a:solidFill>
                  <a:schemeClr val="bg1"/>
                </a:solidFill>
                <a:latin typeface="+mj-lt"/>
              </a:rPr>
              <a:t>thôi</a:t>
            </a:r>
            <a:r>
              <a:rPr lang="vi-VN" sz="4500" dirty="0" smtClean="0">
                <a:solidFill>
                  <a:schemeClr val="bg1"/>
                </a:solidFill>
                <a:latin typeface="+mj-lt"/>
              </a:rPr>
              <a:t>.</a:t>
            </a:r>
            <a:endParaRPr lang="vi-VN" sz="45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74855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u="sng" dirty="0" err="1" smtClean="0">
                <a:solidFill>
                  <a:srgbClr val="FFFF00"/>
                </a:solidFill>
              </a:rPr>
              <a:t>Đk</a:t>
            </a:r>
            <a:r>
              <a:rPr lang="en-US" sz="5500" u="sng" dirty="0" smtClean="0">
                <a:solidFill>
                  <a:srgbClr val="FFFF00"/>
                </a:solidFill>
              </a:rPr>
              <a:t>:</a:t>
            </a:r>
            <a:r>
              <a:rPr lang="en-US" sz="5500" b="0" dirty="0" smtClean="0">
                <a:solidFill>
                  <a:schemeClr val="bg1"/>
                </a:solidFill>
                <a:effectLst/>
              </a:rPr>
              <a:t> </a:t>
            </a:r>
            <a:r>
              <a:rPr lang="vi-VN" sz="5500" dirty="0">
                <a:solidFill>
                  <a:schemeClr val="bg1"/>
                </a:solidFill>
              </a:rPr>
              <a:t>Chẳng biết lấy gì đáp ơn </a:t>
            </a:r>
            <a:r>
              <a:rPr lang="vi-VN" sz="5500" dirty="0" smtClean="0">
                <a:solidFill>
                  <a:schemeClr val="bg1"/>
                </a:solidFill>
              </a:rPr>
              <a:t>Ngài</a:t>
            </a:r>
            <a:r>
              <a:rPr lang="en-US" sz="5500" dirty="0" smtClean="0">
                <a:solidFill>
                  <a:schemeClr val="bg1"/>
                </a:solidFill>
              </a:rPr>
              <a:t>?</a:t>
            </a:r>
            <a:r>
              <a:rPr lang="vi-VN" sz="5500" dirty="0" smtClean="0">
                <a:solidFill>
                  <a:schemeClr val="bg1"/>
                </a:solidFill>
              </a:rPr>
              <a:t> </a:t>
            </a:r>
            <a:r>
              <a:rPr lang="en-US" sz="5500" dirty="0" smtClean="0">
                <a:solidFill>
                  <a:schemeClr val="bg1"/>
                </a:solidFill>
              </a:rPr>
              <a:t>V</a:t>
            </a:r>
            <a:r>
              <a:rPr lang="vi-VN" sz="5500" dirty="0" smtClean="0">
                <a:solidFill>
                  <a:schemeClr val="bg1"/>
                </a:solidFill>
              </a:rPr>
              <a:t>ì </a:t>
            </a:r>
            <a:r>
              <a:rPr lang="vi-VN" sz="5500" dirty="0">
                <a:solidFill>
                  <a:schemeClr val="bg1"/>
                </a:solidFill>
              </a:rPr>
              <a:t>này bao ơn phúc Ngài ban cho. Xin nâng chén cứu độ tán dương Ngài. Danh Ngài cao sang trên trần </a:t>
            </a:r>
            <a:r>
              <a:rPr lang="vi-VN" sz="5500" dirty="0" smtClean="0">
                <a:solidFill>
                  <a:schemeClr val="bg1"/>
                </a:solidFill>
              </a:rPr>
              <a:t>thế</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632641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FF00"/>
                </a:solidFill>
              </a:rPr>
              <a:t>**:</a:t>
            </a:r>
            <a:r>
              <a:rPr lang="en-US" sz="5100" b="0" dirty="0" smtClean="0">
                <a:solidFill>
                  <a:schemeClr val="bg1"/>
                </a:solidFill>
                <a:effectLst/>
              </a:rPr>
              <a:t> M</a:t>
            </a:r>
            <a:r>
              <a:rPr lang="vi-VN" sz="5100" dirty="0" smtClean="0">
                <a:solidFill>
                  <a:schemeClr val="bg1"/>
                </a:solidFill>
              </a:rPr>
              <a:t>ãi </a:t>
            </a:r>
            <a:r>
              <a:rPr lang="vi-VN" sz="5100" dirty="0">
                <a:solidFill>
                  <a:schemeClr val="bg1"/>
                </a:solidFill>
              </a:rPr>
              <a:t>mãi muôn đời đến muôn </a:t>
            </a:r>
            <a:r>
              <a:rPr lang="vi-VN" sz="5100" dirty="0" smtClean="0">
                <a:solidFill>
                  <a:schemeClr val="bg1"/>
                </a:solidFill>
              </a:rPr>
              <a:t>đời</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T</a:t>
            </a:r>
            <a:r>
              <a:rPr lang="vi-VN" sz="5100" dirty="0" smtClean="0">
                <a:solidFill>
                  <a:schemeClr val="bg1"/>
                </a:solidFill>
              </a:rPr>
              <a:t>ình </a:t>
            </a:r>
            <a:r>
              <a:rPr lang="vi-VN" sz="5100" dirty="0">
                <a:solidFill>
                  <a:schemeClr val="bg1"/>
                </a:solidFill>
              </a:rPr>
              <a:t>Ngài thương lai láng tựa biển </a:t>
            </a:r>
            <a:r>
              <a:rPr lang="vi-VN" sz="5100" dirty="0" smtClean="0">
                <a:solidFill>
                  <a:schemeClr val="bg1"/>
                </a:solidFill>
              </a:rPr>
              <a:t>khơi</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N</a:t>
            </a:r>
            <a:r>
              <a:rPr lang="vi-VN" sz="5100" dirty="0" smtClean="0">
                <a:solidFill>
                  <a:schemeClr val="bg1"/>
                </a:solidFill>
              </a:rPr>
              <a:t>hư </a:t>
            </a:r>
            <a:r>
              <a:rPr lang="vi-VN" sz="5100" dirty="0">
                <a:solidFill>
                  <a:schemeClr val="bg1"/>
                </a:solidFill>
              </a:rPr>
              <a:t>hương kinh ban chiều ngát bay </a:t>
            </a:r>
            <a:r>
              <a:rPr lang="vi-VN" sz="5100" dirty="0" smtClean="0">
                <a:solidFill>
                  <a:schemeClr val="bg1"/>
                </a:solidFill>
              </a:rPr>
              <a:t>cao</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C</a:t>
            </a:r>
            <a:r>
              <a:rPr lang="vi-VN" sz="5100" dirty="0" smtClean="0">
                <a:solidFill>
                  <a:schemeClr val="bg1"/>
                </a:solidFill>
              </a:rPr>
              <a:t>hân </a:t>
            </a:r>
            <a:r>
              <a:rPr lang="vi-VN" sz="5100" dirty="0">
                <a:solidFill>
                  <a:schemeClr val="bg1"/>
                </a:solidFill>
              </a:rPr>
              <a:t>tình con đây kính dâng </a:t>
            </a:r>
            <a:r>
              <a:rPr lang="vi-VN" sz="5100" dirty="0" smtClean="0">
                <a:solidFill>
                  <a:schemeClr val="bg1"/>
                </a:solidFill>
              </a:rPr>
              <a:t>Ngài</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992470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a:solidFill>
                  <a:srgbClr val="FFFF00"/>
                </a:solidFill>
              </a:rPr>
              <a:t>T</a:t>
            </a:r>
            <a:r>
              <a:rPr lang="en-US" sz="5800" b="0" u="sng" dirty="0" err="1" smtClean="0">
                <a:solidFill>
                  <a:srgbClr val="FFFF00"/>
                </a:solidFill>
                <a:effectLst/>
              </a:rPr>
              <a:t>k</a:t>
            </a:r>
            <a:r>
              <a:rPr lang="en-US" sz="5800" b="0" u="sng" dirty="0" smtClean="0">
                <a:solidFill>
                  <a:srgbClr val="FFFF00"/>
                </a:solidFill>
                <a:effectLst/>
              </a:rPr>
              <a:t>:</a:t>
            </a:r>
            <a:r>
              <a:rPr lang="en-US" sz="5800" b="0" dirty="0" smtClean="0">
                <a:solidFill>
                  <a:schemeClr val="bg1"/>
                </a:solidFill>
                <a:effectLst/>
              </a:rPr>
              <a:t> </a:t>
            </a:r>
            <a:r>
              <a:rPr lang="vi-VN" sz="5800" dirty="0"/>
              <a:t> </a:t>
            </a:r>
            <a:r>
              <a:rPr lang="en-US" sz="5800" dirty="0" smtClean="0">
                <a:solidFill>
                  <a:schemeClr val="bg1"/>
                </a:solidFill>
              </a:rPr>
              <a:t>Đ</a:t>
            </a:r>
            <a:r>
              <a:rPr lang="vi-VN" sz="5800" dirty="0" smtClean="0">
                <a:solidFill>
                  <a:schemeClr val="bg1"/>
                </a:solidFill>
              </a:rPr>
              <a:t>ây </a:t>
            </a:r>
            <a:r>
              <a:rPr lang="en-US" sz="5800" dirty="0" err="1" smtClean="0">
                <a:solidFill>
                  <a:schemeClr val="bg1"/>
                </a:solidFill>
              </a:rPr>
              <a:t>đoàn</a:t>
            </a:r>
            <a:r>
              <a:rPr lang="vi-VN" sz="5800" dirty="0" smtClean="0">
                <a:solidFill>
                  <a:schemeClr val="bg1"/>
                </a:solidFill>
              </a:rPr>
              <a:t> </a:t>
            </a:r>
            <a:r>
              <a:rPr lang="vi-VN" sz="5800" dirty="0">
                <a:solidFill>
                  <a:schemeClr val="bg1"/>
                </a:solidFill>
              </a:rPr>
              <a:t>con </a:t>
            </a:r>
            <a:r>
              <a:rPr lang="en-US" sz="5800" dirty="0" err="1" smtClean="0">
                <a:solidFill>
                  <a:schemeClr val="bg1"/>
                </a:solidFill>
              </a:rPr>
              <a:t>hợp</a:t>
            </a:r>
            <a:r>
              <a:rPr lang="en-US" sz="5800" dirty="0" smtClean="0">
                <a:solidFill>
                  <a:schemeClr val="bg1"/>
                </a:solidFill>
              </a:rPr>
              <a:t> </a:t>
            </a:r>
            <a:r>
              <a:rPr lang="en-US" sz="5800" dirty="0" err="1" smtClean="0">
                <a:solidFill>
                  <a:schemeClr val="bg1"/>
                </a:solidFill>
              </a:rPr>
              <a:t>nhau</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Lời</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lời</a:t>
            </a:r>
            <a:r>
              <a:rPr lang="en-US" sz="5800" dirty="0" smtClean="0">
                <a:solidFill>
                  <a:schemeClr val="bg1"/>
                </a:solidFill>
              </a:rPr>
              <a:t> </a:t>
            </a:r>
            <a:r>
              <a:rPr lang="en-US" sz="5800" dirty="0" err="1" smtClean="0">
                <a:solidFill>
                  <a:schemeClr val="bg1"/>
                </a:solidFill>
              </a:rPr>
              <a:t>khen</a:t>
            </a:r>
            <a:r>
              <a:rPr lang="en-US" sz="5800" dirty="0" smtClean="0">
                <a:solidFill>
                  <a:schemeClr val="bg1"/>
                </a:solidFill>
              </a:rPr>
              <a:t> </a:t>
            </a:r>
            <a:r>
              <a:rPr lang="en-US" sz="5800" dirty="0" err="1" smtClean="0">
                <a:solidFill>
                  <a:schemeClr val="bg1"/>
                </a:solidFill>
              </a:rPr>
              <a:t>vì</a:t>
            </a:r>
            <a:r>
              <a:rPr lang="en-US" sz="5800" dirty="0" smtClean="0">
                <a:solidFill>
                  <a:schemeClr val="bg1"/>
                </a:solidFill>
              </a:rPr>
              <a:t> </a:t>
            </a:r>
            <a:r>
              <a:rPr lang="en-US" sz="5800" dirty="0" err="1" smtClean="0">
                <a:solidFill>
                  <a:schemeClr val="bg1"/>
                </a:solidFill>
              </a:rPr>
              <a:t>muôn</a:t>
            </a:r>
            <a:r>
              <a:rPr lang="en-US" sz="5800" dirty="0" smtClean="0">
                <a:solidFill>
                  <a:schemeClr val="bg1"/>
                </a:solidFill>
              </a:rPr>
              <a:t> </a:t>
            </a:r>
            <a:r>
              <a:rPr lang="en-US" sz="5800" dirty="0" err="1" smtClean="0">
                <a:solidFill>
                  <a:schemeClr val="bg1"/>
                </a:solidFill>
              </a:rPr>
              <a:t>muôn</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ân</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ban </a:t>
            </a:r>
            <a:r>
              <a:rPr lang="en-US" sz="5800" dirty="0" err="1" smtClean="0">
                <a:solidFill>
                  <a:schemeClr val="bg1"/>
                </a:solidFill>
              </a:rPr>
              <a:t>đầy</a:t>
            </a:r>
            <a:r>
              <a:rPr lang="en-US" sz="5800" dirty="0" smtClean="0">
                <a:solidFill>
                  <a:schemeClr val="bg1"/>
                </a:solidFill>
              </a:rPr>
              <a:t> </a:t>
            </a:r>
            <a:r>
              <a:rPr lang="en-US" sz="5800" dirty="0" err="1" smtClean="0">
                <a:solidFill>
                  <a:schemeClr val="bg1"/>
                </a:solidFill>
              </a:rPr>
              <a:t>dư</a:t>
            </a:r>
            <a:r>
              <a:rPr lang="en-US" sz="5800" dirty="0" smtClean="0">
                <a:solidFill>
                  <a:schemeClr val="bg1"/>
                </a:solidFill>
              </a:rPr>
              <a:t> </a:t>
            </a:r>
            <a:r>
              <a:rPr lang="en-US" sz="5800" dirty="0" err="1" smtClean="0">
                <a:solidFill>
                  <a:schemeClr val="bg1"/>
                </a:solidFill>
              </a:rPr>
              <a:t>mãi</a:t>
            </a:r>
            <a:r>
              <a:rPr lang="en-US" sz="5800" dirty="0" smtClean="0">
                <a:solidFill>
                  <a:schemeClr val="bg1"/>
                </a:solidFill>
              </a:rPr>
              <a:t> </a:t>
            </a:r>
            <a:r>
              <a:rPr lang="en-US" sz="5800" dirty="0" err="1" smtClean="0">
                <a:solidFill>
                  <a:schemeClr val="bg1"/>
                </a:solidFill>
              </a:rPr>
              <a:t>không</a:t>
            </a:r>
            <a:r>
              <a:rPr lang="en-US" sz="5800" dirty="0" smtClean="0">
                <a:solidFill>
                  <a:schemeClr val="bg1"/>
                </a:solidFill>
              </a:rPr>
              <a:t> </a:t>
            </a:r>
            <a:r>
              <a:rPr lang="en-US" sz="5800" dirty="0" err="1" smtClean="0">
                <a:solidFill>
                  <a:schemeClr val="bg1"/>
                </a:solidFill>
              </a:rPr>
              <a:t>ngừng</a:t>
            </a:r>
            <a:r>
              <a:rPr lang="en-US" sz="5800" dirty="0" smtClean="0">
                <a:solidFill>
                  <a:schemeClr val="bg1"/>
                </a:solidFill>
              </a:rPr>
              <a:t>.</a:t>
            </a:r>
            <a:endParaRPr lang="vi-VN" sz="5800" dirty="0">
              <a:solidFill>
                <a:schemeClr val="bg1"/>
              </a:solidFill>
            </a:endParaRPr>
          </a:p>
        </p:txBody>
      </p:sp>
    </p:spTree>
    <p:extLst>
      <p:ext uri="{BB962C8B-B14F-4D97-AF65-F5344CB8AC3E}">
        <p14:creationId xmlns:p14="http://schemas.microsoft.com/office/powerpoint/2010/main" val="141607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500" u="sng" dirty="0" err="1" smtClean="0">
                <a:solidFill>
                  <a:srgbClr val="FFFF00"/>
                </a:solidFill>
              </a:rPr>
              <a:t>Đk</a:t>
            </a:r>
            <a:r>
              <a:rPr lang="en-US" sz="5500" u="sng" dirty="0" smtClean="0">
                <a:solidFill>
                  <a:srgbClr val="FFFF00"/>
                </a:solidFill>
              </a:rPr>
              <a:t>:</a:t>
            </a:r>
            <a:r>
              <a:rPr lang="en-US" sz="5500" b="0" dirty="0" smtClean="0">
                <a:solidFill>
                  <a:schemeClr val="bg1"/>
                </a:solidFill>
                <a:effectLst/>
              </a:rPr>
              <a:t> </a:t>
            </a:r>
            <a:r>
              <a:rPr lang="vi-VN" sz="5500" dirty="0">
                <a:solidFill>
                  <a:schemeClr val="bg1"/>
                </a:solidFill>
              </a:rPr>
              <a:t>Chẳng biết lấy gì đáp ơn </a:t>
            </a:r>
            <a:r>
              <a:rPr lang="vi-VN" sz="5500" dirty="0" smtClean="0">
                <a:solidFill>
                  <a:schemeClr val="bg1"/>
                </a:solidFill>
              </a:rPr>
              <a:t>Ngài</a:t>
            </a:r>
            <a:r>
              <a:rPr lang="en-US" sz="5500" dirty="0" smtClean="0">
                <a:solidFill>
                  <a:schemeClr val="bg1"/>
                </a:solidFill>
              </a:rPr>
              <a:t>?</a:t>
            </a:r>
            <a:r>
              <a:rPr lang="vi-VN" sz="5500" dirty="0" smtClean="0">
                <a:solidFill>
                  <a:schemeClr val="bg1"/>
                </a:solidFill>
              </a:rPr>
              <a:t> </a:t>
            </a:r>
            <a:r>
              <a:rPr lang="en-US" sz="5500" dirty="0" smtClean="0">
                <a:solidFill>
                  <a:schemeClr val="bg1"/>
                </a:solidFill>
              </a:rPr>
              <a:t>V</a:t>
            </a:r>
            <a:r>
              <a:rPr lang="vi-VN" sz="5500" dirty="0" smtClean="0">
                <a:solidFill>
                  <a:schemeClr val="bg1"/>
                </a:solidFill>
              </a:rPr>
              <a:t>ì </a:t>
            </a:r>
            <a:r>
              <a:rPr lang="vi-VN" sz="5500" dirty="0">
                <a:solidFill>
                  <a:schemeClr val="bg1"/>
                </a:solidFill>
              </a:rPr>
              <a:t>này bao ơn phúc Ngài ban cho. Xin nâng chén cứu độ tán dương Ngài. Danh Ngài cao sang trên trần </a:t>
            </a:r>
            <a:r>
              <a:rPr lang="vi-VN" sz="5500" dirty="0" smtClean="0">
                <a:solidFill>
                  <a:schemeClr val="bg1"/>
                </a:solidFill>
              </a:rPr>
              <a:t>thế</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1333413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FF00"/>
                </a:solidFill>
              </a:rPr>
              <a:t>**:</a:t>
            </a:r>
            <a:r>
              <a:rPr lang="en-US" sz="5100" b="0" dirty="0" smtClean="0">
                <a:solidFill>
                  <a:schemeClr val="bg1"/>
                </a:solidFill>
                <a:effectLst/>
              </a:rPr>
              <a:t> M</a:t>
            </a:r>
            <a:r>
              <a:rPr lang="vi-VN" sz="5100" dirty="0" smtClean="0">
                <a:solidFill>
                  <a:schemeClr val="bg1"/>
                </a:solidFill>
              </a:rPr>
              <a:t>ãi </a:t>
            </a:r>
            <a:r>
              <a:rPr lang="vi-VN" sz="5100" dirty="0">
                <a:solidFill>
                  <a:schemeClr val="bg1"/>
                </a:solidFill>
              </a:rPr>
              <a:t>mãi muôn đời đến muôn </a:t>
            </a:r>
            <a:r>
              <a:rPr lang="vi-VN" sz="5100" dirty="0" smtClean="0">
                <a:solidFill>
                  <a:schemeClr val="bg1"/>
                </a:solidFill>
              </a:rPr>
              <a:t>đời</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T</a:t>
            </a:r>
            <a:r>
              <a:rPr lang="vi-VN" sz="5100" dirty="0" smtClean="0">
                <a:solidFill>
                  <a:schemeClr val="bg1"/>
                </a:solidFill>
              </a:rPr>
              <a:t>ình </a:t>
            </a:r>
            <a:r>
              <a:rPr lang="vi-VN" sz="5100" dirty="0">
                <a:solidFill>
                  <a:schemeClr val="bg1"/>
                </a:solidFill>
              </a:rPr>
              <a:t>Ngài thương lai láng tựa biển </a:t>
            </a:r>
            <a:r>
              <a:rPr lang="vi-VN" sz="5100" dirty="0" smtClean="0">
                <a:solidFill>
                  <a:schemeClr val="bg1"/>
                </a:solidFill>
              </a:rPr>
              <a:t>khơi</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N</a:t>
            </a:r>
            <a:r>
              <a:rPr lang="vi-VN" sz="5100" dirty="0" smtClean="0">
                <a:solidFill>
                  <a:schemeClr val="bg1"/>
                </a:solidFill>
              </a:rPr>
              <a:t>hư </a:t>
            </a:r>
            <a:r>
              <a:rPr lang="vi-VN" sz="5100" dirty="0">
                <a:solidFill>
                  <a:schemeClr val="bg1"/>
                </a:solidFill>
              </a:rPr>
              <a:t>hương kinh ban chiều ngát bay </a:t>
            </a:r>
            <a:r>
              <a:rPr lang="vi-VN" sz="5100" dirty="0" smtClean="0">
                <a:solidFill>
                  <a:schemeClr val="bg1"/>
                </a:solidFill>
              </a:rPr>
              <a:t>cao</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C</a:t>
            </a:r>
            <a:r>
              <a:rPr lang="vi-VN" sz="5100" dirty="0" smtClean="0">
                <a:solidFill>
                  <a:schemeClr val="bg1"/>
                </a:solidFill>
              </a:rPr>
              <a:t>hân </a:t>
            </a:r>
            <a:r>
              <a:rPr lang="vi-VN" sz="5100" dirty="0">
                <a:solidFill>
                  <a:schemeClr val="bg1"/>
                </a:solidFill>
              </a:rPr>
              <a:t>tình con đây kính dâng </a:t>
            </a:r>
            <a:r>
              <a:rPr lang="vi-VN" sz="5100" dirty="0" smtClean="0">
                <a:solidFill>
                  <a:schemeClr val="bg1"/>
                </a:solidFill>
              </a:rPr>
              <a:t>Ngài</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2248357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361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6072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50000"/>
              </a:lnSpc>
            </a:pPr>
            <a:r>
              <a:rPr lang="en-US" sz="6600" b="0" u="sng" dirty="0" err="1" smtClean="0">
                <a:solidFill>
                  <a:srgbClr val="FFFF00"/>
                </a:solidFill>
                <a:effectLst/>
              </a:rPr>
              <a:t>Ca</a:t>
            </a:r>
            <a:r>
              <a:rPr lang="en-US" sz="6600" b="0" u="sng" dirty="0" smtClean="0">
                <a:solidFill>
                  <a:srgbClr val="FFFF00"/>
                </a:solidFill>
                <a:effectLst/>
              </a:rPr>
              <a:t> </a:t>
            </a:r>
            <a:r>
              <a:rPr lang="en-US" sz="6600" b="0" u="sng" dirty="0" err="1" smtClean="0">
                <a:solidFill>
                  <a:srgbClr val="FFFF00"/>
                </a:solidFill>
                <a:effectLst/>
              </a:rPr>
              <a:t>Nguyện</a:t>
            </a:r>
            <a:r>
              <a:rPr lang="en-US" sz="6600" b="0" u="sng" dirty="0" smtClean="0">
                <a:solidFill>
                  <a:srgbClr val="FFFF00"/>
                </a:solidFill>
                <a:effectLst/>
              </a:rPr>
              <a:t> </a:t>
            </a:r>
            <a:r>
              <a:rPr lang="en-US" sz="6600" b="0" u="sng" dirty="0" err="1" smtClean="0">
                <a:solidFill>
                  <a:srgbClr val="FFFF00"/>
                </a:solidFill>
                <a:effectLst/>
              </a:rPr>
              <a:t>Hiệp</a:t>
            </a:r>
            <a:r>
              <a:rPr lang="en-US" sz="6600" b="0" u="sng" dirty="0" smtClean="0">
                <a:solidFill>
                  <a:srgbClr val="FFFF00"/>
                </a:solidFill>
                <a:effectLst/>
              </a:rPr>
              <a:t> </a:t>
            </a:r>
            <a:r>
              <a:rPr lang="en-US" sz="6600" b="0" u="sng"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Tâm</a:t>
            </a:r>
            <a:r>
              <a:rPr lang="en-US" sz="6600" dirty="0" smtClean="0">
                <a:solidFill>
                  <a:srgbClr val="FFFF00"/>
                </a:solidFill>
              </a:rPr>
              <a:t> </a:t>
            </a:r>
            <a:r>
              <a:rPr lang="en-US" sz="6600" dirty="0" err="1" smtClean="0">
                <a:solidFill>
                  <a:srgbClr val="FFFF00"/>
                </a:solidFill>
              </a:rPr>
              <a:t>Tình</a:t>
            </a:r>
            <a:r>
              <a:rPr lang="en-US" sz="6600" dirty="0" smtClean="0">
                <a:solidFill>
                  <a:srgbClr val="FFFF00"/>
                </a:solidFill>
              </a:rPr>
              <a:t> </a:t>
            </a:r>
            <a:r>
              <a:rPr lang="en-US" sz="6600" dirty="0" err="1" smtClean="0">
                <a:solidFill>
                  <a:srgbClr val="FFFF00"/>
                </a:solidFill>
              </a:rPr>
              <a:t>Hiến</a:t>
            </a:r>
            <a:r>
              <a:rPr lang="en-US" sz="6600" dirty="0" smtClean="0">
                <a:solidFill>
                  <a:srgbClr val="FFFF00"/>
                </a:solidFill>
              </a:rPr>
              <a:t> </a:t>
            </a:r>
            <a:r>
              <a:rPr lang="en-US" sz="6600" dirty="0" err="1" smtClean="0">
                <a:solidFill>
                  <a:srgbClr val="FFFF00"/>
                </a:solidFill>
              </a:rPr>
              <a:t>Dâng</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Oanh</a:t>
            </a:r>
            <a:r>
              <a:rPr lang="en-US" sz="4000" i="1" dirty="0" smtClean="0">
                <a:solidFill>
                  <a:schemeClr val="bg1"/>
                </a:solidFill>
              </a:rPr>
              <a:t> </a:t>
            </a:r>
            <a:r>
              <a:rPr lang="en-US" sz="4000" i="1" dirty="0" err="1" smtClean="0">
                <a:solidFill>
                  <a:schemeClr val="bg1"/>
                </a:solidFill>
              </a:rPr>
              <a:t>Sông</a:t>
            </a:r>
            <a:r>
              <a:rPr lang="en-US" sz="4000" i="1" dirty="0" smtClean="0">
                <a:solidFill>
                  <a:schemeClr val="bg1"/>
                </a:solidFill>
              </a:rPr>
              <a:t> Lam</a:t>
            </a:r>
            <a:endParaRPr lang="en-US" sz="6600" b="0" i="1" dirty="0">
              <a:solidFill>
                <a:schemeClr val="bg1"/>
              </a:solidFill>
              <a:effectLst/>
            </a:endParaRPr>
          </a:p>
        </p:txBody>
      </p:sp>
    </p:spTree>
    <p:extLst>
      <p:ext uri="{BB962C8B-B14F-4D97-AF65-F5344CB8AC3E}">
        <p14:creationId xmlns:p14="http://schemas.microsoft.com/office/powerpoint/2010/main" val="3743643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a:t>
            </a:r>
            <a:r>
              <a:rPr lang="en-US" sz="6600" dirty="0" err="1">
                <a:solidFill>
                  <a:schemeClr val="bg1"/>
                </a:solidFill>
              </a:rPr>
              <a:t>gì</a:t>
            </a:r>
            <a:r>
              <a:rPr lang="en-US" sz="6600" dirty="0">
                <a:solidFill>
                  <a:schemeClr val="bg1"/>
                </a:solidFill>
              </a:rPr>
              <a:t> </a:t>
            </a:r>
            <a:r>
              <a:rPr lang="en-US" sz="6600" dirty="0" err="1">
                <a:solidFill>
                  <a:schemeClr val="bg1"/>
                </a:solidFill>
              </a:rPr>
              <a:t>cảm</a:t>
            </a:r>
            <a:r>
              <a:rPr lang="en-US" sz="6600" dirty="0">
                <a:solidFill>
                  <a:schemeClr val="bg1"/>
                </a:solidFill>
              </a:rPr>
              <a:t> </a:t>
            </a:r>
            <a:r>
              <a:rPr lang="en-US" sz="6600" dirty="0" err="1">
                <a:solidFill>
                  <a:schemeClr val="bg1"/>
                </a:solidFill>
              </a:rPr>
              <a:t>mến</a:t>
            </a:r>
            <a:r>
              <a:rPr lang="en-US" sz="6600" dirty="0">
                <a:solidFill>
                  <a:schemeClr val="bg1"/>
                </a:solidFill>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chi </a:t>
            </a:r>
            <a:r>
              <a:rPr lang="en-US" sz="6600" dirty="0" err="1">
                <a:solidFill>
                  <a:schemeClr val="bg1"/>
                </a:solidFill>
              </a:rPr>
              <a:t>báo</a:t>
            </a:r>
            <a:r>
              <a:rPr lang="en-US" sz="6600" dirty="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cao</a:t>
            </a:r>
            <a:r>
              <a:rPr lang="en-US" sz="6600" dirty="0">
                <a:solidFill>
                  <a:schemeClr val="bg1"/>
                </a:solidFill>
              </a:rPr>
              <a:t> </a:t>
            </a:r>
            <a:r>
              <a:rPr lang="en-US" sz="6600" dirty="0" err="1">
                <a:solidFill>
                  <a:schemeClr val="bg1"/>
                </a:solidFill>
              </a:rPr>
              <a:t>vời</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đã</a:t>
            </a:r>
            <a:r>
              <a:rPr lang="en-US" sz="6600" dirty="0">
                <a:solidFill>
                  <a:schemeClr val="bg1"/>
                </a:solidFill>
              </a:rPr>
              <a:t> </a:t>
            </a:r>
            <a:r>
              <a:rPr lang="en-US" sz="6600" dirty="0" err="1">
                <a:solidFill>
                  <a:schemeClr val="bg1"/>
                </a:solidFill>
              </a:rPr>
              <a:t>làm</a:t>
            </a:r>
            <a:r>
              <a:rPr lang="en-US" sz="6600" dirty="0">
                <a:solidFill>
                  <a:schemeClr val="bg1"/>
                </a:solidFill>
              </a:rPr>
              <a:t> </a:t>
            </a:r>
            <a:r>
              <a:rPr lang="en-US" sz="6600" dirty="0" err="1">
                <a:solidFill>
                  <a:schemeClr val="bg1"/>
                </a:solidFill>
              </a:rPr>
              <a:t>cho</a:t>
            </a:r>
            <a:r>
              <a:rPr lang="en-US" sz="6600" dirty="0">
                <a:solidFill>
                  <a:schemeClr val="bg1"/>
                </a:solidFill>
              </a:rPr>
              <a:t> </a:t>
            </a:r>
            <a:r>
              <a:rPr lang="en-US" sz="66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3481953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Tk1:</a:t>
            </a:r>
            <a:r>
              <a:rPr lang="en-US" sz="5400" b="0" dirty="0" smtClean="0">
                <a:solidFill>
                  <a:schemeClr val="bg1"/>
                </a:solidFill>
                <a:effectLst/>
              </a:rPr>
              <a:t> </a:t>
            </a:r>
            <a:r>
              <a:rPr lang="vi-VN" sz="6000" dirty="0">
                <a:solidFill>
                  <a:schemeClr val="bg1"/>
                </a:solidFill>
              </a:rPr>
              <a:t>Thương con từ ngàn xưa một tình yêu chan </a:t>
            </a:r>
            <a:r>
              <a:rPr lang="vi-VN" sz="6000" dirty="0" smtClean="0">
                <a:solidFill>
                  <a:schemeClr val="bg1"/>
                </a:solidFill>
              </a:rPr>
              <a:t>chứa</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v</a:t>
            </a:r>
            <a:r>
              <a:rPr lang="vi-VN" sz="6000" dirty="0" smtClean="0">
                <a:solidFill>
                  <a:schemeClr val="bg1"/>
                </a:solidFill>
              </a:rPr>
              <a:t>à </a:t>
            </a:r>
            <a:r>
              <a:rPr lang="vi-VN" sz="6000" dirty="0">
                <a:solidFill>
                  <a:schemeClr val="bg1"/>
                </a:solidFill>
              </a:rPr>
              <a:t>chọn con đi làm đuốc sáng chiếu soi trần gian. </a:t>
            </a:r>
            <a:endParaRPr lang="en-US" sz="5400" b="0" dirty="0">
              <a:solidFill>
                <a:schemeClr val="bg1"/>
              </a:solidFill>
              <a:effectLst/>
            </a:endParaRPr>
          </a:p>
        </p:txBody>
      </p:sp>
    </p:spTree>
    <p:extLst>
      <p:ext uri="{BB962C8B-B14F-4D97-AF65-F5344CB8AC3E}">
        <p14:creationId xmlns:p14="http://schemas.microsoft.com/office/powerpoint/2010/main" val="112619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20000"/>
              </a:lnSpc>
              <a:spcBef>
                <a:spcPts val="0"/>
              </a:spcBef>
            </a:pPr>
            <a:r>
              <a:rPr lang="en-US" sz="6000" u="sng" dirty="0" err="1" smtClean="0">
                <a:solidFill>
                  <a:srgbClr val="FFFF00"/>
                </a:solidFill>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rPr>
              <a:t>Ngài đã cất bước đi về khắp </a:t>
            </a:r>
            <a:r>
              <a:rPr lang="vi-VN" sz="6000" dirty="0" smtClean="0">
                <a:solidFill>
                  <a:schemeClr val="bg1"/>
                </a:solidFill>
              </a:rPr>
              <a:t>nơi</a:t>
            </a:r>
            <a:r>
              <a:rPr lang="en-US" sz="6000" dirty="0" smtClean="0">
                <a:solidFill>
                  <a:schemeClr val="bg1"/>
                </a:solidFill>
              </a:rPr>
              <a:t>.</a:t>
            </a:r>
            <a:r>
              <a:rPr lang="vi-VN" sz="6000" dirty="0" smtClean="0">
                <a:solidFill>
                  <a:schemeClr val="bg1"/>
                </a:solidFill>
              </a:rPr>
              <a:t> </a:t>
            </a:r>
            <a:r>
              <a:rPr lang="en-US" sz="6000" dirty="0">
                <a:solidFill>
                  <a:schemeClr val="bg1"/>
                </a:solidFill>
              </a:rPr>
              <a:t>L</a:t>
            </a:r>
            <a:r>
              <a:rPr lang="vi-VN" sz="6000" dirty="0" smtClean="0">
                <a:solidFill>
                  <a:schemeClr val="bg1"/>
                </a:solidFill>
              </a:rPr>
              <a:t>ời </a:t>
            </a:r>
            <a:r>
              <a:rPr lang="vi-VN" sz="6000" dirty="0">
                <a:solidFill>
                  <a:schemeClr val="bg1"/>
                </a:solidFill>
              </a:rPr>
              <a:t>nói chất chứa Tin Mừng </a:t>
            </a:r>
            <a:r>
              <a:rPr lang="en-US" sz="6000" dirty="0" smtClean="0">
                <a:solidFill>
                  <a:schemeClr val="bg1"/>
                </a:solidFill>
              </a:rPr>
              <a:t>C</a:t>
            </a:r>
            <a:r>
              <a:rPr lang="vi-VN" sz="6000" dirty="0" smtClean="0">
                <a:solidFill>
                  <a:schemeClr val="bg1"/>
                </a:solidFill>
              </a:rPr>
              <a:t>ứu độ</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S</a:t>
            </a:r>
            <a:r>
              <a:rPr lang="vi-VN" sz="6000" dirty="0" smtClean="0">
                <a:solidFill>
                  <a:schemeClr val="bg1"/>
                </a:solidFill>
              </a:rPr>
              <a:t>uốt </a:t>
            </a:r>
            <a:r>
              <a:rPr lang="vi-VN" sz="6000" dirty="0">
                <a:solidFill>
                  <a:schemeClr val="bg1"/>
                </a:solidFill>
              </a:rPr>
              <a:t>một đời phục vụ dựng xây Nước Trời ngàn đời, xứng danh người con Chúa sai đi mọi nơi</a:t>
            </a:r>
            <a:r>
              <a:rPr lang="vi-VN"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9989453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a:t>
            </a:r>
            <a:r>
              <a:rPr lang="en-US" sz="5400" b="0" dirty="0" smtClean="0">
                <a:solidFill>
                  <a:schemeClr val="bg1"/>
                </a:solidFill>
                <a:effectLst/>
              </a:rPr>
              <a:t> </a:t>
            </a:r>
            <a:r>
              <a:rPr lang="vi-VN" sz="6000" dirty="0" smtClean="0">
                <a:solidFill>
                  <a:schemeClr val="bg1"/>
                </a:solidFill>
              </a:rPr>
              <a:t>Cho </a:t>
            </a:r>
            <a:r>
              <a:rPr lang="vi-VN" sz="6000" dirty="0">
                <a:solidFill>
                  <a:schemeClr val="bg1"/>
                </a:solidFill>
              </a:rPr>
              <a:t>con say tình mến và này con xin </a:t>
            </a:r>
            <a:r>
              <a:rPr lang="vi-VN" sz="6000" dirty="0" smtClean="0">
                <a:solidFill>
                  <a:schemeClr val="bg1"/>
                </a:solidFill>
              </a:rPr>
              <a:t>đến</a:t>
            </a:r>
            <a:r>
              <a:rPr lang="en-US" sz="6000" dirty="0" smtClean="0">
                <a:solidFill>
                  <a:schemeClr val="bg1"/>
                </a:solidFill>
              </a:rPr>
              <a:t>, m</a:t>
            </a:r>
            <a:r>
              <a:rPr lang="vi-VN" sz="6000" dirty="0" smtClean="0">
                <a:solidFill>
                  <a:schemeClr val="bg1"/>
                </a:solidFill>
              </a:rPr>
              <a:t>ột </a:t>
            </a:r>
            <a:r>
              <a:rPr lang="vi-VN" sz="6000" dirty="0">
                <a:solidFill>
                  <a:schemeClr val="bg1"/>
                </a:solidFill>
              </a:rPr>
              <a:t>đời trung trinh làm muối đất ướp cho mặn </a:t>
            </a:r>
            <a:r>
              <a:rPr lang="vi-VN" sz="6000" dirty="0" smtClean="0">
                <a:solidFill>
                  <a:schemeClr val="bg1"/>
                </a:solidFill>
              </a:rPr>
              <a:t>đời</a:t>
            </a:r>
            <a:r>
              <a:rPr lang="en-US" sz="60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023868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a:t>
            </a:r>
            <a:r>
              <a:rPr lang="en-US" sz="6600" dirty="0" err="1">
                <a:solidFill>
                  <a:schemeClr val="bg1"/>
                </a:solidFill>
              </a:rPr>
              <a:t>gì</a:t>
            </a:r>
            <a:r>
              <a:rPr lang="en-US" sz="6600" dirty="0">
                <a:solidFill>
                  <a:schemeClr val="bg1"/>
                </a:solidFill>
              </a:rPr>
              <a:t> </a:t>
            </a:r>
            <a:r>
              <a:rPr lang="en-US" sz="6600" dirty="0" err="1">
                <a:solidFill>
                  <a:schemeClr val="bg1"/>
                </a:solidFill>
              </a:rPr>
              <a:t>cảm</a:t>
            </a:r>
            <a:r>
              <a:rPr lang="en-US" sz="6600" dirty="0">
                <a:solidFill>
                  <a:schemeClr val="bg1"/>
                </a:solidFill>
              </a:rPr>
              <a:t> </a:t>
            </a:r>
            <a:r>
              <a:rPr lang="en-US" sz="6600" dirty="0" err="1">
                <a:solidFill>
                  <a:schemeClr val="bg1"/>
                </a:solidFill>
              </a:rPr>
              <a:t>mến</a:t>
            </a:r>
            <a:r>
              <a:rPr lang="en-US" sz="6600" dirty="0">
                <a:solidFill>
                  <a:schemeClr val="bg1"/>
                </a:solidFill>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chi </a:t>
            </a:r>
            <a:r>
              <a:rPr lang="en-US" sz="6600" dirty="0" err="1">
                <a:solidFill>
                  <a:schemeClr val="bg1"/>
                </a:solidFill>
              </a:rPr>
              <a:t>báo</a:t>
            </a:r>
            <a:r>
              <a:rPr lang="en-US" sz="6600" dirty="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cao</a:t>
            </a:r>
            <a:r>
              <a:rPr lang="en-US" sz="6600" dirty="0">
                <a:solidFill>
                  <a:schemeClr val="bg1"/>
                </a:solidFill>
              </a:rPr>
              <a:t> </a:t>
            </a:r>
            <a:r>
              <a:rPr lang="en-US" sz="6600" dirty="0" err="1">
                <a:solidFill>
                  <a:schemeClr val="bg1"/>
                </a:solidFill>
              </a:rPr>
              <a:t>vời</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đã</a:t>
            </a:r>
            <a:r>
              <a:rPr lang="en-US" sz="6600" dirty="0">
                <a:solidFill>
                  <a:schemeClr val="bg1"/>
                </a:solidFill>
              </a:rPr>
              <a:t> </a:t>
            </a:r>
            <a:r>
              <a:rPr lang="en-US" sz="6600" dirty="0" err="1">
                <a:solidFill>
                  <a:schemeClr val="bg1"/>
                </a:solidFill>
              </a:rPr>
              <a:t>làm</a:t>
            </a:r>
            <a:r>
              <a:rPr lang="en-US" sz="6600" dirty="0">
                <a:solidFill>
                  <a:schemeClr val="bg1"/>
                </a:solidFill>
              </a:rPr>
              <a:t> </a:t>
            </a:r>
            <a:r>
              <a:rPr lang="en-US" sz="6600" dirty="0" err="1">
                <a:solidFill>
                  <a:schemeClr val="bg1"/>
                </a:solidFill>
              </a:rPr>
              <a:t>cho</a:t>
            </a:r>
            <a:r>
              <a:rPr lang="en-US" sz="6600" dirty="0">
                <a:solidFill>
                  <a:schemeClr val="bg1"/>
                </a:solidFill>
              </a:rPr>
              <a:t> </a:t>
            </a:r>
            <a:r>
              <a:rPr lang="en-US" sz="66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2956892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Tk2:</a:t>
            </a:r>
            <a:r>
              <a:rPr lang="en-US" sz="5400" b="0" dirty="0" smtClean="0">
                <a:solidFill>
                  <a:schemeClr val="bg1"/>
                </a:solidFill>
                <a:effectLst/>
              </a:rPr>
              <a:t> </a:t>
            </a:r>
            <a:r>
              <a:rPr lang="vi-VN" sz="6000" dirty="0">
                <a:solidFill>
                  <a:schemeClr val="bg1"/>
                </a:solidFill>
              </a:rPr>
              <a:t>Trao cho con lời Chúa dù đời con hoen </a:t>
            </a:r>
            <a:r>
              <a:rPr lang="vi-VN" sz="6000" dirty="0" smtClean="0">
                <a:solidFill>
                  <a:schemeClr val="bg1"/>
                </a:solidFill>
              </a:rPr>
              <a:t>úa</a:t>
            </a:r>
            <a:r>
              <a:rPr lang="en-US" sz="6000" dirty="0" smtClean="0">
                <a:solidFill>
                  <a:schemeClr val="bg1"/>
                </a:solidFill>
              </a:rPr>
              <a:t>, n</a:t>
            </a:r>
            <a:r>
              <a:rPr lang="vi-VN" sz="6000" dirty="0" smtClean="0">
                <a:solidFill>
                  <a:schemeClr val="bg1"/>
                </a:solidFill>
              </a:rPr>
              <a:t>guyện </a:t>
            </a:r>
            <a:r>
              <a:rPr lang="vi-VN" sz="6000" dirty="0">
                <a:solidFill>
                  <a:schemeClr val="bg1"/>
                </a:solidFill>
              </a:rPr>
              <a:t>đời con </a:t>
            </a:r>
            <a:r>
              <a:rPr lang="vi-VN" sz="6000" dirty="0" smtClean="0">
                <a:solidFill>
                  <a:schemeClr val="bg1"/>
                </a:solidFill>
              </a:rPr>
              <a:t>đem</a:t>
            </a:r>
            <a:r>
              <a:rPr lang="en-US" sz="6000" dirty="0" smtClean="0">
                <a:solidFill>
                  <a:schemeClr val="bg1"/>
                </a:solidFill>
              </a:rPr>
              <a:t> </a:t>
            </a:r>
            <a:r>
              <a:rPr lang="en-US" sz="6000" dirty="0" err="1" smtClean="0">
                <a:solidFill>
                  <a:schemeClr val="bg1"/>
                </a:solidFill>
              </a:rPr>
              <a:t>Lời</a:t>
            </a:r>
            <a:r>
              <a:rPr lang="vi-VN" sz="6000" dirty="0" smtClean="0">
                <a:solidFill>
                  <a:schemeClr val="bg1"/>
                </a:solidFill>
              </a:rPr>
              <a:t> </a:t>
            </a:r>
            <a:r>
              <a:rPr lang="en-US" sz="6000" dirty="0" smtClean="0">
                <a:solidFill>
                  <a:schemeClr val="bg1"/>
                </a:solidFill>
              </a:rPr>
              <a:t>C</a:t>
            </a:r>
            <a:r>
              <a:rPr lang="vi-VN" sz="6000" dirty="0" smtClean="0">
                <a:solidFill>
                  <a:schemeClr val="bg1"/>
                </a:solidFill>
              </a:rPr>
              <a:t>hân </a:t>
            </a:r>
            <a:r>
              <a:rPr lang="en-US" sz="6000" dirty="0">
                <a:solidFill>
                  <a:schemeClr val="bg1"/>
                </a:solidFill>
              </a:rPr>
              <a:t>L</a:t>
            </a:r>
            <a:r>
              <a:rPr lang="vi-VN" sz="6000" dirty="0" smtClean="0">
                <a:solidFill>
                  <a:schemeClr val="bg1"/>
                </a:solidFill>
              </a:rPr>
              <a:t>ý </a:t>
            </a:r>
            <a:r>
              <a:rPr lang="vi-VN" sz="6000" dirty="0">
                <a:solidFill>
                  <a:schemeClr val="bg1"/>
                </a:solidFill>
              </a:rPr>
              <a:t>đến cho mọi </a:t>
            </a:r>
            <a:r>
              <a:rPr lang="vi-VN" sz="6000" dirty="0" smtClean="0">
                <a:solidFill>
                  <a:schemeClr val="bg1"/>
                </a:solidFill>
              </a:rPr>
              <a:t>nơi</a:t>
            </a:r>
            <a:r>
              <a:rPr lang="en-US" sz="60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814875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a:t>
            </a:r>
            <a:r>
              <a:rPr lang="en-US" sz="5400" b="0" dirty="0" smtClean="0">
                <a:solidFill>
                  <a:schemeClr val="bg1"/>
                </a:solidFill>
                <a:effectLst/>
              </a:rPr>
              <a:t> </a:t>
            </a:r>
            <a:r>
              <a:rPr lang="vi-VN" sz="6000" dirty="0">
                <a:solidFill>
                  <a:schemeClr val="bg1"/>
                </a:solidFill>
              </a:rPr>
              <a:t> Ra đi đầy nguyện ước và này con gieo bước. Nguyện đời con đem nguồn yêu mến đến cho </a:t>
            </a:r>
            <a:r>
              <a:rPr lang="en-US" sz="6000" dirty="0" err="1" smtClean="0">
                <a:solidFill>
                  <a:schemeClr val="bg1"/>
                </a:solidFill>
              </a:rPr>
              <a:t>mọi</a:t>
            </a:r>
            <a:r>
              <a:rPr lang="en-US" sz="6000" dirty="0" smtClean="0">
                <a:solidFill>
                  <a:schemeClr val="bg1"/>
                </a:solidFill>
              </a:rPr>
              <a:t> </a:t>
            </a:r>
            <a:r>
              <a:rPr lang="vi-VN" sz="6000" dirty="0" smtClean="0">
                <a:solidFill>
                  <a:schemeClr val="bg1"/>
                </a:solidFill>
              </a:rPr>
              <a:t>người</a:t>
            </a:r>
            <a:r>
              <a:rPr lang="en-US" sz="60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046331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a:t>
            </a:r>
            <a:r>
              <a:rPr lang="en-US" sz="6600" dirty="0" err="1">
                <a:solidFill>
                  <a:schemeClr val="bg1"/>
                </a:solidFill>
              </a:rPr>
              <a:t>gì</a:t>
            </a:r>
            <a:r>
              <a:rPr lang="en-US" sz="6600" dirty="0">
                <a:solidFill>
                  <a:schemeClr val="bg1"/>
                </a:solidFill>
              </a:rPr>
              <a:t> </a:t>
            </a:r>
            <a:r>
              <a:rPr lang="en-US" sz="6600" dirty="0" err="1">
                <a:solidFill>
                  <a:schemeClr val="bg1"/>
                </a:solidFill>
              </a:rPr>
              <a:t>cảm</a:t>
            </a:r>
            <a:r>
              <a:rPr lang="en-US" sz="6600" dirty="0">
                <a:solidFill>
                  <a:schemeClr val="bg1"/>
                </a:solidFill>
              </a:rPr>
              <a:t> </a:t>
            </a:r>
            <a:r>
              <a:rPr lang="en-US" sz="6600" dirty="0" err="1">
                <a:solidFill>
                  <a:schemeClr val="bg1"/>
                </a:solidFill>
              </a:rPr>
              <a:t>mến</a:t>
            </a:r>
            <a:r>
              <a:rPr lang="en-US" sz="6600" dirty="0">
                <a:solidFill>
                  <a:schemeClr val="bg1"/>
                </a:solidFill>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chi </a:t>
            </a:r>
            <a:r>
              <a:rPr lang="en-US" sz="6600" dirty="0" err="1">
                <a:solidFill>
                  <a:schemeClr val="bg1"/>
                </a:solidFill>
              </a:rPr>
              <a:t>báo</a:t>
            </a:r>
            <a:r>
              <a:rPr lang="en-US" sz="6600" dirty="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cao</a:t>
            </a:r>
            <a:r>
              <a:rPr lang="en-US" sz="6600" dirty="0">
                <a:solidFill>
                  <a:schemeClr val="bg1"/>
                </a:solidFill>
              </a:rPr>
              <a:t> </a:t>
            </a:r>
            <a:r>
              <a:rPr lang="en-US" sz="6600" dirty="0" err="1">
                <a:solidFill>
                  <a:schemeClr val="bg1"/>
                </a:solidFill>
              </a:rPr>
              <a:t>vời</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đã</a:t>
            </a:r>
            <a:r>
              <a:rPr lang="en-US" sz="6600" dirty="0">
                <a:solidFill>
                  <a:schemeClr val="bg1"/>
                </a:solidFill>
              </a:rPr>
              <a:t> </a:t>
            </a:r>
            <a:r>
              <a:rPr lang="en-US" sz="6600" dirty="0" err="1">
                <a:solidFill>
                  <a:schemeClr val="bg1"/>
                </a:solidFill>
              </a:rPr>
              <a:t>làm</a:t>
            </a:r>
            <a:r>
              <a:rPr lang="en-US" sz="6600" dirty="0">
                <a:solidFill>
                  <a:schemeClr val="bg1"/>
                </a:solidFill>
              </a:rPr>
              <a:t> </a:t>
            </a:r>
            <a:r>
              <a:rPr lang="en-US" sz="6600" dirty="0" err="1">
                <a:solidFill>
                  <a:schemeClr val="bg1"/>
                </a:solidFill>
              </a:rPr>
              <a:t>cho</a:t>
            </a:r>
            <a:r>
              <a:rPr lang="en-US" sz="6600" dirty="0">
                <a:solidFill>
                  <a:schemeClr val="bg1"/>
                </a:solidFill>
              </a:rPr>
              <a:t> </a:t>
            </a:r>
            <a:r>
              <a:rPr lang="en-US" sz="66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493496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smtClean="0">
                <a:solidFill>
                  <a:srgbClr val="FFFF00"/>
                </a:solidFill>
                <a:effectLst/>
              </a:rPr>
              <a:t>Tk3:</a:t>
            </a:r>
            <a:r>
              <a:rPr lang="en-US" sz="6000" b="0" dirty="0" smtClean="0">
                <a:solidFill>
                  <a:schemeClr val="bg1"/>
                </a:solidFill>
                <a:effectLst/>
              </a:rPr>
              <a:t> </a:t>
            </a:r>
            <a:r>
              <a:rPr lang="en-US" sz="6000" dirty="0" err="1">
                <a:solidFill>
                  <a:schemeClr val="bg1"/>
                </a:solidFill>
              </a:rPr>
              <a:t>Chân</a:t>
            </a:r>
            <a:r>
              <a:rPr lang="en-US" sz="6000" dirty="0">
                <a:solidFill>
                  <a:schemeClr val="bg1"/>
                </a:solidFill>
              </a:rPr>
              <a:t> </a:t>
            </a:r>
            <a:r>
              <a:rPr lang="en-US" sz="6000" dirty="0" err="1">
                <a:solidFill>
                  <a:schemeClr val="bg1"/>
                </a:solidFill>
              </a:rPr>
              <a:t>đi</a:t>
            </a:r>
            <a:r>
              <a:rPr lang="en-US" sz="6000" dirty="0">
                <a:solidFill>
                  <a:schemeClr val="bg1"/>
                </a:solidFill>
              </a:rPr>
              <a:t> </a:t>
            </a:r>
            <a:r>
              <a:rPr lang="en-US" sz="6000" dirty="0" err="1">
                <a:solidFill>
                  <a:schemeClr val="bg1"/>
                </a:solidFill>
              </a:rPr>
              <a:t>đạp</a:t>
            </a:r>
            <a:r>
              <a:rPr lang="en-US" sz="6000" dirty="0">
                <a:solidFill>
                  <a:schemeClr val="bg1"/>
                </a:solidFill>
              </a:rPr>
              <a:t> </a:t>
            </a:r>
            <a:r>
              <a:rPr lang="en-US" sz="6000" dirty="0" err="1">
                <a:solidFill>
                  <a:schemeClr val="bg1"/>
                </a:solidFill>
              </a:rPr>
              <a:t>đồi</a:t>
            </a:r>
            <a:r>
              <a:rPr lang="en-US" sz="6000" dirty="0">
                <a:solidFill>
                  <a:schemeClr val="bg1"/>
                </a:solidFill>
              </a:rPr>
              <a:t> non </a:t>
            </a:r>
            <a:r>
              <a:rPr lang="en-US" sz="6000" dirty="0" err="1">
                <a:solidFill>
                  <a:schemeClr val="bg1"/>
                </a:solidFill>
              </a:rPr>
              <a:t>biển</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sóng</a:t>
            </a:r>
            <a:r>
              <a:rPr lang="en-US" sz="6000" dirty="0">
                <a:solidFill>
                  <a:schemeClr val="bg1"/>
                </a:solidFill>
              </a:rPr>
              <a:t> </a:t>
            </a:r>
            <a:r>
              <a:rPr lang="en-US" sz="6000" dirty="0" err="1" smtClean="0">
                <a:solidFill>
                  <a:schemeClr val="bg1"/>
                </a:solidFill>
              </a:rPr>
              <a:t>gió</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a:solidFill>
                  <a:schemeClr val="bg1"/>
                </a:solidFill>
              </a:rPr>
              <a:t>đỡ</a:t>
            </a:r>
            <a:r>
              <a:rPr lang="en-US" sz="6000" dirty="0">
                <a:solidFill>
                  <a:schemeClr val="bg1"/>
                </a:solidFill>
              </a:rPr>
              <a:t> </a:t>
            </a:r>
            <a:r>
              <a:rPr lang="en-US" sz="6000" dirty="0" err="1">
                <a:solidFill>
                  <a:schemeClr val="bg1"/>
                </a:solidFill>
              </a:rPr>
              <a:t>nâng</a:t>
            </a:r>
            <a:r>
              <a:rPr lang="en-US" sz="6000" dirty="0">
                <a:solidFill>
                  <a:schemeClr val="bg1"/>
                </a:solidFill>
              </a:rPr>
              <a:t> con </a:t>
            </a:r>
            <a:r>
              <a:rPr lang="en-US" sz="6000" dirty="0" err="1">
                <a:solidFill>
                  <a:schemeClr val="bg1"/>
                </a:solidFill>
              </a:rPr>
              <a:t>dù</a:t>
            </a:r>
            <a:r>
              <a:rPr lang="en-US" sz="6000" dirty="0">
                <a:solidFill>
                  <a:schemeClr val="bg1"/>
                </a:solidFill>
              </a:rPr>
              <a:t> </a:t>
            </a:r>
            <a:r>
              <a:rPr lang="en-US" sz="6000" dirty="0" err="1">
                <a:solidFill>
                  <a:schemeClr val="bg1"/>
                </a:solidFill>
              </a:rPr>
              <a:t>nguy</a:t>
            </a:r>
            <a:r>
              <a:rPr lang="en-US" sz="6000" dirty="0">
                <a:solidFill>
                  <a:schemeClr val="bg1"/>
                </a:solidFill>
              </a:rPr>
              <a:t> </a:t>
            </a:r>
            <a:r>
              <a:rPr lang="en-US" sz="6000" dirty="0" err="1">
                <a:solidFill>
                  <a:schemeClr val="bg1"/>
                </a:solidFill>
              </a:rPr>
              <a:t>biến</a:t>
            </a:r>
            <a:r>
              <a:rPr lang="en-US" sz="6000" dirty="0">
                <a:solidFill>
                  <a:schemeClr val="bg1"/>
                </a:solidFill>
              </a:rPr>
              <a:t> </a:t>
            </a:r>
            <a:r>
              <a:rPr lang="en-US" sz="6000" dirty="0" err="1">
                <a:solidFill>
                  <a:schemeClr val="bg1"/>
                </a:solidFill>
              </a:rPr>
              <a:t>vẫn</a:t>
            </a:r>
            <a:r>
              <a:rPr lang="en-US" sz="6000" dirty="0">
                <a:solidFill>
                  <a:schemeClr val="bg1"/>
                </a:solidFill>
              </a:rPr>
              <a:t> ở </a:t>
            </a:r>
            <a:r>
              <a:rPr lang="en-US" sz="6000" dirty="0" err="1">
                <a:solidFill>
                  <a:schemeClr val="bg1"/>
                </a:solidFill>
              </a:rPr>
              <a:t>cùng</a:t>
            </a:r>
            <a:r>
              <a:rPr lang="en-US" sz="6000" dirty="0">
                <a:solidFill>
                  <a:schemeClr val="bg1"/>
                </a:solidFill>
              </a:rPr>
              <a:t> con.</a:t>
            </a:r>
            <a:endParaRPr lang="en-US" sz="6000" b="0" dirty="0">
              <a:solidFill>
                <a:schemeClr val="bg1"/>
              </a:solidFill>
              <a:effectLst/>
            </a:endParaRPr>
          </a:p>
        </p:txBody>
      </p:sp>
    </p:spTree>
    <p:extLst>
      <p:ext uri="{BB962C8B-B14F-4D97-AF65-F5344CB8AC3E}">
        <p14:creationId xmlns:p14="http://schemas.microsoft.com/office/powerpoint/2010/main" val="201847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a:t>
            </a:r>
            <a:r>
              <a:rPr lang="en-US" sz="5400" b="0" dirty="0" smtClean="0">
                <a:solidFill>
                  <a:schemeClr val="bg1"/>
                </a:solidFill>
                <a:effectLst/>
              </a:rPr>
              <a:t> </a:t>
            </a:r>
            <a:r>
              <a:rPr lang="vi-VN" sz="6000" dirty="0">
                <a:solidFill>
                  <a:schemeClr val="bg1"/>
                </a:solidFill>
              </a:rPr>
              <a:t> Yêu thương làm hành trang ngọn đèn tim thắp sáng. Môt đời vui như đàn chim hót suối reo đầu </a:t>
            </a:r>
            <a:r>
              <a:rPr lang="vi-VN" sz="6000" dirty="0" smtClean="0">
                <a:solidFill>
                  <a:schemeClr val="bg1"/>
                </a:solidFill>
              </a:rPr>
              <a:t>ngàn</a:t>
            </a:r>
            <a:r>
              <a:rPr lang="en-US" sz="60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88314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a:t>
            </a:r>
            <a:r>
              <a:rPr lang="en-US" sz="6600" dirty="0" err="1">
                <a:solidFill>
                  <a:schemeClr val="bg1"/>
                </a:solidFill>
              </a:rPr>
              <a:t>gì</a:t>
            </a:r>
            <a:r>
              <a:rPr lang="en-US" sz="6600" dirty="0">
                <a:solidFill>
                  <a:schemeClr val="bg1"/>
                </a:solidFill>
              </a:rPr>
              <a:t> </a:t>
            </a:r>
            <a:r>
              <a:rPr lang="en-US" sz="6600" dirty="0" err="1">
                <a:solidFill>
                  <a:schemeClr val="bg1"/>
                </a:solidFill>
              </a:rPr>
              <a:t>cảm</a:t>
            </a:r>
            <a:r>
              <a:rPr lang="en-US" sz="6600" dirty="0">
                <a:solidFill>
                  <a:schemeClr val="bg1"/>
                </a:solidFill>
              </a:rPr>
              <a:t> </a:t>
            </a:r>
            <a:r>
              <a:rPr lang="en-US" sz="6600" dirty="0" err="1">
                <a:solidFill>
                  <a:schemeClr val="bg1"/>
                </a:solidFill>
              </a:rPr>
              <a:t>mến</a:t>
            </a:r>
            <a:r>
              <a:rPr lang="en-US" sz="6600" dirty="0">
                <a:solidFill>
                  <a:schemeClr val="bg1"/>
                </a:solidFill>
              </a:rPr>
              <a:t>, </a:t>
            </a:r>
            <a:r>
              <a:rPr lang="en-US" sz="6600" dirty="0" err="1">
                <a:solidFill>
                  <a:schemeClr val="bg1"/>
                </a:solidFill>
              </a:rPr>
              <a:t>biết</a:t>
            </a:r>
            <a:r>
              <a:rPr lang="en-US" sz="6600" dirty="0">
                <a:solidFill>
                  <a:schemeClr val="bg1"/>
                </a:solidFill>
              </a:rPr>
              <a:t> </a:t>
            </a:r>
            <a:r>
              <a:rPr lang="en-US" sz="6600" dirty="0" err="1">
                <a:solidFill>
                  <a:schemeClr val="bg1"/>
                </a:solidFill>
              </a:rPr>
              <a:t>lấy</a:t>
            </a:r>
            <a:r>
              <a:rPr lang="en-US" sz="6600" dirty="0">
                <a:solidFill>
                  <a:schemeClr val="bg1"/>
                </a:solidFill>
              </a:rPr>
              <a:t> chi </a:t>
            </a:r>
            <a:r>
              <a:rPr lang="en-US" sz="6600" dirty="0" err="1">
                <a:solidFill>
                  <a:schemeClr val="bg1"/>
                </a:solidFill>
              </a:rPr>
              <a:t>báo</a:t>
            </a:r>
            <a:r>
              <a:rPr lang="en-US" sz="6600" dirty="0">
                <a:solidFill>
                  <a:schemeClr val="bg1"/>
                </a:solidFill>
              </a:rPr>
              <a:t> </a:t>
            </a:r>
            <a:r>
              <a:rPr lang="en-US" sz="6600" dirty="0" err="1" smtClean="0">
                <a:solidFill>
                  <a:schemeClr val="bg1"/>
                </a:solidFill>
              </a:rPr>
              <a:t>đền</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cao</a:t>
            </a:r>
            <a:r>
              <a:rPr lang="en-US" sz="6600" dirty="0">
                <a:solidFill>
                  <a:schemeClr val="bg1"/>
                </a:solidFill>
              </a:rPr>
              <a:t> </a:t>
            </a:r>
            <a:r>
              <a:rPr lang="en-US" sz="6600" dirty="0" err="1">
                <a:solidFill>
                  <a:schemeClr val="bg1"/>
                </a:solidFill>
              </a:rPr>
              <a:t>vời</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đã</a:t>
            </a:r>
            <a:r>
              <a:rPr lang="en-US" sz="6600" dirty="0">
                <a:solidFill>
                  <a:schemeClr val="bg1"/>
                </a:solidFill>
              </a:rPr>
              <a:t> </a:t>
            </a:r>
            <a:r>
              <a:rPr lang="en-US" sz="6600" dirty="0" err="1">
                <a:solidFill>
                  <a:schemeClr val="bg1"/>
                </a:solidFill>
              </a:rPr>
              <a:t>làm</a:t>
            </a:r>
            <a:r>
              <a:rPr lang="en-US" sz="6600" dirty="0">
                <a:solidFill>
                  <a:schemeClr val="bg1"/>
                </a:solidFill>
              </a:rPr>
              <a:t> </a:t>
            </a:r>
            <a:r>
              <a:rPr lang="en-US" sz="6600" dirty="0" err="1">
                <a:solidFill>
                  <a:schemeClr val="bg1"/>
                </a:solidFill>
              </a:rPr>
              <a:t>cho</a:t>
            </a:r>
            <a:r>
              <a:rPr lang="en-US" sz="6600" dirty="0">
                <a:solidFill>
                  <a:schemeClr val="bg1"/>
                </a:solidFill>
              </a:rPr>
              <a:t> </a:t>
            </a:r>
            <a:r>
              <a:rPr lang="en-US" sz="6600" dirty="0" smtClean="0">
                <a:solidFill>
                  <a:schemeClr val="bg1"/>
                </a:solidFill>
              </a:rPr>
              <a:t>con.</a:t>
            </a:r>
            <a:endParaRPr lang="vi-VN" sz="6000" dirty="0">
              <a:solidFill>
                <a:schemeClr val="bg1"/>
              </a:solidFill>
            </a:endParaRPr>
          </a:p>
        </p:txBody>
      </p:sp>
    </p:spTree>
    <p:extLst>
      <p:ext uri="{BB962C8B-B14F-4D97-AF65-F5344CB8AC3E}">
        <p14:creationId xmlns:p14="http://schemas.microsoft.com/office/powerpoint/2010/main" val="1854254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7969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pPr>
              <a:lnSpc>
                <a:spcPct val="150000"/>
              </a:lnSpc>
            </a:pPr>
            <a:r>
              <a:rPr lang="en-US" sz="8000" b="0" u="sng" dirty="0">
                <a:solidFill>
                  <a:srgbClr val="FFFF00"/>
                </a:solidFill>
                <a:effectLst/>
                <a:latin typeface="+mj-lt"/>
              </a:rPr>
              <a:t>Ca </a:t>
            </a:r>
            <a:r>
              <a:rPr lang="en-US" sz="8000" b="0" u="sng" dirty="0" err="1">
                <a:solidFill>
                  <a:srgbClr val="FFFF00"/>
                </a:solidFill>
                <a:effectLst/>
                <a:latin typeface="+mj-lt"/>
              </a:rPr>
              <a:t>Kết</a:t>
            </a:r>
            <a:r>
              <a:rPr lang="en-US" sz="8000" b="0" u="sng" dirty="0">
                <a:solidFill>
                  <a:srgbClr val="FFFF00"/>
                </a:solidFill>
                <a:effectLst/>
                <a:latin typeface="+mj-lt"/>
              </a:rPr>
              <a:t> </a:t>
            </a:r>
            <a:r>
              <a:rPr lang="en-US" sz="8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600" b="0" dirty="0" err="1" smtClean="0">
                <a:solidFill>
                  <a:srgbClr val="FFFF00"/>
                </a:solidFill>
                <a:effectLst/>
                <a:latin typeface="+mj-lt"/>
              </a:rPr>
              <a:t>Tạ</a:t>
            </a:r>
            <a:r>
              <a:rPr lang="en-US" sz="6600" b="0" dirty="0" smtClean="0">
                <a:solidFill>
                  <a:srgbClr val="FFFF00"/>
                </a:solidFill>
                <a:effectLst/>
                <a:latin typeface="+mj-lt"/>
              </a:rPr>
              <a:t> </a:t>
            </a:r>
            <a:r>
              <a:rPr lang="en-US" sz="6600" dirty="0" err="1" smtClean="0">
                <a:solidFill>
                  <a:srgbClr val="FFFF00"/>
                </a:solidFill>
              </a:rPr>
              <a:t>Ơn</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Với</a:t>
            </a:r>
            <a:r>
              <a:rPr lang="en-US" sz="6600" dirty="0" smtClean="0">
                <a:solidFill>
                  <a:srgbClr val="FFFF00"/>
                </a:solidFill>
              </a:rPr>
              <a:t> </a:t>
            </a:r>
            <a:r>
              <a:rPr lang="en-US" sz="6600" dirty="0" err="1" smtClean="0">
                <a:solidFill>
                  <a:srgbClr val="FFFF00"/>
                </a:solidFill>
              </a:rPr>
              <a:t>Mẹ</a:t>
            </a:r>
            <a:r>
              <a:rPr lang="en-US" sz="6600" dirty="0" smtClean="0">
                <a:solidFill>
                  <a:srgbClr val="FFFF00"/>
                </a:solidFill>
              </a:rPr>
              <a:t/>
            </a:r>
            <a:br>
              <a:rPr lang="en-US" sz="6600" dirty="0" smtClean="0">
                <a:solidFill>
                  <a:srgbClr val="FFFF00"/>
                </a:solidFill>
              </a:rPr>
            </a:br>
            <a:r>
              <a:rPr lang="en-US" sz="6000" dirty="0" smtClean="0">
                <a:solidFill>
                  <a:schemeClr val="bg1"/>
                </a:solidFill>
              </a:rPr>
              <a:t>Thy </a:t>
            </a:r>
            <a:r>
              <a:rPr lang="en-US" sz="6000" dirty="0" err="1" smtClean="0">
                <a:solidFill>
                  <a:schemeClr val="bg1"/>
                </a:solidFill>
              </a:rPr>
              <a:t>Yên</a:t>
            </a:r>
            <a:endParaRPr lang="en-US" sz="6000" b="0" i="1" dirty="0">
              <a:solidFill>
                <a:schemeClr val="bg1"/>
              </a:solidFill>
              <a:effectLst/>
            </a:endParaRPr>
          </a:p>
        </p:txBody>
      </p:sp>
    </p:spTree>
    <p:extLst>
      <p:ext uri="{BB962C8B-B14F-4D97-AF65-F5344CB8AC3E}">
        <p14:creationId xmlns:p14="http://schemas.microsoft.com/office/powerpoint/2010/main" val="3988320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Autofit/>
          </a:bodyPr>
          <a:lstStyle/>
          <a:p>
            <a:pPr algn="just">
              <a:lnSpc>
                <a:spcPct val="120000"/>
              </a:lnSpc>
              <a:spcBef>
                <a:spcPts val="0"/>
              </a:spcBef>
            </a:pPr>
            <a:r>
              <a:rPr lang="en-US" sz="4500" u="sng" dirty="0" err="1" smtClean="0">
                <a:solidFill>
                  <a:srgbClr val="FFFF00"/>
                </a:solidFill>
                <a:latin typeface="+mj-lt"/>
              </a:rPr>
              <a:t>Đk</a:t>
            </a:r>
            <a:r>
              <a:rPr lang="en-US" sz="4500" u="sng" dirty="0" smtClean="0">
                <a:solidFill>
                  <a:srgbClr val="FFFF00"/>
                </a:solidFill>
                <a:latin typeface="+mj-lt"/>
              </a:rPr>
              <a:t>:</a:t>
            </a:r>
            <a:r>
              <a:rPr lang="en-US" sz="4500" dirty="0" smtClean="0">
                <a:solidFill>
                  <a:srgbClr val="FFFF00"/>
                </a:solidFill>
                <a:latin typeface="+mj-lt"/>
              </a:rPr>
              <a:t> </a:t>
            </a:r>
            <a:r>
              <a:rPr lang="vi-VN" sz="4500" dirty="0">
                <a:solidFill>
                  <a:schemeClr val="bg1"/>
                </a:solidFill>
                <a:latin typeface="+mj-lt"/>
              </a:rPr>
              <a:t>Đoàn con hôm nay chung tiếng ca mừng dâng lên câu hát nhịp nhàng tâm tư ngời bao mến </a:t>
            </a:r>
            <a:r>
              <a:rPr lang="vi-VN" sz="4500" dirty="0" smtClean="0">
                <a:solidFill>
                  <a:schemeClr val="bg1"/>
                </a:solidFill>
                <a:latin typeface="+mj-lt"/>
              </a:rPr>
              <a:t>thương</a:t>
            </a:r>
            <a:r>
              <a:rPr lang="en-US" sz="4500" dirty="0" smtClean="0">
                <a:solidFill>
                  <a:schemeClr val="bg1"/>
                </a:solidFill>
                <a:latin typeface="+mj-lt"/>
              </a:rPr>
              <a:t>.</a:t>
            </a:r>
            <a:r>
              <a:rPr lang="vi-VN" sz="4500" dirty="0" smtClean="0">
                <a:solidFill>
                  <a:schemeClr val="bg1"/>
                </a:solidFill>
                <a:latin typeface="+mj-lt"/>
              </a:rPr>
              <a:t> </a:t>
            </a:r>
            <a:r>
              <a:rPr lang="en-US" sz="4500" dirty="0">
                <a:solidFill>
                  <a:schemeClr val="bg1"/>
                </a:solidFill>
                <a:latin typeface="+mj-lt"/>
              </a:rPr>
              <a:t>L</a:t>
            </a:r>
            <a:r>
              <a:rPr lang="vi-VN" sz="4500" dirty="0" smtClean="0">
                <a:solidFill>
                  <a:schemeClr val="bg1"/>
                </a:solidFill>
                <a:latin typeface="+mj-lt"/>
              </a:rPr>
              <a:t>ời </a:t>
            </a:r>
            <a:r>
              <a:rPr lang="vi-VN" sz="4500" dirty="0">
                <a:solidFill>
                  <a:schemeClr val="bg1"/>
                </a:solidFill>
                <a:latin typeface="+mj-lt"/>
              </a:rPr>
              <a:t>ca dâng tôn vinh </a:t>
            </a:r>
            <a:r>
              <a:rPr lang="en-US" sz="4500" dirty="0" err="1" smtClean="0">
                <a:solidFill>
                  <a:schemeClr val="bg1"/>
                </a:solidFill>
                <a:latin typeface="+mj-lt"/>
              </a:rPr>
              <a:t>kính</a:t>
            </a:r>
            <a:r>
              <a:rPr lang="vi-VN" sz="4500" dirty="0" smtClean="0">
                <a:solidFill>
                  <a:schemeClr val="bg1"/>
                </a:solidFill>
                <a:latin typeface="+mj-lt"/>
              </a:rPr>
              <a:t> </a:t>
            </a:r>
            <a:r>
              <a:rPr lang="en-US" sz="4500" dirty="0" smtClean="0">
                <a:solidFill>
                  <a:schemeClr val="bg1"/>
                </a:solidFill>
                <a:latin typeface="+mj-lt"/>
              </a:rPr>
              <a:t>T</a:t>
            </a:r>
            <a:r>
              <a:rPr lang="vi-VN" sz="4500" dirty="0" smtClean="0">
                <a:solidFill>
                  <a:schemeClr val="bg1"/>
                </a:solidFill>
                <a:latin typeface="+mj-lt"/>
              </a:rPr>
              <a:t>hánh </a:t>
            </a:r>
            <a:r>
              <a:rPr lang="en-US" sz="4500" dirty="0">
                <a:solidFill>
                  <a:schemeClr val="bg1"/>
                </a:solidFill>
                <a:latin typeface="+mj-lt"/>
              </a:rPr>
              <a:t>T</a:t>
            </a:r>
            <a:r>
              <a:rPr lang="vi-VN" sz="4500" dirty="0" smtClean="0">
                <a:solidFill>
                  <a:schemeClr val="bg1"/>
                </a:solidFill>
                <a:latin typeface="+mj-lt"/>
              </a:rPr>
              <a:t>ông </a:t>
            </a:r>
            <a:r>
              <a:rPr lang="en-US" sz="4500" dirty="0">
                <a:solidFill>
                  <a:schemeClr val="bg1"/>
                </a:solidFill>
                <a:latin typeface="+mj-lt"/>
              </a:rPr>
              <a:t>Đ</a:t>
            </a:r>
            <a:r>
              <a:rPr lang="vi-VN" sz="4500" dirty="0" smtClean="0">
                <a:solidFill>
                  <a:schemeClr val="bg1"/>
                </a:solidFill>
                <a:latin typeface="+mj-lt"/>
              </a:rPr>
              <a:t>ồ </a:t>
            </a:r>
            <a:r>
              <a:rPr lang="vi-VN" sz="4500" dirty="0">
                <a:solidFill>
                  <a:schemeClr val="bg1"/>
                </a:solidFill>
                <a:latin typeface="+mj-lt"/>
              </a:rPr>
              <a:t>hôm nay cho đến muôn đời sống trong tình yêu Chúa </a:t>
            </a:r>
            <a:r>
              <a:rPr lang="en-US" sz="4500" dirty="0" err="1" smtClean="0">
                <a:solidFill>
                  <a:schemeClr val="bg1"/>
                </a:solidFill>
                <a:latin typeface="+mj-lt"/>
              </a:rPr>
              <a:t>thôi</a:t>
            </a:r>
            <a:r>
              <a:rPr lang="vi-VN" sz="4500" dirty="0" smtClean="0">
                <a:solidFill>
                  <a:schemeClr val="bg1"/>
                </a:solidFill>
                <a:latin typeface="+mj-lt"/>
              </a:rPr>
              <a:t>.</a:t>
            </a:r>
            <a:endParaRPr lang="vi-VN" sz="45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745797542"/>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388604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smtClean="0">
                <a:solidFill>
                  <a:srgbClr val="FFFF00"/>
                </a:solidFill>
                <a:effectLst/>
              </a:rPr>
              <a:t>Tk:</a:t>
            </a:r>
            <a:r>
              <a:rPr lang="en-US" sz="4500" b="0" smtClean="0">
                <a:solidFill>
                  <a:schemeClr val="bg1"/>
                </a:solidFill>
                <a:effectLst/>
              </a:rPr>
              <a:t> </a:t>
            </a:r>
            <a:r>
              <a:rPr lang="vi-VN" sz="4500" b="0" dirty="0">
                <a:solidFill>
                  <a:schemeClr val="bg1"/>
                </a:solidFill>
                <a:effectLst/>
              </a:rPr>
              <a:t> </a:t>
            </a:r>
            <a:r>
              <a:rPr lang="en-US" sz="4500" dirty="0" err="1" smtClean="0">
                <a:solidFill>
                  <a:schemeClr val="bg1"/>
                </a:solidFill>
              </a:rPr>
              <a:t>Vì</a:t>
            </a:r>
            <a:r>
              <a:rPr lang="en-US" sz="4500" dirty="0" smtClean="0">
                <a:solidFill>
                  <a:schemeClr val="bg1"/>
                </a:solidFill>
              </a:rPr>
              <a:t> </a:t>
            </a:r>
            <a:r>
              <a:rPr lang="en-US" sz="4500" dirty="0" err="1" smtClean="0">
                <a:solidFill>
                  <a:schemeClr val="bg1"/>
                </a:solidFill>
              </a:rPr>
              <a:t>tình</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đã</a:t>
            </a:r>
            <a:r>
              <a:rPr lang="en-US" sz="4500" dirty="0" smtClean="0">
                <a:solidFill>
                  <a:schemeClr val="bg1"/>
                </a:solidFill>
              </a:rPr>
              <a:t> </a:t>
            </a:r>
            <a:r>
              <a:rPr lang="en-US" sz="4500" dirty="0" err="1" smtClean="0">
                <a:solidFill>
                  <a:schemeClr val="bg1"/>
                </a:solidFill>
              </a:rPr>
              <a:t>chất</a:t>
            </a:r>
            <a:r>
              <a:rPr lang="en-US" sz="4500" dirty="0" smtClean="0">
                <a:solidFill>
                  <a:schemeClr val="bg1"/>
                </a:solidFill>
              </a:rPr>
              <a:t> </a:t>
            </a:r>
            <a:r>
              <a:rPr lang="en-US" sz="4500" dirty="0" err="1" smtClean="0">
                <a:solidFill>
                  <a:schemeClr val="bg1"/>
                </a:solidFill>
              </a:rPr>
              <a:t>chứa</a:t>
            </a:r>
            <a:r>
              <a:rPr lang="en-US" sz="4500" dirty="0" smtClean="0">
                <a:solidFill>
                  <a:schemeClr val="bg1"/>
                </a:solidFill>
              </a:rPr>
              <a:t> </a:t>
            </a:r>
            <a:r>
              <a:rPr lang="en-US" sz="4500" dirty="0" err="1" smtClean="0">
                <a:solidFill>
                  <a:schemeClr val="bg1"/>
                </a:solidFill>
              </a:rPr>
              <a:t>trong</a:t>
            </a:r>
            <a:r>
              <a:rPr lang="en-US" sz="4500" dirty="0" smtClean="0">
                <a:solidFill>
                  <a:schemeClr val="bg1"/>
                </a:solidFill>
              </a:rPr>
              <a:t> </a:t>
            </a:r>
            <a:r>
              <a:rPr lang="en-US" sz="4500" dirty="0" err="1" smtClean="0">
                <a:solidFill>
                  <a:schemeClr val="bg1"/>
                </a:solidFill>
              </a:rPr>
              <a:t>trái</a:t>
            </a:r>
            <a:r>
              <a:rPr lang="en-US" sz="4500" dirty="0" smtClean="0">
                <a:solidFill>
                  <a:schemeClr val="bg1"/>
                </a:solidFill>
              </a:rPr>
              <a:t> </a:t>
            </a:r>
            <a:r>
              <a:rPr lang="en-US" sz="4500" dirty="0" err="1" smtClean="0">
                <a:solidFill>
                  <a:schemeClr val="bg1"/>
                </a:solidFill>
              </a:rPr>
              <a:t>tim</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hiền</a:t>
            </a:r>
            <a:r>
              <a:rPr lang="en-US" sz="4500" dirty="0" smtClean="0">
                <a:solidFill>
                  <a:schemeClr val="bg1"/>
                </a:solidFill>
              </a:rPr>
              <a:t>, </a:t>
            </a:r>
            <a:r>
              <a:rPr lang="en-US" sz="4500" dirty="0" err="1" smtClean="0">
                <a:solidFill>
                  <a:schemeClr val="bg1"/>
                </a:solidFill>
              </a:rPr>
              <a:t>luôn</a:t>
            </a:r>
            <a:r>
              <a:rPr lang="en-US" sz="4500" dirty="0" smtClean="0">
                <a:solidFill>
                  <a:schemeClr val="bg1"/>
                </a:solidFill>
              </a:rPr>
              <a:t> </a:t>
            </a:r>
            <a:r>
              <a:rPr lang="en-US" sz="4500" dirty="0" err="1" smtClean="0">
                <a:solidFill>
                  <a:schemeClr val="bg1"/>
                </a:solidFill>
              </a:rPr>
              <a:t>trìu</a:t>
            </a:r>
            <a:r>
              <a:rPr lang="en-US" sz="4500" dirty="0" smtClean="0">
                <a:solidFill>
                  <a:schemeClr val="bg1"/>
                </a:solidFill>
              </a:rPr>
              <a:t> </a:t>
            </a:r>
            <a:r>
              <a:rPr lang="en-US" sz="4500" dirty="0" err="1" smtClean="0">
                <a:solidFill>
                  <a:schemeClr val="bg1"/>
                </a:solidFill>
              </a:rPr>
              <a:t>mến</a:t>
            </a:r>
            <a:r>
              <a:rPr lang="en-US" sz="4500" dirty="0" smtClean="0">
                <a:solidFill>
                  <a:schemeClr val="bg1"/>
                </a:solidFill>
              </a:rPr>
              <a:t> </a:t>
            </a:r>
            <a:r>
              <a:rPr lang="en-US" sz="4500" dirty="0" err="1" smtClean="0">
                <a:solidFill>
                  <a:schemeClr val="bg1"/>
                </a:solidFill>
              </a:rPr>
              <a:t>mãi</a:t>
            </a:r>
            <a:r>
              <a:rPr lang="en-US" sz="4500" dirty="0" smtClean="0">
                <a:solidFill>
                  <a:schemeClr val="bg1"/>
                </a:solidFill>
              </a:rPr>
              <a:t> </a:t>
            </a:r>
            <a:r>
              <a:rPr lang="en-US" sz="4500" dirty="0" err="1" smtClean="0">
                <a:solidFill>
                  <a:schemeClr val="bg1"/>
                </a:solidFill>
              </a:rPr>
              <a:t>cứu</a:t>
            </a:r>
            <a:r>
              <a:rPr lang="en-US" sz="4500" dirty="0" smtClean="0">
                <a:solidFill>
                  <a:schemeClr val="bg1"/>
                </a:solidFill>
              </a:rPr>
              <a:t> </a:t>
            </a:r>
            <a:r>
              <a:rPr lang="en-US" sz="4500" dirty="0" err="1" smtClean="0">
                <a:solidFill>
                  <a:schemeClr val="bg1"/>
                </a:solidFill>
              </a:rPr>
              <a:t>giúp</a:t>
            </a:r>
            <a:r>
              <a:rPr lang="en-US" sz="4500" dirty="0" smtClean="0">
                <a:solidFill>
                  <a:schemeClr val="bg1"/>
                </a:solidFill>
              </a:rPr>
              <a:t> </a:t>
            </a:r>
            <a:r>
              <a:rPr lang="en-US" sz="4500" dirty="0" err="1" smtClean="0">
                <a:solidFill>
                  <a:schemeClr val="bg1"/>
                </a:solidFill>
              </a:rPr>
              <a:t>chở</a:t>
            </a:r>
            <a:r>
              <a:rPr lang="en-US" sz="4500" dirty="0" smtClean="0">
                <a:solidFill>
                  <a:schemeClr val="bg1"/>
                </a:solidFill>
              </a:rPr>
              <a:t> </a:t>
            </a:r>
            <a:r>
              <a:rPr lang="en-US" sz="4500" dirty="0" err="1" smtClean="0">
                <a:solidFill>
                  <a:schemeClr val="bg1"/>
                </a:solidFill>
              </a:rPr>
              <a:t>che</a:t>
            </a:r>
            <a:r>
              <a:rPr lang="en-US" sz="4500" dirty="0" smtClean="0">
                <a:solidFill>
                  <a:schemeClr val="bg1"/>
                </a:solidFill>
              </a:rPr>
              <a:t> </a:t>
            </a:r>
            <a:r>
              <a:rPr lang="en-US" sz="4500" dirty="0" err="1" smtClean="0">
                <a:solidFill>
                  <a:schemeClr val="bg1"/>
                </a:solidFill>
              </a:rPr>
              <a:t>nguyện</a:t>
            </a:r>
            <a:r>
              <a:rPr lang="en-US" sz="4500" dirty="0" smtClean="0">
                <a:solidFill>
                  <a:schemeClr val="bg1"/>
                </a:solidFill>
              </a:rPr>
              <a:t> </a:t>
            </a:r>
            <a:r>
              <a:rPr lang="en-US" sz="4500" dirty="0" err="1" smtClean="0">
                <a:solidFill>
                  <a:schemeClr val="bg1"/>
                </a:solidFill>
              </a:rPr>
              <a:t>cầu</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phúc</a:t>
            </a:r>
            <a:r>
              <a:rPr lang="en-US" sz="4500" dirty="0" smtClean="0">
                <a:solidFill>
                  <a:schemeClr val="bg1"/>
                </a:solidFill>
              </a:rPr>
              <a:t> </a:t>
            </a:r>
            <a:r>
              <a:rPr lang="en-US" sz="4500" dirty="0" err="1" smtClean="0">
                <a:solidFill>
                  <a:schemeClr val="bg1"/>
                </a:solidFill>
              </a:rPr>
              <a:t>ân</a:t>
            </a:r>
            <a:r>
              <a:rPr lang="en-US" sz="4500" dirty="0" smtClean="0">
                <a:solidFill>
                  <a:schemeClr val="bg1"/>
                </a:solidFill>
              </a:rPr>
              <a:t> </a:t>
            </a:r>
            <a:r>
              <a:rPr lang="en-US" sz="4500" dirty="0" err="1" smtClean="0">
                <a:solidFill>
                  <a:schemeClr val="bg1"/>
                </a:solidFill>
              </a:rPr>
              <a:t>vẫn</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khổ</a:t>
            </a:r>
            <a:r>
              <a:rPr lang="en-US" sz="4500" dirty="0" smtClean="0">
                <a:solidFill>
                  <a:schemeClr val="bg1"/>
                </a:solidFill>
              </a:rPr>
              <a:t> </a:t>
            </a:r>
            <a:r>
              <a:rPr lang="en-US" sz="4500" dirty="0" err="1" smtClean="0">
                <a:solidFill>
                  <a:schemeClr val="bg1"/>
                </a:solidFill>
              </a:rPr>
              <a:t>đau</a:t>
            </a:r>
            <a:r>
              <a:rPr lang="en-US" sz="4500" dirty="0" smtClean="0">
                <a:solidFill>
                  <a:schemeClr val="bg1"/>
                </a:solidFill>
              </a:rPr>
              <a:t> </a:t>
            </a:r>
            <a:r>
              <a:rPr lang="en-US" sz="4500" dirty="0" err="1" smtClean="0">
                <a:solidFill>
                  <a:schemeClr val="bg1"/>
                </a:solidFill>
              </a:rPr>
              <a:t>cũng</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dâng</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trót</a:t>
            </a:r>
            <a:r>
              <a:rPr lang="en-US" sz="4500" dirty="0" smtClean="0">
                <a:solidFill>
                  <a:schemeClr val="bg1"/>
                </a:solidFill>
              </a:rPr>
              <a:t> </a:t>
            </a:r>
            <a:r>
              <a:rPr lang="en-US" sz="4500" dirty="0" err="1" smtClean="0">
                <a:solidFill>
                  <a:schemeClr val="bg1"/>
                </a:solidFill>
              </a:rPr>
              <a:t>đời</a:t>
            </a:r>
            <a:r>
              <a:rPr lang="en-US" sz="4500" dirty="0" smtClean="0">
                <a:solidFill>
                  <a:schemeClr val="bg1"/>
                </a:solidFill>
              </a:rPr>
              <a:t> </a:t>
            </a:r>
            <a:r>
              <a:rPr lang="en-US" sz="4500" dirty="0" err="1" smtClean="0">
                <a:solidFill>
                  <a:schemeClr val="bg1"/>
                </a:solidFill>
              </a:rPr>
              <a:t>tạ</a:t>
            </a:r>
            <a:r>
              <a:rPr lang="en-US" sz="4500" dirty="0" smtClean="0">
                <a:solidFill>
                  <a:schemeClr val="bg1"/>
                </a:solidFill>
              </a:rPr>
              <a:t> </a:t>
            </a:r>
            <a:r>
              <a:rPr lang="en-US" sz="4500" dirty="0" err="1" smtClean="0">
                <a:solidFill>
                  <a:schemeClr val="bg1"/>
                </a:solidFill>
              </a:rPr>
              <a:t>ơn</a:t>
            </a:r>
            <a:r>
              <a:rPr lang="en-US" sz="4500" dirty="0" smtClean="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831712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742564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94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724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40158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5645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54758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339</TotalTime>
  <Words>963</Words>
  <Application>Microsoft Office PowerPoint</Application>
  <PresentationFormat>On-screen Show (16:9)</PresentationFormat>
  <Paragraphs>67</Paragraphs>
  <Slides>53</Slides>
  <Notes>0</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Office Theme</vt:lpstr>
      <vt:lpstr>10_Office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112 LM KIM LONG 03 Câu</vt:lpstr>
      <vt:lpstr>Đk: Hãy dâng lời ngợi khen Chúa, Ngài cất nhắc kẻ nghèo túng lên.</vt:lpstr>
      <vt:lpstr>Tk1: Này tôi tớ Chúa hãy dâng lời ngợi ca, dâng lời ngợi ca thánh danh Ngài. Hãy ca tụng danh thánh Chúa từ giờ đây và tới muôn muôn đời.</vt:lpstr>
      <vt:lpstr>Đk: Hãy dâng lời ngợi khen Chúa, Ngài cất nhắc kẻ nghèo túng lên.</vt:lpstr>
      <vt:lpstr>Tk2: Này đây Thiên Chúa trổi cao vượt mọi dân, vinh hiển Ngài dâng lút cung trời. Chốn cao vời Ngài cúi xuống để nhìn xem địa giới với cung trời.</vt:lpstr>
      <vt:lpstr>Đk: Hãy dâng lời ngợi khen Chúa, Ngài cất nhắc kẻ nghèo túng lên.</vt:lpstr>
      <vt:lpstr>Tk3: Từ nơi bụi cát Chúa nâng người hèn đơn, lôi người nghèo lên khỏi phân bợn, để ngang hàng dân phú quí, đặt ngồi chung hàng phú quí dân Ngài.</vt:lpstr>
      <vt:lpstr>Đk: Hãy dâng lời ngợi khen Chúa, Ngài cất nhắc kẻ nghèo túng lên.</vt:lpstr>
      <vt:lpstr>Alleluia-alleluia: Chúa nói: Chính Thầy đã chọn các con, giữa thế gian, để các con đi, và đem lại hoa trái, và để hoa trái các con tồn tại. Alleluia.</vt:lpstr>
      <vt:lpstr>PowerPoint Presentation</vt:lpstr>
      <vt:lpstr>PowerPoint Presentation</vt:lpstr>
      <vt:lpstr>PowerPoint Presentation</vt:lpstr>
      <vt:lpstr>PowerPoint Presentation</vt:lpstr>
      <vt:lpstr>Đk: Chẳng biết lấy gì đáp ơn Ngài? Vì này bao ơn phúc Ngài ban cho. Xin nâng chén cứu độ tán dương Ngài. Danh Ngài cao sang trên trần thế.</vt:lpstr>
      <vt:lpstr>**: Mãi mãi muôn đời đến muôn đời. Tình Ngài thương lai láng tựa biển khơi. Như hương kinh ban chiều ngát bay cao. Chân tình con đây kính dâng Ngài.</vt:lpstr>
      <vt:lpstr>Tk:  Đây đoàn con hợp nhau xin kính dâng: Lời ca, lời khen vì muôn muôn thánh ân, Ngài ban đầy dư mãi không ngừng.</vt:lpstr>
      <vt:lpstr>Đk: Chẳng biết lấy gì đáp ơn Ngài? Vì này bao ơn phúc Ngài ban cho. Xin nâng chén cứu độ tán dương Ngài. Danh Ngài cao sang trên trần thế.</vt:lpstr>
      <vt:lpstr>**: Mãi mãi muôn đời đến muôn đời. Tình Ngài thương lai láng tựa biển khơi. Như hương kinh ban chiều ngát bay cao. Chân tình con đây kính dâng Ngài.</vt:lpstr>
      <vt:lpstr>PowerPoint Presentation</vt:lpstr>
      <vt:lpstr>PowerPoint Presentation</vt:lpstr>
      <vt:lpstr>Ca Nguyện Hiệp Lễ Tâm Tình Hiến Dâng Oanh Sông Lam</vt:lpstr>
      <vt:lpstr>Đk: Biết lấy gì cảm mến, biết lấy chi báo đền. Hồng ân Chúa cao vời Chúa đã làm cho con.</vt:lpstr>
      <vt:lpstr>Tk1: Thương con từ ngàn xưa một tình yêu chan chứa, và chọn con đi làm đuốc sáng chiếu soi trần gian. </vt:lpstr>
      <vt:lpstr>**: Cho con say tình mến và này con xin đến, một đời trung trinh làm muối đất ướp cho mặn đời.</vt:lpstr>
      <vt:lpstr>Đk: Biết lấy gì cảm mến, biết lấy chi báo đền. Hồng ân Chúa cao vời Chúa đã làm cho con.</vt:lpstr>
      <vt:lpstr>Tk2: Trao cho con lời Chúa dù đời con hoen úa, nguyện đời con đem Lời Chân Lý đến cho mọi nơi.</vt:lpstr>
      <vt:lpstr>**:  Ra đi đầy nguyện ước và này con gieo bước. Nguyện đời con đem nguồn yêu mến đến cho mọi người.</vt:lpstr>
      <vt:lpstr>Đk: Biết lấy gì cảm mến, biết lấy chi báo đền. Hồng ân Chúa cao vời Chúa đã làm cho con.</vt:lpstr>
      <vt:lpstr>Tk3: Chân đi đạp đồi non biển đời bao sóng gió, Ngài đỡ nâng con dù nguy biến vẫn ở cùng con.</vt:lpstr>
      <vt:lpstr>**:  Yêu thương làm hành trang ngọn đèn tim thắp sáng. Môt đời vui như đàn chim hót suối reo đầu ngàn.</vt:lpstr>
      <vt:lpstr>Đk: Biết lấy gì cảm mến, biết lấy chi báo đền. Hồng ân Chúa cao vời Chúa đã làm cho con.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47</cp:revision>
  <dcterms:created xsi:type="dcterms:W3CDTF">2022-10-30T00:36:35Z</dcterms:created>
  <dcterms:modified xsi:type="dcterms:W3CDTF">2024-05-08T22:09:00Z</dcterms:modified>
</cp:coreProperties>
</file>