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848" r:id="rId4"/>
  </p:sldMasterIdLst>
  <p:sldIdLst>
    <p:sldId id="267" r:id="rId5"/>
    <p:sldId id="34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8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24" r:id="rId25"/>
    <p:sldId id="292" r:id="rId26"/>
    <p:sldId id="268" r:id="rId27"/>
    <p:sldId id="271" r:id="rId28"/>
    <p:sldId id="293" r:id="rId29"/>
    <p:sldId id="294" r:id="rId30"/>
    <p:sldId id="349" r:id="rId31"/>
    <p:sldId id="350" r:id="rId32"/>
    <p:sldId id="351" r:id="rId33"/>
    <p:sldId id="352" r:id="rId34"/>
    <p:sldId id="353" r:id="rId35"/>
    <p:sldId id="354" r:id="rId36"/>
    <p:sldId id="270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73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00" d="100"/>
          <a:sy n="100" d="100"/>
        </p:scale>
        <p:origin x="-2338" y="-10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5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0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28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5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63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81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0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63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89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8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80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36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36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36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36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36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6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6600" b="1" dirty="0">
                <a:solidFill>
                  <a:srgbClr val="003399"/>
                </a:solidFill>
                <a:effectLst/>
                <a:latin typeface="+mj-lt"/>
              </a:rPr>
              <a:t>Chúa đã sống lại thật rồi. Chúa đã sống lại thật rồi người ơi vui lên tiếng ca. </a:t>
            </a:r>
            <a:endParaRPr lang="en-US" sz="66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6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***:</a:t>
            </a:r>
            <a:r>
              <a:rPr lang="en-US" sz="66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6000" b="1" dirty="0">
                <a:solidFill>
                  <a:srgbClr val="003399"/>
                </a:solidFill>
                <a:effectLst/>
                <a:latin typeface="+mj-lt"/>
              </a:rPr>
              <a:t>Chúa đã sống lại thật rồi. Chúa chiến thắng tử thần rồi đem </a:t>
            </a:r>
            <a:r>
              <a:rPr lang="en-US" sz="6000" b="1" dirty="0" err="1" smtClean="0">
                <a:solidFill>
                  <a:srgbClr val="003399"/>
                </a:solidFill>
                <a:effectLst/>
                <a:latin typeface="+mj-lt"/>
              </a:rPr>
              <a:t>lại</a:t>
            </a:r>
            <a:r>
              <a:rPr lang="vi-VN" sz="6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vi-VN" sz="6000" b="1" dirty="0">
                <a:solidFill>
                  <a:srgbClr val="003399"/>
                </a:solidFill>
                <a:effectLst/>
                <a:latin typeface="+mj-lt"/>
              </a:rPr>
              <a:t>hạnh phúc khắp nơi</a:t>
            </a:r>
            <a:r>
              <a:rPr lang="en-US" sz="6000" b="1" dirty="0">
                <a:solidFill>
                  <a:srgbClr val="003399"/>
                </a:solidFill>
                <a:effectLst/>
                <a:latin typeface="+mj-lt"/>
              </a:rPr>
              <a:t>.</a:t>
            </a:r>
            <a:endParaRPr lang="en-US" sz="66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23291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8367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3815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 lạy Chúa Giêsu Kitô,</a:t>
            </a:r>
            <a:r>
              <a:rPr lang="vi-VN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5681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8846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</a:rPr>
              <a:t>ANH EM HÃY CHỊU SÁM HỐI, VÀ MỌI NGƯỜI HÃY CHỊU PHÉP RỬA NHÂN DANH ĐỨC GIÊSU 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44575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Tình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thương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chan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hòa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mặt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đất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7668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4739"/>
            <a:ext cx="3667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294" y="292387"/>
            <a:ext cx="9144000" cy="4629149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ngày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hoa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hỷ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27385" indent="0" algn="ctr">
              <a:lnSpc>
                <a:spcPct val="120000"/>
              </a:lnSpc>
              <a:buNone/>
            </a:pPr>
            <a:endParaRPr lang="en-US" altLang="en-US" sz="2100" b="1" u="sng" dirty="0">
              <a:solidFill>
                <a:srgbClr val="FF0000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600" b="1" u="sng" dirty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Ca </a:t>
            </a:r>
            <a:r>
              <a:rPr lang="en-US" altLang="en-US" sz="6600" b="1" u="sng" dirty="0" err="1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altLang="en-US" sz="6600" b="1" u="sng" dirty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u="sng" dirty="0" err="1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6600" b="1" u="sng" dirty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7200" b="1" dirty="0" err="1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7200" b="1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Ca</a:t>
            </a:r>
            <a:r>
              <a:rPr lang="en-US" altLang="en-US" sz="7200" b="1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Phục</a:t>
            </a:r>
            <a:r>
              <a:rPr lang="en-US" altLang="en-US" sz="7200" b="1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7200" b="1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endParaRPr lang="en-US" altLang="en-US" sz="7200" b="1" dirty="0">
              <a:solidFill>
                <a:srgbClr val="FF0000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4800" b="1" dirty="0" err="1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Cát</a:t>
            </a:r>
            <a:r>
              <a:rPr lang="en-US" altLang="en-US" sz="4800" b="1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Minh</a:t>
            </a:r>
            <a:endParaRPr lang="en-US" altLang="en-US" sz="4400" b="1" dirty="0">
              <a:solidFill>
                <a:srgbClr val="FF0000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20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5700" b="1" u="sng" dirty="0" err="1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7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7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lành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bánh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ngát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thơm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vi-VN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khải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Al-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7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16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58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Tk1</a:t>
            </a:r>
            <a:r>
              <a:rPr lang="en-US" altLang="en-US" sz="58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8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toàn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sz="58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ngàn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Loan tin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phục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khen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hiển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8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8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9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8150"/>
            <a:ext cx="9144000" cy="3943350"/>
          </a:xfrm>
        </p:spPr>
        <p:txBody>
          <a:bodyPr>
            <a:normAutofit lnSpcReduction="10000"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7200" b="1" u="sng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Ca</a:t>
            </a:r>
            <a:r>
              <a:rPr lang="en-US" sz="72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72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72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66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Hoan</a:t>
            </a:r>
            <a:r>
              <a:rPr lang="en-US" sz="66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Ca</a:t>
            </a:r>
            <a:r>
              <a:rPr lang="en-US" sz="66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Phục</a:t>
            </a:r>
            <a:r>
              <a:rPr lang="en-US" sz="66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Sinh</a:t>
            </a:r>
            <a:endParaRPr lang="en-US" sz="6600" b="1" dirty="0" smtClean="0">
              <a:solidFill>
                <a:srgbClr val="FF0000"/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56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Lm. </a:t>
            </a:r>
            <a:r>
              <a:rPr lang="en-US" sz="56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Nguyễn</a:t>
            </a:r>
            <a:r>
              <a:rPr lang="en-US" sz="56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Duy</a:t>
            </a:r>
            <a:endParaRPr lang="en-US" sz="5600" b="1" dirty="0">
              <a:solidFill>
                <a:srgbClr val="FF0000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5700" b="1" u="sng" dirty="0" err="1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7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7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lành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bánh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ngát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thơm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vi-VN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khải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Al-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7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058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56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Tk2</a:t>
            </a:r>
            <a:r>
              <a:rPr lang="en-US" altLang="en-US" sz="56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6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toàn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sz="56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nho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bánh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miến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lao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qua,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khúc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khen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6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Cha.</a:t>
            </a:r>
            <a:endParaRPr lang="en-US" altLang="en-US" sz="56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94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5700" b="1" u="sng" dirty="0" err="1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7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7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lành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bánh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ngát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thơm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57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vi-VN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khải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Al-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57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57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7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18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7850"/>
          </a:xfrm>
        </p:spPr>
        <p:txBody>
          <a:bodyPr anchor="ctr" anchorCtr="0">
            <a:no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Ca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Nguyện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Hiệp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5400" b="1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Niềm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Vui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Chiến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Thắng</a:t>
            </a:r>
            <a:endParaRPr lang="en-US" sz="5400" b="1" dirty="0">
              <a:solidFill>
                <a:srgbClr val="FF0000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Đinh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Công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Huỳnh</a:t>
            </a:r>
            <a:endParaRPr lang="en-US" sz="4400" b="1" dirty="0">
              <a:solidFill>
                <a:srgbClr val="FF0000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49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Tk1</a:t>
            </a:r>
            <a:r>
              <a:rPr lang="en-US" altLang="en-US" sz="49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9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vang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ca.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trọn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vầng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tim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thiết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toàn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bóng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nay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lùi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xa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quyền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thống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lãnh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mọi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tà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49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77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50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**</a:t>
            </a:r>
            <a:r>
              <a:rPr lang="en-US" altLang="en-US" sz="50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0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hiển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chan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khuất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phục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chết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tăm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đày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xiềng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xích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dẹp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tan.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Muộn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phiền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đau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trở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hân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0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82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5000" b="1" u="sng" dirty="0" err="1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0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0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khen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chí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nay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phục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uy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linh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luôn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trọn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rửa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sạch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khiên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máu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0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89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0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**</a:t>
            </a:r>
            <a:r>
              <a:rPr lang="en-US" altLang="en-US" sz="50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0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Rừng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sông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núi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cất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hỷ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nay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Chiên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khải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Nhờ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phúc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quý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vang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hoan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ca. AL-LE-LU-IA</a:t>
            </a:r>
            <a:endParaRPr lang="en-US" altLang="en-US" sz="50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48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6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6600" b="1" dirty="0">
                <a:solidFill>
                  <a:srgbClr val="003399"/>
                </a:solidFill>
                <a:effectLst/>
                <a:latin typeface="+mj-lt"/>
              </a:rPr>
              <a:t>Chúa đã sống lại thật rồi. Chúa đã sống lại thật rồi người ơi vui lên tiếng ca. </a:t>
            </a:r>
            <a:endParaRPr lang="en-US" sz="66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50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Tk2</a:t>
            </a:r>
            <a:r>
              <a:rPr lang="en-US" altLang="en-US" sz="50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0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nhục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nay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phục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hiển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Đem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hy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vọng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tin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bấp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Nhiệm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mầu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thập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giúp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luôn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cậy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tin.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Bền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tín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vác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vai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thập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0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36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49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**</a:t>
            </a:r>
            <a:r>
              <a:rPr lang="en-US" altLang="en-US" sz="49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9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chung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hưởng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phúc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Ai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can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đảm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tuyên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xưng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tin.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dọn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sẵn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chốn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trường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nguồn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hạnh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phúc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tồn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tại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49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niên</a:t>
            </a:r>
            <a:r>
              <a:rPr lang="en-US" sz="49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49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07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5000" b="1" u="sng" dirty="0" err="1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0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0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khen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chí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5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nay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phục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Ngàn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uy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linh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luôn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trọn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rửa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sạch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khiên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máu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0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99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000" b="1" u="sng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**</a:t>
            </a:r>
            <a:r>
              <a:rPr lang="en-US" altLang="en-US" sz="5000" b="1" u="sng" dirty="0" smtClean="0">
                <a:solidFill>
                  <a:srgbClr val="FF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000" b="1" dirty="0" smtClean="0">
                <a:solidFill>
                  <a:srgbClr val="003399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Rừng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sông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núi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cất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hỷ</a:t>
            </a:r>
            <a:r>
              <a:rPr lang="en-US" sz="50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hoan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nay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Chiên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khải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Nhờ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phúc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quý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vang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hoan</a:t>
            </a:r>
            <a:r>
              <a:rPr lang="en-US" sz="50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ca. AL-LE-LU-IA</a:t>
            </a:r>
            <a:endParaRPr lang="en-US" altLang="en-US" sz="5000" b="1" u="sng" dirty="0">
              <a:solidFill>
                <a:srgbClr val="003399"/>
              </a:solidFill>
              <a:effectLst/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4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noFill/>
        </p:spPr>
        <p:txBody>
          <a:bodyPr anchor="ctr" anchorCtr="0">
            <a:noAutofit/>
          </a:bodyPr>
          <a:lstStyle/>
          <a:p>
            <a:pPr marL="27432" indent="0" algn="ctr">
              <a:lnSpc>
                <a:spcPct val="130000"/>
              </a:lnSpc>
              <a:buNone/>
            </a:pPr>
            <a:r>
              <a:rPr lang="en-US" sz="6000" b="1" dirty="0" err="1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Ca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endParaRPr lang="en-US" sz="6000" b="1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6000" b="1" dirty="0" err="1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Nào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Ta </a:t>
            </a:r>
            <a:r>
              <a:rPr lang="en-US" sz="6000" b="1" dirty="0" err="1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Hãy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Mừng</a:t>
            </a:r>
            <a:r>
              <a:rPr lang="en-US" sz="6000" b="1" dirty="0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Vui</a:t>
            </a:r>
            <a:endParaRPr lang="en-US" sz="6000" b="1" dirty="0">
              <a:solidFill>
                <a:srgbClr val="FF0000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Lm. Kim Long</a:t>
            </a:r>
          </a:p>
        </p:txBody>
      </p:sp>
    </p:spTree>
    <p:extLst>
      <p:ext uri="{BB962C8B-B14F-4D97-AF65-F5344CB8AC3E}">
        <p14:creationId xmlns:p14="http://schemas.microsoft.com/office/powerpoint/2010/main" val="9985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err="1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6400" b="1" u="sng" dirty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6400" b="1" dirty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nguồn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chiếu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tuyệt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vời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Al-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3399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**: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rạng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ngời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Máu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Al-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3399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err="1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Tk</a:t>
            </a:r>
            <a:r>
              <a:rPr lang="en-US" sz="6400" b="1" u="sng" dirty="0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vươn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lễ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hy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3399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6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***:</a:t>
            </a:r>
            <a:r>
              <a:rPr lang="en-US" sz="66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6000" b="1" dirty="0">
                <a:solidFill>
                  <a:srgbClr val="003399"/>
                </a:solidFill>
                <a:effectLst/>
                <a:latin typeface="+mj-lt"/>
              </a:rPr>
              <a:t>Chúa đã sống lại thật rồi. Chúa chiến thắng tử thần rồi đem </a:t>
            </a:r>
            <a:r>
              <a:rPr lang="en-US" sz="6000" b="1" dirty="0" err="1" smtClean="0">
                <a:solidFill>
                  <a:srgbClr val="003399"/>
                </a:solidFill>
                <a:latin typeface="+mj-lt"/>
              </a:rPr>
              <a:t>lại</a:t>
            </a:r>
            <a:r>
              <a:rPr lang="vi-VN" sz="6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vi-VN" sz="6000" b="1" dirty="0">
                <a:solidFill>
                  <a:srgbClr val="003399"/>
                </a:solidFill>
                <a:effectLst/>
                <a:latin typeface="+mj-lt"/>
              </a:rPr>
              <a:t>hạnh phúc khắp nơi</a:t>
            </a:r>
            <a:r>
              <a:rPr lang="en-US" sz="6000" b="1" dirty="0">
                <a:solidFill>
                  <a:srgbClr val="003399"/>
                </a:solidFill>
                <a:effectLst/>
                <a:latin typeface="+mj-lt"/>
              </a:rPr>
              <a:t>.</a:t>
            </a:r>
            <a:endParaRPr lang="en-US" sz="66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err="1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6400" b="1" u="sng" dirty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6400" b="1" dirty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chiến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thắng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thần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nguồn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chiếu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tuyệt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vời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Al-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3399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6400" b="1" u="sng" dirty="0" smtClean="0">
                <a:solidFill>
                  <a:srgbClr val="FF00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**: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rạng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ngời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Máu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6400" b="1" dirty="0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Al-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400" b="1" dirty="0" err="1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lu-ia</a:t>
            </a:r>
            <a:r>
              <a:rPr lang="en-US" sz="6400" b="1" dirty="0" smtClean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6400" b="1" dirty="0">
              <a:solidFill>
                <a:srgbClr val="003399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10000"/>
              </a:lnSpc>
              <a:buNone/>
            </a:pPr>
            <a:r>
              <a:rPr lang="en-US" sz="52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Giờ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vinh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quang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rạng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ngời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và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đêm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qua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đã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tàn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rồi</a:t>
            </a:r>
            <a:r>
              <a:rPr lang="vi-VN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vi-VN" sz="5200" b="1" dirty="0">
                <a:solidFill>
                  <a:srgbClr val="003399"/>
                </a:solidFill>
                <a:effectLst/>
                <a:latin typeface="+mj-lt"/>
              </a:rPr>
              <a:t>ngày tươi lên ánh vui. Hồng ân Thiên Chúa tuyệt vời, Ngài ban cho khắp trần đời, </a:t>
            </a:r>
            <a:r>
              <a:rPr lang="en-US" sz="5200" b="1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</a:t>
            </a:r>
            <a:r>
              <a:rPr lang="vi-VN" sz="5200" b="1" dirty="0">
                <a:solidFill>
                  <a:srgbClr val="003399"/>
                </a:solidFill>
                <a:effectLst/>
                <a:latin typeface="+mj-lt"/>
              </a:rPr>
              <a:t>ừng hát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đi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vi-VN" sz="5200" b="1" dirty="0" smtClean="0">
                <a:solidFill>
                  <a:srgbClr val="003399"/>
                </a:solidFill>
                <a:effectLst/>
                <a:latin typeface="+mj-lt"/>
              </a:rPr>
              <a:t>người </a:t>
            </a:r>
            <a:r>
              <a:rPr lang="vi-VN" sz="5200" b="1" dirty="0">
                <a:solidFill>
                  <a:srgbClr val="003399"/>
                </a:solidFill>
                <a:effectLst/>
                <a:latin typeface="+mj-lt"/>
              </a:rPr>
              <a:t>ơi.</a:t>
            </a:r>
            <a:endParaRPr lang="en-US" sz="52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600" b="1" u="sng" dirty="0" err="1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6600" b="1" dirty="0">
                <a:solidFill>
                  <a:srgbClr val="003399"/>
                </a:solidFill>
                <a:effectLst/>
                <a:latin typeface="+mj-lt"/>
              </a:rPr>
              <a:t>Chúa đã sống lại thật rồi. Chúa đã sống lại thật rồi người ơi vui lên tiếng ca. </a:t>
            </a:r>
            <a:endParaRPr lang="en-US" sz="66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600" b="1" u="sng" dirty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***:</a:t>
            </a:r>
            <a:r>
              <a:rPr lang="en-US" sz="6600" b="1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6000" b="1" dirty="0">
                <a:solidFill>
                  <a:srgbClr val="003399"/>
                </a:solidFill>
                <a:effectLst/>
                <a:latin typeface="+mj-lt"/>
              </a:rPr>
              <a:t>Chúa đã sống lại thật rồi. Chúa chiến thắng tử thần rồi đem </a:t>
            </a:r>
            <a:r>
              <a:rPr lang="en-US" sz="6000" b="1" dirty="0" err="1" smtClean="0">
                <a:solidFill>
                  <a:srgbClr val="003399"/>
                </a:solidFill>
                <a:effectLst/>
                <a:latin typeface="+mj-lt"/>
              </a:rPr>
              <a:t>lại</a:t>
            </a:r>
            <a:r>
              <a:rPr lang="vi-VN" sz="60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vi-VN" sz="6000" b="1" dirty="0">
                <a:solidFill>
                  <a:srgbClr val="003399"/>
                </a:solidFill>
                <a:effectLst/>
                <a:latin typeface="+mj-lt"/>
              </a:rPr>
              <a:t>hạnh phúc khắp nơi</a:t>
            </a:r>
            <a:r>
              <a:rPr lang="en-US" sz="6000" b="1" dirty="0">
                <a:solidFill>
                  <a:srgbClr val="003399"/>
                </a:solidFill>
                <a:effectLst/>
                <a:latin typeface="+mj-lt"/>
              </a:rPr>
              <a:t>.</a:t>
            </a:r>
            <a:endParaRPr lang="en-US" sz="66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432" indent="0" algn="just">
              <a:lnSpc>
                <a:spcPct val="110000"/>
              </a:lnSpc>
              <a:buNone/>
            </a:pPr>
            <a:r>
              <a:rPr lang="en-US" sz="5200" b="1" u="sng" dirty="0" smtClean="0">
                <a:solidFill>
                  <a:srgbClr val="FF00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Nguồn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ân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thiêng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Chúa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dạt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effectLst/>
                <a:latin typeface="+mj-lt"/>
              </a:rPr>
              <a:t>dào</a:t>
            </a:r>
            <a:r>
              <a:rPr lang="en-US" sz="5200" b="1" dirty="0" smtClean="0">
                <a:solidFill>
                  <a:srgbClr val="003399"/>
                </a:solidFill>
                <a:effectLst/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tình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yêu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ơi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quá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nhiệm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mầu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Ngài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chịu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bao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đớn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đau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.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Để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cho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nhân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thế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khổ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sầu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hưởng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niềm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vui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sống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ngọt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ngào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hạnh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phúc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mãi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ngàn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5200" b="1" dirty="0" err="1" smtClean="0">
                <a:solidFill>
                  <a:srgbClr val="003399"/>
                </a:solidFill>
                <a:latin typeface="+mj-lt"/>
              </a:rPr>
              <a:t>sau</a:t>
            </a:r>
            <a:r>
              <a:rPr lang="en-US" sz="5200" b="1" dirty="0" smtClean="0">
                <a:solidFill>
                  <a:srgbClr val="003399"/>
                </a:solidFill>
                <a:latin typeface="+mj-lt"/>
              </a:rPr>
              <a:t>.</a:t>
            </a:r>
            <a:endParaRPr lang="en-US" sz="5200" b="1" u="sng" dirty="0">
              <a:solidFill>
                <a:srgbClr val="003399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1088</Words>
  <Application>Microsoft Office PowerPoint</Application>
  <PresentationFormat>On-screen Show (16:9)</PresentationFormat>
  <Paragraphs>87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Office Theme</vt:lpstr>
      <vt:lpstr>3_Office Theme</vt:lpstr>
      <vt:lpstr>4_Office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17</cp:revision>
  <dcterms:created xsi:type="dcterms:W3CDTF">2022-10-30T00:36:35Z</dcterms:created>
  <dcterms:modified xsi:type="dcterms:W3CDTF">2024-03-27T11:47:26Z</dcterms:modified>
</cp:coreProperties>
</file>