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92" r:id="rId4"/>
    <p:sldMasterId id="2147483888" r:id="rId5"/>
  </p:sldMasterIdLst>
  <p:sldIdLst>
    <p:sldId id="267" r:id="rId6"/>
    <p:sldId id="302" r:id="rId7"/>
    <p:sldId id="324" r:id="rId8"/>
    <p:sldId id="325" r:id="rId9"/>
    <p:sldId id="326" r:id="rId10"/>
    <p:sldId id="327" r:id="rId11"/>
    <p:sldId id="328" r:id="rId12"/>
    <p:sldId id="305" r:id="rId13"/>
    <p:sldId id="268" r:id="rId14"/>
    <p:sldId id="271" r:id="rId15"/>
    <p:sldId id="319" r:id="rId16"/>
    <p:sldId id="337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270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63" r:id="rId35"/>
    <p:sldId id="357" r:id="rId36"/>
    <p:sldId id="358" r:id="rId37"/>
    <p:sldId id="359" r:id="rId38"/>
    <p:sldId id="360" r:id="rId39"/>
    <p:sldId id="361" r:id="rId40"/>
    <p:sldId id="362" r:id="rId41"/>
    <p:sldId id="364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77" d="100"/>
          <a:sy n="77" d="100"/>
        </p:scale>
        <p:origin x="1344" y="1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8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71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02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84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97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4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44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74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25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60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92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7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65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5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78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1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3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03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97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03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1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8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0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</a:t>
            </a: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BA</a:t>
            </a:r>
          </a:p>
          <a:p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" y="538995"/>
            <a:ext cx="9144000" cy="462914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nói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“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Chính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bánh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trường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sinh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 Ai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đến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với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không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phải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đói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bao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giờ</a:t>
            </a:r>
            <a:r>
              <a:rPr lang="en-US" sz="6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.”</a:t>
            </a:r>
            <a:endParaRPr lang="en-US" sz="6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endParaRPr lang="en-US" sz="7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27385" indent="0" algn="ctr">
              <a:lnSpc>
                <a:spcPct val="120000"/>
              </a:lnSpc>
              <a:buNone/>
            </a:pPr>
            <a:endParaRPr lang="en-US" altLang="en-US" sz="21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Ca </a:t>
            </a:r>
            <a:r>
              <a:rPr lang="en-US" altLang="en-US" sz="6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r>
              <a:rPr lang="en-US" alt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Xin</a:t>
            </a:r>
            <a:r>
              <a:rPr lang="en-US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endParaRPr lang="vi-V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Lm. </a:t>
            </a:r>
            <a:r>
              <a:rPr lang="en-US" alt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Nguyễn</a:t>
            </a:r>
            <a:r>
              <a:rPr lang="en-US" alt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endParaRPr lang="en-US" altLang="en-US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91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6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Dâng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lên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Chúa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rượu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bánh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này</a:t>
            </a:r>
            <a:r>
              <a:rPr lang="en-US" sz="6000" b="1" dirty="0" smtClean="0">
                <a:solidFill>
                  <a:srgbClr val="002060"/>
                </a:solidFill>
              </a:rPr>
              <a:t>. </a:t>
            </a:r>
            <a:r>
              <a:rPr lang="en-US" sz="6000" b="1" dirty="0" err="1" smtClean="0">
                <a:solidFill>
                  <a:srgbClr val="002060"/>
                </a:solidFill>
              </a:rPr>
              <a:t>Nguyện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dâng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Chúa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trọn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đời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sống</a:t>
            </a:r>
            <a:r>
              <a:rPr lang="en-US" sz="6000" b="1" dirty="0" smtClean="0">
                <a:solidFill>
                  <a:srgbClr val="002060"/>
                </a:solidFill>
              </a:rPr>
              <a:t> con.</a:t>
            </a:r>
            <a:endParaRPr lang="en-US" altLang="en-US" sz="6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08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4000"/>
              </a:lnSpc>
              <a:buNone/>
            </a:pPr>
            <a:r>
              <a:rPr lang="en-US" alt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Tk1:</a:t>
            </a:r>
            <a:r>
              <a:rPr lang="en-US" altLang="en-US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smtClean="0">
                <a:solidFill>
                  <a:srgbClr val="002060"/>
                </a:solidFill>
              </a:rPr>
              <a:t>Con </a:t>
            </a:r>
            <a:r>
              <a:rPr lang="en-US" sz="5000" b="1" dirty="0" err="1" smtClean="0">
                <a:solidFill>
                  <a:srgbClr val="002060"/>
                </a:solidFill>
              </a:rPr>
              <a:t>xin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dâng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bánh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rượu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của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muôn</a:t>
            </a:r>
            <a:r>
              <a:rPr lang="en-US" sz="5000" b="1" dirty="0" smtClean="0">
                <a:solidFill>
                  <a:srgbClr val="002060"/>
                </a:solidFill>
              </a:rPr>
              <a:t> con </a:t>
            </a:r>
            <a:r>
              <a:rPr lang="en-US" sz="5000" b="1" dirty="0" err="1" smtClean="0">
                <a:solidFill>
                  <a:srgbClr val="002060"/>
                </a:solidFill>
              </a:rPr>
              <a:t>người</a:t>
            </a:r>
            <a:r>
              <a:rPr lang="en-US" sz="5000" b="1" dirty="0" smtClean="0">
                <a:solidFill>
                  <a:srgbClr val="002060"/>
                </a:solidFill>
              </a:rPr>
              <a:t>. Con </a:t>
            </a:r>
            <a:r>
              <a:rPr lang="en-US" sz="5000" b="1" dirty="0" err="1" smtClean="0">
                <a:solidFill>
                  <a:srgbClr val="002060"/>
                </a:solidFill>
              </a:rPr>
              <a:t>xin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dâng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với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cả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thân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xác</a:t>
            </a:r>
            <a:r>
              <a:rPr lang="en-US" sz="5000" b="1" dirty="0" smtClean="0">
                <a:solidFill>
                  <a:srgbClr val="002060"/>
                </a:solidFill>
              </a:rPr>
              <a:t> con. Con </a:t>
            </a:r>
            <a:r>
              <a:rPr lang="en-US" sz="5000" b="1" dirty="0" err="1" smtClean="0">
                <a:solidFill>
                  <a:srgbClr val="002060"/>
                </a:solidFill>
              </a:rPr>
              <a:t>xin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dâng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tâm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hồn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cậy</a:t>
            </a:r>
            <a:r>
              <a:rPr lang="en-US" sz="5000" b="1" dirty="0" smtClean="0">
                <a:solidFill>
                  <a:srgbClr val="002060"/>
                </a:solidFill>
              </a:rPr>
              <a:t> tin </a:t>
            </a:r>
            <a:r>
              <a:rPr lang="en-US" sz="5000" b="1" dirty="0" err="1" smtClean="0">
                <a:solidFill>
                  <a:srgbClr val="002060"/>
                </a:solidFill>
              </a:rPr>
              <a:t>mến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Chúa</a:t>
            </a:r>
            <a:r>
              <a:rPr lang="en-US" sz="5000" b="1" dirty="0" smtClean="0">
                <a:solidFill>
                  <a:srgbClr val="002060"/>
                </a:solidFill>
              </a:rPr>
              <a:t>. </a:t>
            </a:r>
            <a:r>
              <a:rPr lang="en-US" sz="5000" b="1" dirty="0" err="1" smtClean="0">
                <a:solidFill>
                  <a:srgbClr val="002060"/>
                </a:solidFill>
              </a:rPr>
              <a:t>Đây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lễ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vật</a:t>
            </a:r>
            <a:r>
              <a:rPr lang="en-US" sz="5000" b="1" dirty="0" smtClean="0">
                <a:solidFill>
                  <a:srgbClr val="002060"/>
                </a:solidFill>
              </a:rPr>
              <a:t> con </a:t>
            </a:r>
            <a:r>
              <a:rPr lang="en-US" sz="5000" b="1" dirty="0" err="1" smtClean="0">
                <a:solidFill>
                  <a:srgbClr val="002060"/>
                </a:solidFill>
              </a:rPr>
              <a:t>xin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dâng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là</a:t>
            </a:r>
            <a:r>
              <a:rPr lang="en-US" sz="5000" b="1" dirty="0" smtClean="0">
                <a:solidFill>
                  <a:srgbClr val="002060"/>
                </a:solidFill>
              </a:rPr>
              <a:t> con </a:t>
            </a:r>
            <a:r>
              <a:rPr lang="en-US" sz="5000" b="1" dirty="0" err="1" smtClean="0">
                <a:solidFill>
                  <a:srgbClr val="002060"/>
                </a:solidFill>
              </a:rPr>
              <a:t>xin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dâng</a:t>
            </a:r>
            <a:r>
              <a:rPr lang="en-US" sz="5000" b="1" dirty="0" smtClean="0">
                <a:solidFill>
                  <a:srgbClr val="002060"/>
                </a:solidFill>
              </a:rPr>
              <a:t>.</a:t>
            </a:r>
            <a:endParaRPr lang="en-US" altLang="en-US" sz="5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05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6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Dâng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lên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Chúa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rượu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bánh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này</a:t>
            </a:r>
            <a:r>
              <a:rPr lang="en-US" sz="6000" b="1" dirty="0" smtClean="0">
                <a:solidFill>
                  <a:srgbClr val="002060"/>
                </a:solidFill>
              </a:rPr>
              <a:t>. </a:t>
            </a:r>
            <a:r>
              <a:rPr lang="en-US" sz="6000" b="1" dirty="0" err="1" smtClean="0">
                <a:solidFill>
                  <a:srgbClr val="002060"/>
                </a:solidFill>
              </a:rPr>
              <a:t>Nguyện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dâng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Chúa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trọn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đời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sống</a:t>
            </a:r>
            <a:r>
              <a:rPr lang="en-US" sz="6000" b="1" dirty="0" smtClean="0">
                <a:solidFill>
                  <a:srgbClr val="002060"/>
                </a:solidFill>
              </a:rPr>
              <a:t> con.</a:t>
            </a:r>
            <a:endParaRPr lang="en-US" altLang="en-US" sz="6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72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4000"/>
              </a:lnSpc>
              <a:buNone/>
            </a:pPr>
            <a:r>
              <a:rPr lang="en-US" alt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Tk2:</a:t>
            </a:r>
            <a:r>
              <a:rPr lang="en-US" altLang="en-US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smtClean="0">
                <a:solidFill>
                  <a:srgbClr val="002060"/>
                </a:solidFill>
              </a:rPr>
              <a:t>Con </a:t>
            </a:r>
            <a:r>
              <a:rPr lang="en-US" sz="5000" b="1" dirty="0" err="1" smtClean="0">
                <a:solidFill>
                  <a:srgbClr val="002060"/>
                </a:solidFill>
              </a:rPr>
              <a:t>xin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dâng</a:t>
            </a:r>
            <a:r>
              <a:rPr lang="en-US" sz="5000" b="1" dirty="0" smtClean="0">
                <a:solidFill>
                  <a:srgbClr val="002060"/>
                </a:solidFill>
              </a:rPr>
              <a:t> cha </a:t>
            </a:r>
            <a:r>
              <a:rPr lang="en-US" sz="5000" b="1" dirty="0" err="1" smtClean="0">
                <a:solidFill>
                  <a:srgbClr val="002060"/>
                </a:solidFill>
              </a:rPr>
              <a:t>mẹ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cũng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như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anh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chị</a:t>
            </a:r>
            <a:r>
              <a:rPr lang="en-US" sz="5000" b="1" dirty="0" smtClean="0">
                <a:solidFill>
                  <a:srgbClr val="002060"/>
                </a:solidFill>
              </a:rPr>
              <a:t>. Con </a:t>
            </a:r>
            <a:r>
              <a:rPr lang="en-US" sz="5000" b="1" dirty="0" err="1" smtClean="0">
                <a:solidFill>
                  <a:srgbClr val="002060"/>
                </a:solidFill>
              </a:rPr>
              <a:t>xin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dâng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tất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cả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thân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quyến</a:t>
            </a:r>
            <a:r>
              <a:rPr lang="en-US" sz="5000" b="1" dirty="0" smtClean="0">
                <a:solidFill>
                  <a:srgbClr val="002060"/>
                </a:solidFill>
              </a:rPr>
              <a:t> con. Con </a:t>
            </a:r>
            <a:r>
              <a:rPr lang="en-US" sz="5000" b="1" dirty="0" err="1" smtClean="0">
                <a:solidFill>
                  <a:srgbClr val="002060"/>
                </a:solidFill>
              </a:rPr>
              <a:t>dâng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thay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cho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ngàn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người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đang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khốn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khó</a:t>
            </a:r>
            <a:r>
              <a:rPr lang="en-US" sz="5000" b="1" dirty="0" smtClean="0">
                <a:solidFill>
                  <a:srgbClr val="002060"/>
                </a:solidFill>
              </a:rPr>
              <a:t>. Con </a:t>
            </a:r>
            <a:r>
              <a:rPr lang="en-US" sz="5000" b="1" dirty="0" err="1" smtClean="0">
                <a:solidFill>
                  <a:srgbClr val="002060"/>
                </a:solidFill>
              </a:rPr>
              <a:t>dâng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Ngài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bao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đau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thương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cùng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bao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hân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hoan</a:t>
            </a:r>
            <a:r>
              <a:rPr lang="en-US" sz="5000" b="1" dirty="0" smtClean="0">
                <a:solidFill>
                  <a:srgbClr val="002060"/>
                </a:solidFill>
              </a:rPr>
              <a:t>.</a:t>
            </a:r>
            <a:endParaRPr lang="en-US" altLang="en-US" sz="5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47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6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Dâng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lên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Chúa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rượu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bánh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này</a:t>
            </a:r>
            <a:r>
              <a:rPr lang="en-US" sz="6000" b="1" dirty="0" smtClean="0">
                <a:solidFill>
                  <a:srgbClr val="002060"/>
                </a:solidFill>
              </a:rPr>
              <a:t>. </a:t>
            </a:r>
            <a:r>
              <a:rPr lang="en-US" sz="6000" b="1" dirty="0" err="1" smtClean="0">
                <a:solidFill>
                  <a:srgbClr val="002060"/>
                </a:solidFill>
              </a:rPr>
              <a:t>Nguyện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dâng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Chúa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trọn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đời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sống</a:t>
            </a:r>
            <a:r>
              <a:rPr lang="en-US" sz="6000" b="1" dirty="0" smtClean="0">
                <a:solidFill>
                  <a:srgbClr val="002060"/>
                </a:solidFill>
              </a:rPr>
              <a:t> con.</a:t>
            </a:r>
            <a:endParaRPr lang="en-US" altLang="en-US" sz="6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8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6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Ca</a:t>
            </a:r>
            <a:r>
              <a:rPr lang="en-US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Nguyện</a:t>
            </a:r>
            <a:r>
              <a:rPr lang="en-US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Hiệp</a:t>
            </a:r>
            <a:r>
              <a:rPr lang="en-US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7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7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Cảm</a:t>
            </a:r>
            <a:r>
              <a:rPr lang="en-US" sz="7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Tạ</a:t>
            </a:r>
            <a:r>
              <a:rPr lang="en-US" sz="7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Chúa</a:t>
            </a:r>
            <a:endParaRPr lang="vi-VN" sz="7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6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Anh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hảo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tâm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bi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thưở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Is-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-el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bi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5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Al-le-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khen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Al-le-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vang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Al-le-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Al-le-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lu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ia.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Ngợi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khen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Al-le-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Hòa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vang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Al-le-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ia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sz="5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mặt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nhấc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hồn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con,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nhấc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hồn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mạnh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Con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chết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gần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con, con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truyền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rao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cuộc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5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5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Al-le-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khen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Al-le-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vang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Al-le-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Al-le-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lu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ia.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Ngợi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khen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Al-le-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Hòa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vang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Al-le-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ia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sz="5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3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Tk3:</a:t>
            </a:r>
            <a:r>
              <a:rPr lang="en-US" sz="5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kìa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viên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đá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mà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thợ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xây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mà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thợ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xây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loại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bỏ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ngoài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hòn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đá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góc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tường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xây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việc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do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53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53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Al-le-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khen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Al-le-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vang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Al-le-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5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Al-le-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lu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ia.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Ngợi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khen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Al-le-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ia.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Hòa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vang</a:t>
            </a:r>
            <a:r>
              <a:rPr lang="en-US" sz="5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Al-le-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lu</a:t>
            </a:r>
            <a:r>
              <a:rPr lang="en-US" sz="5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5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ia</a:t>
            </a:r>
            <a:r>
              <a:rPr lang="en-US" sz="5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sz="5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8150"/>
            <a:ext cx="9144000" cy="3943350"/>
          </a:xfrm>
        </p:spPr>
        <p:txBody>
          <a:bodyPr>
            <a:normAutofit fontScale="92500" lnSpcReduction="20000"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Ca </a:t>
            </a:r>
            <a:r>
              <a:rPr lang="en-US" sz="7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8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8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Ta </a:t>
            </a:r>
            <a:r>
              <a:rPr lang="en-US" sz="8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Hân</a:t>
            </a:r>
            <a:r>
              <a:rPr lang="en-US" sz="8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8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Hoan</a:t>
            </a:r>
            <a:endParaRPr lang="vi-VN" sz="8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Mi</a:t>
            </a:r>
            <a:endParaRPr 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noFill/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27432" indent="0" algn="ctr">
              <a:lnSpc>
                <a:spcPct val="130000"/>
              </a:lnSpc>
              <a:buNone/>
            </a:pP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 </a:t>
            </a:r>
            <a:r>
              <a:rPr lang="en-US" sz="6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kết</a:t>
            </a: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66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6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66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6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6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Vui</a:t>
            </a:r>
            <a:endParaRPr lang="en-US" sz="66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400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Lm</a:t>
            </a:r>
            <a:r>
              <a:rPr lang="en-US" sz="54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Kim Long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6400" b="1" u="sng" dirty="0" err="1" smtClean="0">
                <a:solidFill>
                  <a:srgbClr val="C0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6400" b="1" u="sng" dirty="0">
                <a:solidFill>
                  <a:srgbClr val="C0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6400" b="1" dirty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chiến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thần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nguồn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chiếu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tuyệt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vời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Al-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002060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6400" b="1" u="sng" dirty="0" smtClean="0">
                <a:solidFill>
                  <a:srgbClr val="C0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**: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rạng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ngời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Máu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hết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Al-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002060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6400" b="1" u="sng" dirty="0" err="1" smtClean="0">
                <a:solidFill>
                  <a:srgbClr val="C0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Tk</a:t>
            </a:r>
            <a:r>
              <a:rPr lang="en-US" sz="6400" b="1" u="sng" dirty="0" smtClean="0">
                <a:solidFill>
                  <a:srgbClr val="C0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vươn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lễ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hy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002060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6400" b="1" u="sng" dirty="0" err="1" smtClean="0">
                <a:solidFill>
                  <a:srgbClr val="C0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6400" b="1" u="sng" dirty="0">
                <a:solidFill>
                  <a:srgbClr val="C0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6400" b="1" dirty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chiến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thần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nguồn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chiếu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tuyệt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vời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Al-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002060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6400" b="1" u="sng" dirty="0" smtClean="0">
                <a:solidFill>
                  <a:srgbClr val="C0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**: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rạng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ngời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Máu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hết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6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Al-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400" b="1" dirty="0" err="1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6400" b="1" dirty="0" smtClean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002060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14000"/>
              </a:lnSpc>
              <a:buNone/>
            </a:pPr>
            <a:r>
              <a:rPr lang="en-US" sz="5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Nào</a:t>
            </a:r>
            <a:r>
              <a:rPr lang="en-US" sz="5000" b="1" dirty="0" smtClean="0">
                <a:solidFill>
                  <a:srgbClr val="002060"/>
                </a:solidFill>
              </a:rPr>
              <a:t> ta </a:t>
            </a:r>
            <a:r>
              <a:rPr lang="en-US" sz="5000" b="1" dirty="0" err="1" smtClean="0">
                <a:solidFill>
                  <a:srgbClr val="002060"/>
                </a:solidFill>
              </a:rPr>
              <a:t>hân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hoan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vào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cung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thánh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Chúa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tấu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vang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cung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đàn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mừng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chúc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không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ngơi</a:t>
            </a:r>
            <a:r>
              <a:rPr lang="en-US" sz="5000" b="1" dirty="0" smtClean="0">
                <a:solidFill>
                  <a:srgbClr val="002060"/>
                </a:solidFill>
              </a:rPr>
              <a:t>. </a:t>
            </a:r>
            <a:r>
              <a:rPr lang="en-US" sz="5000" b="1" dirty="0" err="1" smtClean="0">
                <a:solidFill>
                  <a:srgbClr val="002060"/>
                </a:solidFill>
              </a:rPr>
              <a:t>Hòa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trong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câu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ca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nhịp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chân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tiến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bước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sánh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vai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tiến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về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đền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thánh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Chúa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Trời</a:t>
            </a:r>
            <a:r>
              <a:rPr lang="en-US" sz="5000" b="1" dirty="0" smtClean="0">
                <a:solidFill>
                  <a:srgbClr val="002060"/>
                </a:solidFill>
              </a:rPr>
              <a:t>.</a:t>
            </a:r>
            <a:endParaRPr lang="en-US" sz="5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</a:t>
            </a:r>
            <a:r>
              <a:rPr lang="en-US" sz="5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Chúc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khen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Ngài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nhân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loại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muôn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phương</a:t>
            </a:r>
            <a:r>
              <a:rPr lang="en-US" sz="5200" b="1" dirty="0" smtClean="0">
                <a:solidFill>
                  <a:srgbClr val="002060"/>
                </a:solidFill>
              </a:rPr>
              <a:t>. </a:t>
            </a:r>
            <a:r>
              <a:rPr lang="en-US" sz="5200" b="1" dirty="0" err="1" smtClean="0">
                <a:solidFill>
                  <a:srgbClr val="002060"/>
                </a:solidFill>
              </a:rPr>
              <a:t>Dâng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lên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Ngài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niềm</a:t>
            </a:r>
            <a:r>
              <a:rPr lang="en-US" sz="5200" b="1" dirty="0" smtClean="0">
                <a:solidFill>
                  <a:srgbClr val="002060"/>
                </a:solidFill>
              </a:rPr>
              <a:t> tin </a:t>
            </a:r>
            <a:r>
              <a:rPr lang="en-US" sz="5200" b="1" dirty="0" err="1" smtClean="0">
                <a:solidFill>
                  <a:srgbClr val="002060"/>
                </a:solidFill>
              </a:rPr>
              <a:t>kính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mến</a:t>
            </a:r>
            <a:r>
              <a:rPr lang="en-US" sz="5200" b="1" dirty="0" smtClean="0">
                <a:solidFill>
                  <a:srgbClr val="002060"/>
                </a:solidFill>
              </a:rPr>
              <a:t>. </a:t>
            </a:r>
            <a:r>
              <a:rPr lang="en-US" sz="5200" b="1" dirty="0" err="1" smtClean="0">
                <a:solidFill>
                  <a:srgbClr val="002060"/>
                </a:solidFill>
              </a:rPr>
              <a:t>Ca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khen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Chúa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khắp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chốn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muôn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nơi</a:t>
            </a:r>
            <a:r>
              <a:rPr lang="en-US" sz="5200" b="1" dirty="0" smtClean="0">
                <a:solidFill>
                  <a:srgbClr val="002060"/>
                </a:solidFill>
              </a:rPr>
              <a:t>. </a:t>
            </a:r>
            <a:r>
              <a:rPr lang="en-US" sz="5200" b="1" dirty="0" err="1" smtClean="0">
                <a:solidFill>
                  <a:srgbClr val="002060"/>
                </a:solidFill>
              </a:rPr>
              <a:t>Vạn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vật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hỡi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tán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dương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Danh</a:t>
            </a:r>
            <a:r>
              <a:rPr lang="en-US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</a:rPr>
              <a:t>Ngài</a:t>
            </a:r>
            <a:r>
              <a:rPr lang="en-US" sz="5200" b="1" dirty="0" smtClean="0">
                <a:solidFill>
                  <a:srgbClr val="002060"/>
                </a:solidFill>
              </a:rPr>
              <a:t>.</a:t>
            </a:r>
            <a:endParaRPr lang="en-US" sz="5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14000"/>
              </a:lnSpc>
              <a:buNone/>
            </a:pPr>
            <a:r>
              <a:rPr lang="en-US" sz="5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Nào</a:t>
            </a:r>
            <a:r>
              <a:rPr lang="en-US" sz="5000" b="1" dirty="0" smtClean="0">
                <a:solidFill>
                  <a:srgbClr val="002060"/>
                </a:solidFill>
              </a:rPr>
              <a:t> ta </a:t>
            </a:r>
            <a:r>
              <a:rPr lang="en-US" sz="5000" b="1" dirty="0" err="1" smtClean="0">
                <a:solidFill>
                  <a:srgbClr val="002060"/>
                </a:solidFill>
              </a:rPr>
              <a:t>hân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hoan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vào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cung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thánh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Chúa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tấu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vang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cung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đàn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mừng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chúc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không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ngơi</a:t>
            </a:r>
            <a:r>
              <a:rPr lang="en-US" sz="5000" b="1" dirty="0" smtClean="0">
                <a:solidFill>
                  <a:srgbClr val="002060"/>
                </a:solidFill>
              </a:rPr>
              <a:t>. </a:t>
            </a:r>
            <a:r>
              <a:rPr lang="en-US" sz="5000" b="1" dirty="0" err="1" smtClean="0">
                <a:solidFill>
                  <a:srgbClr val="002060"/>
                </a:solidFill>
              </a:rPr>
              <a:t>Hòa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trong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câu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ca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nhịp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chân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tiến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bước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sánh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vai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tiến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về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đền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thánh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Chúa</a:t>
            </a: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</a:rPr>
              <a:t>Trời</a:t>
            </a:r>
            <a:r>
              <a:rPr lang="en-US" sz="5000" b="1" dirty="0" smtClean="0">
                <a:solidFill>
                  <a:srgbClr val="002060"/>
                </a:solidFill>
              </a:rPr>
              <a:t>.</a:t>
            </a:r>
            <a:endParaRPr lang="en-US" sz="5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6463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</a:rPr>
              <a:t>Lạy Chúa Giê-su, xin nhận lấy hồn con.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20015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trích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sách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Công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vụ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Tồng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Đồ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94940"/>
            <a:ext cx="9144000" cy="432435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tay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con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phó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thác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hồn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con.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09550"/>
            <a:ext cx="4953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705</Words>
  <Application>Microsoft Office PowerPoint</Application>
  <PresentationFormat>On-screen Show (16:9)</PresentationFormat>
  <Paragraphs>67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SimHei</vt:lpstr>
      <vt:lpstr>Tahoma</vt:lpstr>
      <vt:lpstr>Times New Roman</vt:lpstr>
      <vt:lpstr>UTM American Sans</vt:lpstr>
      <vt:lpstr>Office Theme</vt:lpstr>
      <vt:lpstr>3_Office Theme</vt:lpstr>
      <vt:lpstr>4_Office Theme</vt:lpstr>
      <vt:lpstr>12_Office Theme</vt:lpstr>
      <vt:lpstr>20_Office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DELL</cp:lastModifiedBy>
  <cp:revision>26</cp:revision>
  <dcterms:created xsi:type="dcterms:W3CDTF">2022-10-30T00:36:35Z</dcterms:created>
  <dcterms:modified xsi:type="dcterms:W3CDTF">2024-04-10T05:37:43Z</dcterms:modified>
</cp:coreProperties>
</file>