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40" r:id="rId2"/>
    <p:sldMasterId id="2147483852" r:id="rId3"/>
    <p:sldMasterId id="2147483864" r:id="rId4"/>
  </p:sldMasterIdLst>
  <p:sldIdLst>
    <p:sldId id="264" r:id="rId5"/>
    <p:sldId id="265" r:id="rId6"/>
    <p:sldId id="320" r:id="rId7"/>
    <p:sldId id="323" r:id="rId8"/>
    <p:sldId id="322" r:id="rId9"/>
    <p:sldId id="324" r:id="rId10"/>
    <p:sldId id="325" r:id="rId11"/>
    <p:sldId id="356" r:id="rId12"/>
    <p:sldId id="266" r:id="rId13"/>
    <p:sldId id="267" r:id="rId14"/>
    <p:sldId id="319" r:id="rId15"/>
    <p:sldId id="333" r:id="rId16"/>
    <p:sldId id="327" r:id="rId17"/>
    <p:sldId id="328" r:id="rId18"/>
    <p:sldId id="329" r:id="rId19"/>
    <p:sldId id="330" r:id="rId20"/>
    <p:sldId id="334" r:id="rId21"/>
    <p:sldId id="335" r:id="rId22"/>
    <p:sldId id="354"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51" r:id="rId39"/>
    <p:sldId id="352" r:id="rId40"/>
    <p:sldId id="353" r:id="rId41"/>
    <p:sldId id="355"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30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165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149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67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443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553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554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904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68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5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698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58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5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038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500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099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5527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439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524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593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726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9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496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238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158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495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623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6972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918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5949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7574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86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1448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534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5665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3759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955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0553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7167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79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79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221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158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58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58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2044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69250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25691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25170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Thứ</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Ba</a:t>
            </a:r>
            <a:b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Sau</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Chúa</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Nhật</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IV</a:t>
            </a:r>
            <a:b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Mùa</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Chay</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8000" b="1" i="1" dirty="0" err="1" smtClean="0">
                <a:solidFill>
                  <a:srgbClr val="FFFF00"/>
                </a:solidFill>
                <a:effectLst>
                  <a:outerShdw blurRad="38100" dist="38100" dir="2700000" algn="tl">
                    <a:srgbClr val="000000">
                      <a:alpha val="43137"/>
                    </a:srgbClr>
                  </a:outerShdw>
                </a:effectLst>
                <a:cs typeface="Times New Roman" pitchFamily="18" charset="0"/>
              </a:rPr>
              <a:t>Tĩnh</a:t>
            </a:r>
            <a:r>
              <a:rPr lang="en-US" sz="8000" b="1" i="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i="1" dirty="0" err="1" smtClean="0">
                <a:solidFill>
                  <a:srgbClr val="FFFF00"/>
                </a:solidFill>
                <a:effectLst>
                  <a:outerShdw blurRad="38100" dist="38100" dir="2700000" algn="tl">
                    <a:srgbClr val="000000">
                      <a:alpha val="43137"/>
                    </a:srgbClr>
                  </a:outerShdw>
                </a:effectLst>
                <a:cs typeface="Times New Roman" pitchFamily="18" charset="0"/>
              </a:rPr>
              <a:t>tâm</a:t>
            </a:r>
            <a:r>
              <a:rPr lang="en-US" sz="8000" b="1" i="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i="1" dirty="0" err="1" smtClean="0">
                <a:solidFill>
                  <a:srgbClr val="FFFF00"/>
                </a:solidFill>
                <a:effectLst>
                  <a:outerShdw blurRad="38100" dist="38100" dir="2700000" algn="tl">
                    <a:srgbClr val="000000">
                      <a:alpha val="43137"/>
                    </a:srgbClr>
                  </a:outerShdw>
                </a:effectLst>
                <a:cs typeface="Times New Roman" pitchFamily="18" charset="0"/>
              </a:rPr>
              <a:t>ngày</a:t>
            </a:r>
            <a:r>
              <a:rPr lang="en-US" sz="8000" b="1" i="1" dirty="0" smtClean="0">
                <a:solidFill>
                  <a:srgbClr val="FFFF00"/>
                </a:solidFill>
                <a:effectLst>
                  <a:outerShdw blurRad="38100" dist="38100" dir="2700000" algn="tl">
                    <a:srgbClr val="000000">
                      <a:alpha val="43137"/>
                    </a:srgbClr>
                  </a:outerShdw>
                </a:effectLst>
                <a:cs typeface="Times New Roman" pitchFamily="18" charset="0"/>
              </a:rPr>
              <a:t> 2</a:t>
            </a:r>
            <a:endParaRPr lang="en-US" sz="8000" b="1" i="1"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38935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74"/>
            <a:ext cx="9144000" cy="5136626"/>
          </a:xfrm>
        </p:spPr>
        <p:txBody>
          <a:bodyPr>
            <a:noAutofit/>
          </a:bodyPr>
          <a:lstStyle/>
          <a:p>
            <a:pPr algn="just"/>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Lạy</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Trời</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xin</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tạo</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cho</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con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một</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tấm</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lòng</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trong</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trắng</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xin</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ban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lại</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cho</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con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niềm</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vui</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vì</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được</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Ngài</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cứu</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độ</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6874"/>
            <a:ext cx="3833485" cy="646331"/>
          </a:xfrm>
          <a:prstGeom prst="rect">
            <a:avLst/>
          </a:prstGeom>
          <a:noFill/>
        </p:spPr>
        <p:txBody>
          <a:bodyPr wrap="none" rtlCol="0">
            <a:spAutoFit/>
          </a:bodyPr>
          <a:lstStyle/>
          <a:p>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Tung </a:t>
            </a:r>
            <a:r>
              <a:rPr lang="en-US" sz="3600" b="1" u="sng" dirty="0" err="1">
                <a:solidFill>
                  <a:srgbClr val="FFFF00"/>
                </a:solidFill>
                <a:effectLst>
                  <a:outerShdw blurRad="38100" dist="38100" dir="2700000" algn="tl">
                    <a:srgbClr val="000000">
                      <a:alpha val="43137"/>
                    </a:srgbClr>
                  </a:outerShdw>
                </a:effectLst>
                <a:latin typeface="+mj-lt"/>
                <a:cs typeface="Times New Roman" pitchFamily="18" charset="0"/>
              </a:rPr>
              <a:t>Hô</a:t>
            </a:r>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 Tin </a:t>
            </a:r>
            <a:r>
              <a:rPr lang="en-US" sz="3600" b="1" u="sng" dirty="0" err="1">
                <a:solidFill>
                  <a:srgbClr val="FFFF00"/>
                </a:solidFill>
                <a:effectLst>
                  <a:outerShdw blurRad="38100" dist="38100" dir="2700000" algn="tl">
                    <a:srgbClr val="000000">
                      <a:alpha val="43137"/>
                    </a:srgbClr>
                  </a:outerShdw>
                </a:effectLst>
                <a:latin typeface="+mj-lt"/>
                <a:cs typeface="Times New Roman" pitchFamily="18" charset="0"/>
              </a:rPr>
              <a:t>Mừng</a:t>
            </a:r>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271923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1872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27" y="0"/>
            <a:ext cx="9144000" cy="5143500"/>
          </a:xfrm>
          <a:prstGeom prst="rect">
            <a:avLst/>
          </a:prstGeom>
        </p:spPr>
      </p:pic>
      <p:sp>
        <p:nvSpPr>
          <p:cNvPr id="5" name="Rectangle 4"/>
          <p:cNvSpPr/>
          <p:nvPr/>
        </p:nvSpPr>
        <p:spPr>
          <a:xfrm>
            <a:off x="3810000" y="2724150"/>
            <a:ext cx="5105400" cy="1323439"/>
          </a:xfrm>
          <a:prstGeom prst="rect">
            <a:avLst/>
          </a:prstGeom>
        </p:spPr>
        <p:txBody>
          <a:bodyPr wrap="square">
            <a:spAutoFit/>
          </a:bodyPr>
          <a:lstStyle/>
          <a:p>
            <a:pPr algn="ctr"/>
            <a:r>
              <a:rPr lang="en-US" sz="4000" dirty="0" err="1" smtClean="0">
                <a:solidFill>
                  <a:srgbClr val="FFFF00"/>
                </a:solidFill>
                <a:latin typeface="UTM American Sans" panose="02040603050506020204" pitchFamily="18" charset="0"/>
              </a:rPr>
              <a:t>Lễ</a:t>
            </a:r>
            <a:r>
              <a:rPr lang="en-US" sz="4000" dirty="0" smtClean="0">
                <a:solidFill>
                  <a:srgbClr val="FFFF00"/>
                </a:solidFill>
                <a:latin typeface="UTM American Sans" panose="02040603050506020204" pitchFamily="18" charset="0"/>
              </a:rPr>
              <a:t> </a:t>
            </a:r>
            <a:r>
              <a:rPr lang="en-US" sz="4000" dirty="0" err="1" smtClean="0">
                <a:solidFill>
                  <a:srgbClr val="FFFF00"/>
                </a:solidFill>
                <a:latin typeface="UTM American Sans" panose="02040603050506020204" pitchFamily="18" charset="0"/>
              </a:rPr>
              <a:t>Dâng</a:t>
            </a:r>
            <a:r>
              <a:rPr lang="en-US" sz="4000" dirty="0" smtClean="0">
                <a:solidFill>
                  <a:srgbClr val="FFFF00"/>
                </a:solidFill>
                <a:latin typeface="UTM American Sans" panose="02040603050506020204" pitchFamily="18" charset="0"/>
              </a:rPr>
              <a:t> </a:t>
            </a:r>
            <a:r>
              <a:rPr lang="en-US" sz="4000" dirty="0" err="1" smtClean="0">
                <a:solidFill>
                  <a:srgbClr val="FFFF00"/>
                </a:solidFill>
                <a:latin typeface="UTM American Sans" panose="02040603050506020204" pitchFamily="18" charset="0"/>
              </a:rPr>
              <a:t>Mùa</a:t>
            </a:r>
            <a:r>
              <a:rPr lang="en-US" sz="4000" dirty="0" smtClean="0">
                <a:solidFill>
                  <a:srgbClr val="FFFF00"/>
                </a:solidFill>
                <a:latin typeface="UTM American Sans" panose="02040603050506020204" pitchFamily="18" charset="0"/>
              </a:rPr>
              <a:t> </a:t>
            </a:r>
            <a:r>
              <a:rPr lang="en-US" sz="4000" dirty="0" err="1" smtClean="0">
                <a:solidFill>
                  <a:srgbClr val="FFFF00"/>
                </a:solidFill>
                <a:latin typeface="UTM American Sans" panose="02040603050506020204" pitchFamily="18" charset="0"/>
              </a:rPr>
              <a:t>Cứu</a:t>
            </a:r>
            <a:r>
              <a:rPr lang="en-US" sz="4000" dirty="0" smtClean="0">
                <a:solidFill>
                  <a:srgbClr val="FFFF00"/>
                </a:solidFill>
                <a:latin typeface="UTM American Sans" panose="02040603050506020204" pitchFamily="18" charset="0"/>
              </a:rPr>
              <a:t> </a:t>
            </a:r>
            <a:r>
              <a:rPr lang="en-US" sz="4000" dirty="0" err="1" smtClean="0">
                <a:solidFill>
                  <a:srgbClr val="FFFF00"/>
                </a:solidFill>
                <a:latin typeface="UTM American Sans" panose="02040603050506020204" pitchFamily="18" charset="0"/>
              </a:rPr>
              <a:t>Độ</a:t>
            </a:r>
            <a:endParaRPr lang="en-US" sz="4000" dirty="0" smtClean="0">
              <a:solidFill>
                <a:srgbClr val="FFFF00"/>
              </a:solidFill>
              <a:latin typeface="UTM American Sans" panose="02040603050506020204" pitchFamily="18" charset="0"/>
            </a:endParaRPr>
          </a:p>
          <a:p>
            <a:pPr algn="ctr"/>
            <a:r>
              <a:rPr lang="en-US" sz="4000" i="1" dirty="0" err="1" smtClean="0">
                <a:solidFill>
                  <a:schemeClr val="bg1"/>
                </a:solidFill>
                <a:latin typeface="UTM American Sans" panose="02040603050506020204" pitchFamily="18" charset="0"/>
              </a:rPr>
              <a:t>Viết</a:t>
            </a:r>
            <a:r>
              <a:rPr lang="en-US" sz="4000" i="1" dirty="0" smtClean="0">
                <a:solidFill>
                  <a:schemeClr val="bg1"/>
                </a:solidFill>
                <a:latin typeface="UTM American Sans" panose="02040603050506020204" pitchFamily="18" charset="0"/>
              </a:rPr>
              <a:t> </a:t>
            </a:r>
            <a:r>
              <a:rPr lang="en-US" sz="4000" i="1" dirty="0" err="1" smtClean="0">
                <a:solidFill>
                  <a:schemeClr val="bg1"/>
                </a:solidFill>
                <a:latin typeface="UTM American Sans" panose="02040603050506020204" pitchFamily="18" charset="0"/>
              </a:rPr>
              <a:t>Chương</a:t>
            </a:r>
            <a:endParaRPr lang="en-US" sz="4000" i="1" dirty="0">
              <a:solidFill>
                <a:schemeClr val="bg1"/>
              </a:solidFill>
              <a:latin typeface="UTM American Sans" panose="02040603050506020204" pitchFamily="18" charset="0"/>
            </a:endParaRPr>
          </a:p>
        </p:txBody>
      </p:sp>
    </p:spTree>
    <p:extLst>
      <p:ext uri="{BB962C8B-B14F-4D97-AF65-F5344CB8AC3E}">
        <p14:creationId xmlns:p14="http://schemas.microsoft.com/office/powerpoint/2010/main" val="3360834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100" b="1" u="sng" dirty="0" smtClean="0">
                <a:solidFill>
                  <a:srgbClr val="FFFF00"/>
                </a:solidFill>
                <a:effectLst>
                  <a:outerShdw blurRad="38100" dist="38100" dir="2700000" algn="tl">
                    <a:srgbClr val="000000">
                      <a:alpha val="43137"/>
                    </a:srgbClr>
                  </a:outerShdw>
                </a:effectLst>
              </a:rPr>
              <a:t>Tk1:</a:t>
            </a:r>
            <a:r>
              <a:rPr lang="en-US" sz="5100" b="1" dirty="0" smtClean="0">
                <a:solidFill>
                  <a:srgbClr val="7030A0"/>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Lễ</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dâng</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là</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thông</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phần</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trong</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ơn</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cứu</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rỗi</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tình</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yêu</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bao</a:t>
            </a:r>
            <a:r>
              <a:rPr lang="en-US" sz="5100" b="1" dirty="0" smtClean="0">
                <a:solidFill>
                  <a:schemeClr val="bg1"/>
                </a:solidFill>
                <a:effectLst>
                  <a:outerShdw blurRad="38100" dist="38100" dir="2700000" algn="tl">
                    <a:srgbClr val="000000">
                      <a:alpha val="43137"/>
                    </a:srgbClr>
                  </a:outerShdw>
                </a:effectLst>
              </a:rPr>
              <a:t> la </a:t>
            </a:r>
            <a:r>
              <a:rPr lang="en-US" sz="5100" b="1" dirty="0" err="1" smtClean="0">
                <a:solidFill>
                  <a:schemeClr val="bg1"/>
                </a:solidFill>
                <a:effectLst>
                  <a:outerShdw blurRad="38100" dist="38100" dir="2700000" algn="tl">
                    <a:srgbClr val="000000">
                      <a:alpha val="43137"/>
                    </a:srgbClr>
                  </a:outerShdw>
                </a:effectLst>
              </a:rPr>
              <a:t>ngàn</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đời</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sớt</a:t>
            </a:r>
            <a:r>
              <a:rPr lang="en-US" sz="5100" b="1" dirty="0" smtClean="0">
                <a:solidFill>
                  <a:schemeClr val="bg1"/>
                </a:solidFill>
                <a:effectLst>
                  <a:outerShdw blurRad="38100" dist="38100" dir="2700000" algn="tl">
                    <a:srgbClr val="000000">
                      <a:alpha val="43137"/>
                    </a:srgbClr>
                  </a:outerShdw>
                </a:effectLst>
              </a:rPr>
              <a:t> chia cay </a:t>
            </a:r>
            <a:r>
              <a:rPr lang="en-US" sz="5100" b="1" dirty="0" err="1" smtClean="0">
                <a:solidFill>
                  <a:schemeClr val="bg1"/>
                </a:solidFill>
                <a:effectLst>
                  <a:outerShdw blurRad="38100" dist="38100" dir="2700000" algn="tl">
                    <a:srgbClr val="000000">
                      <a:alpha val="43137"/>
                    </a:srgbClr>
                  </a:outerShdw>
                </a:effectLst>
              </a:rPr>
              <a:t>đắng</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buồn</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vui</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Chúa</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đã</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chịu</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chết</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vì</a:t>
            </a:r>
            <a:r>
              <a:rPr lang="en-US" sz="5100" b="1" dirty="0" smtClean="0">
                <a:solidFill>
                  <a:schemeClr val="bg1"/>
                </a:solidFill>
                <a:effectLst>
                  <a:outerShdw blurRad="38100" dist="38100" dir="2700000" algn="tl">
                    <a:srgbClr val="000000">
                      <a:alpha val="43137"/>
                    </a:srgbClr>
                  </a:outerShdw>
                </a:effectLst>
              </a:rPr>
              <a:t> con </a:t>
            </a:r>
            <a:r>
              <a:rPr lang="en-US" sz="5100" b="1" dirty="0" err="1" smtClean="0">
                <a:solidFill>
                  <a:schemeClr val="bg1"/>
                </a:solidFill>
                <a:effectLst>
                  <a:outerShdw blurRad="38100" dist="38100" dir="2700000" algn="tl">
                    <a:srgbClr val="000000">
                      <a:alpha val="43137"/>
                    </a:srgbClr>
                  </a:outerShdw>
                </a:effectLst>
              </a:rPr>
              <a:t>để</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tẩy</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rửa</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hồn</a:t>
            </a:r>
            <a:r>
              <a:rPr lang="en-US" sz="5100" b="1" dirty="0" smtClean="0">
                <a:solidFill>
                  <a:schemeClr val="bg1"/>
                </a:solidFill>
                <a:effectLst>
                  <a:outerShdw blurRad="38100" dist="38100" dir="2700000" algn="tl">
                    <a:srgbClr val="000000">
                      <a:alpha val="43137"/>
                    </a:srgbClr>
                  </a:outerShdw>
                </a:effectLst>
              </a:rPr>
              <a:t> con </a:t>
            </a:r>
            <a:r>
              <a:rPr lang="en-US" sz="5100" b="1" dirty="0" err="1" smtClean="0">
                <a:solidFill>
                  <a:schemeClr val="bg1"/>
                </a:solidFill>
                <a:effectLst>
                  <a:outerShdw blurRad="38100" dist="38100" dir="2700000" algn="tl">
                    <a:srgbClr val="000000">
                      <a:alpha val="43137"/>
                    </a:srgbClr>
                  </a:outerShdw>
                </a:effectLst>
              </a:rPr>
              <a:t>nên</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mới</a:t>
            </a:r>
            <a:r>
              <a:rPr lang="en-US" sz="5100" b="1" dirty="0" smtClean="0">
                <a:solidFill>
                  <a:schemeClr val="bg1"/>
                </a:solidFill>
                <a:effectLst>
                  <a:outerShdw blurRad="38100" dist="38100" dir="2700000" algn="tl">
                    <a:srgbClr val="000000">
                      <a:alpha val="43137"/>
                    </a:srgbClr>
                  </a:outerShdw>
                </a:effectLst>
              </a:rPr>
              <a:t>.</a:t>
            </a:r>
            <a:endParaRPr lang="en-US" sz="51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0359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b="1" u="sng" dirty="0" err="1" smtClean="0">
                <a:solidFill>
                  <a:srgbClr val="FFFF00"/>
                </a:solidFill>
                <a:effectLst>
                  <a:outerShdw blurRad="38100" dist="38100" dir="2700000" algn="tl">
                    <a:srgbClr val="000000">
                      <a:alpha val="43137"/>
                    </a:srgbClr>
                  </a:outerShdw>
                </a:effectLst>
              </a:rPr>
              <a:t>Đk</a:t>
            </a:r>
            <a:r>
              <a:rPr lang="en-US" sz="6000" b="1" u="sng" dirty="0" smtClean="0">
                <a:solidFill>
                  <a:srgbClr val="FFFF00"/>
                </a:solidFill>
                <a:effectLst>
                  <a:outerShdw blurRad="38100" dist="38100" dir="2700000" algn="tl">
                    <a:srgbClr val="000000">
                      <a:alpha val="43137"/>
                    </a:srgbClr>
                  </a:outerShdw>
                </a:effectLst>
              </a:rPr>
              <a:t>:</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Đây</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của</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lễ</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dâng</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hiến</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mùa</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ân</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phúc</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cao</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cả</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Đây</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của</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lễ</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muôn</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cõi</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lòng</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thân</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ái</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giao</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hòa</a:t>
            </a:r>
            <a:r>
              <a:rPr lang="en-US" sz="6000" b="1" dirty="0" smtClean="0">
                <a:solidFill>
                  <a:schemeClr val="bg1"/>
                </a:solidFill>
                <a:effectLst>
                  <a:outerShdw blurRad="38100" dist="38100" dir="2700000" algn="tl">
                    <a:srgbClr val="000000">
                      <a:alpha val="43137"/>
                    </a:srgbClr>
                  </a:outerShdw>
                </a:effectLst>
              </a:rPr>
              <a:t>. </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9358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smtClean="0">
                <a:solidFill>
                  <a:srgbClr val="FFFF00"/>
                </a:solidFill>
                <a:effectLst>
                  <a:outerShdw blurRad="38100" dist="38100" dir="2700000" algn="tl">
                    <a:srgbClr val="000000">
                      <a:alpha val="43137"/>
                    </a:srgbClr>
                  </a:outerShdw>
                </a:effectLst>
              </a:rPr>
              <a:t>**:</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Xin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nguyện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dâng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Chúa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như</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bánh</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rượu</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thanh</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khiết</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bốn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mùa</a:t>
            </a:r>
            <a:r>
              <a:rPr lang="en-US" sz="5600" b="1" dirty="0" smtClean="0">
                <a:solidFill>
                  <a:schemeClr val="bg1"/>
                </a:solidFill>
                <a:effectLst>
                  <a:outerShdw blurRad="38100" dist="38100" dir="2700000" algn="tl">
                    <a:srgbClr val="000000">
                      <a:alpha val="43137"/>
                    </a:srgbClr>
                  </a:outerShdw>
                </a:effectLst>
              </a:rPr>
              <a:t>. Cho </a:t>
            </a:r>
            <a:r>
              <a:rPr lang="en-US" sz="5600" b="1" dirty="0" err="1" smtClean="0">
                <a:solidFill>
                  <a:schemeClr val="bg1"/>
                </a:solidFill>
                <a:effectLst>
                  <a:outerShdw blurRad="38100" dist="38100" dir="2700000" algn="tl">
                    <a:srgbClr val="000000">
                      <a:alpha val="43137"/>
                    </a:srgbClr>
                  </a:outerShdw>
                </a:effectLst>
              </a:rPr>
              <a:t>trọn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tình</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yêu</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thiết</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tha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dám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trông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mong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đền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đáp</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tình</a:t>
            </a:r>
            <a:r>
              <a:rPr lang="en-US" sz="5600" b="1" dirty="0" smtClean="0">
                <a:solidFill>
                  <a:schemeClr val="bg1"/>
                </a:solidFill>
                <a:effectLst>
                  <a:outerShdw blurRad="38100" dist="38100" dir="2700000" algn="tl">
                    <a:srgbClr val="000000">
                      <a:alpha val="43137"/>
                    </a:srgbClr>
                  </a:outerShdw>
                </a:effectLst>
              </a:rPr>
              <a:t> Cha.</a:t>
            </a:r>
            <a:endParaRPr lang="en-US" sz="5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9243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1" u="sng" dirty="0" smtClean="0">
                <a:solidFill>
                  <a:srgbClr val="FFFF00"/>
                </a:solidFill>
                <a:effectLst>
                  <a:outerShdw blurRad="38100" dist="38100" dir="2700000" algn="tl">
                    <a:srgbClr val="000000">
                      <a:alpha val="43137"/>
                    </a:srgbClr>
                  </a:outerShdw>
                </a:effectLst>
              </a:rPr>
              <a:t>Tk2:</a:t>
            </a:r>
            <a:r>
              <a:rPr lang="en-US" sz="5400" b="1" dirty="0" smtClean="0">
                <a:solidFill>
                  <a:srgbClr val="7030A0"/>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Lễ</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dâng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là</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tâm</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tình</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ăn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năn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thống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hối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lạy</a:t>
            </a:r>
            <a:r>
              <a:rPr lang="en-US" sz="5400" b="1" dirty="0" smtClean="0">
                <a:solidFill>
                  <a:schemeClr val="bg1"/>
                </a:solidFill>
                <a:effectLst>
                  <a:outerShdw blurRad="38100" dist="38100" dir="2700000" algn="tl">
                    <a:srgbClr val="000000">
                      <a:alpha val="43137"/>
                    </a:srgbClr>
                  </a:outerShdw>
                </a:effectLst>
              </a:rPr>
              <a:t> Cha </a:t>
            </a:r>
            <a:r>
              <a:rPr lang="en-US" sz="5400" b="1" dirty="0" err="1" smtClean="0">
                <a:solidFill>
                  <a:schemeClr val="bg1"/>
                </a:solidFill>
                <a:effectLst>
                  <a:outerShdw blurRad="38100" dist="38100" dir="2700000" algn="tl">
                    <a:srgbClr val="000000">
                      <a:alpha val="43137"/>
                    </a:srgbClr>
                  </a:outerShdw>
                </a:effectLst>
              </a:rPr>
              <a:t>xin</a:t>
            </a:r>
            <a:r>
              <a:rPr lang="en-US" sz="5400" b="1" dirty="0" smtClean="0">
                <a:solidFill>
                  <a:schemeClr val="bg1"/>
                </a:solidFill>
                <a:effectLst>
                  <a:outerShdw blurRad="38100" dist="38100" dir="2700000" algn="tl">
                    <a:srgbClr val="000000">
                      <a:alpha val="43137"/>
                    </a:srgbClr>
                  </a:outerShdw>
                </a:effectLst>
              </a:rPr>
              <a:t> Cha </a:t>
            </a:r>
            <a:r>
              <a:rPr lang="en-US" sz="5400" b="1" dirty="0" err="1" smtClean="0">
                <a:solidFill>
                  <a:schemeClr val="bg1"/>
                </a:solidFill>
                <a:effectLst>
                  <a:outerShdw blurRad="38100" dist="38100" dir="2700000" algn="tl">
                    <a:srgbClr val="000000">
                      <a:alpha val="43137"/>
                    </a:srgbClr>
                  </a:outerShdw>
                </a:effectLst>
              </a:rPr>
              <a:t>nhận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lời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thứ</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tha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tội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lỗi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trần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ai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xót</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thương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nhìn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đến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mọi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nơi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và</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mở</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lượng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từ</a:t>
            </a:r>
            <a:r>
              <a:rPr lang="en-US" sz="5400" b="1" dirty="0" smtClean="0">
                <a:solidFill>
                  <a:schemeClr val="bg1"/>
                </a:solidFill>
                <a:effectLst>
                  <a:outerShdw blurRad="38100" dist="38100" dir="2700000" algn="tl">
                    <a:srgbClr val="000000">
                      <a:alpha val="43137"/>
                    </a:srgbClr>
                  </a:outerShdw>
                </a:effectLst>
              </a:rPr>
              <a:t> bi </a:t>
            </a:r>
            <a:r>
              <a:rPr lang="en-US" sz="5400" b="1" dirty="0" err="1" smtClean="0">
                <a:solidFill>
                  <a:schemeClr val="bg1"/>
                </a:solidFill>
                <a:effectLst>
                  <a:outerShdw blurRad="38100" dist="38100" dir="2700000" algn="tl">
                    <a:srgbClr val="000000">
                      <a:alpha val="43137"/>
                    </a:srgbClr>
                  </a:outerShdw>
                </a:effectLst>
              </a:rPr>
              <a:t>nhân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ái</a:t>
            </a:r>
            <a:r>
              <a:rPr lang="en-US" sz="5400" b="1" dirty="0" smtClean="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0647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b="1" u="sng" dirty="0" err="1" smtClean="0">
                <a:solidFill>
                  <a:srgbClr val="FFFF00"/>
                </a:solidFill>
                <a:effectLst>
                  <a:outerShdw blurRad="38100" dist="38100" dir="2700000" algn="tl">
                    <a:srgbClr val="000000">
                      <a:alpha val="43137"/>
                    </a:srgbClr>
                  </a:outerShdw>
                </a:effectLst>
              </a:rPr>
              <a:t>Đk</a:t>
            </a:r>
            <a:r>
              <a:rPr lang="en-US" sz="6000" b="1" u="sng" dirty="0" smtClean="0">
                <a:solidFill>
                  <a:srgbClr val="FFFF00"/>
                </a:solidFill>
                <a:effectLst>
                  <a:outerShdw blurRad="38100" dist="38100" dir="2700000" algn="tl">
                    <a:srgbClr val="000000">
                      <a:alpha val="43137"/>
                    </a:srgbClr>
                  </a:outerShdw>
                </a:effectLst>
              </a:rPr>
              <a:t>:</a:t>
            </a:r>
            <a:r>
              <a:rPr lang="en-US" sz="6000" b="1" dirty="0" smtClean="0">
                <a:solidFill>
                  <a:srgbClr val="7030A0"/>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Đây</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của</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lễ</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dâng</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hiến</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mùa</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ân</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phúc</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cao</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cả</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Đây</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của</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lễ</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muôn</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cõi</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lòng</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thân</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ái</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giao</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hòa</a:t>
            </a:r>
            <a:r>
              <a:rPr lang="en-US" sz="6000" b="1" dirty="0" smtClean="0">
                <a:solidFill>
                  <a:schemeClr val="bg1"/>
                </a:solidFill>
                <a:effectLst>
                  <a:outerShdw blurRad="38100" dist="38100" dir="2700000" algn="tl">
                    <a:srgbClr val="000000">
                      <a:alpha val="43137"/>
                    </a:srgbClr>
                  </a:outerShdw>
                </a:effectLst>
              </a:rPr>
              <a:t>. </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3564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smtClean="0">
                <a:solidFill>
                  <a:srgbClr val="FFFF00"/>
                </a:solidFill>
                <a:effectLst>
                  <a:outerShdw blurRad="38100" dist="38100" dir="2700000" algn="tl">
                    <a:srgbClr val="000000">
                      <a:alpha val="43137"/>
                    </a:srgbClr>
                  </a:outerShdw>
                </a:effectLst>
              </a:rPr>
              <a:t>**:</a:t>
            </a:r>
            <a:r>
              <a:rPr lang="en-US" sz="5600" b="1" dirty="0" smtClean="0">
                <a:solidFill>
                  <a:srgbClr val="7030A0"/>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Xin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nguyện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dâng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Chúa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như</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bánh</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rượu</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thanh</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khiết</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bốn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mùa</a:t>
            </a:r>
            <a:r>
              <a:rPr lang="en-US" sz="5600" b="1" dirty="0" smtClean="0">
                <a:solidFill>
                  <a:schemeClr val="bg1"/>
                </a:solidFill>
                <a:effectLst>
                  <a:outerShdw blurRad="38100" dist="38100" dir="2700000" algn="tl">
                    <a:srgbClr val="000000">
                      <a:alpha val="43137"/>
                    </a:srgbClr>
                  </a:outerShdw>
                </a:effectLst>
              </a:rPr>
              <a:t>. Cho </a:t>
            </a:r>
            <a:r>
              <a:rPr lang="en-US" sz="5600" b="1" dirty="0" err="1" smtClean="0">
                <a:solidFill>
                  <a:schemeClr val="bg1"/>
                </a:solidFill>
                <a:effectLst>
                  <a:outerShdw blurRad="38100" dist="38100" dir="2700000" algn="tl">
                    <a:srgbClr val="000000">
                      <a:alpha val="43137"/>
                    </a:srgbClr>
                  </a:outerShdw>
                </a:effectLst>
              </a:rPr>
              <a:t>trọn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tình</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yêu</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thiết</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tha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dám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trông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mong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đền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đáp</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tình</a:t>
            </a:r>
            <a:r>
              <a:rPr lang="en-US" sz="5600" b="1" dirty="0" smtClean="0">
                <a:solidFill>
                  <a:schemeClr val="bg1"/>
                </a:solidFill>
                <a:effectLst>
                  <a:outerShdw blurRad="38100" dist="38100" dir="2700000" algn="tl">
                    <a:srgbClr val="000000">
                      <a:alpha val="43137"/>
                    </a:srgbClr>
                  </a:outerShdw>
                </a:effectLst>
              </a:rPr>
              <a:t> Cha.</a:t>
            </a:r>
            <a:endParaRPr lang="en-US" sz="5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9433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884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5162549"/>
          </a:xfrm>
          <a:prstGeom prst="rect">
            <a:avLst/>
          </a:prstGeom>
        </p:spPr>
      </p:pic>
    </p:spTree>
    <p:extLst>
      <p:ext uri="{BB962C8B-B14F-4D97-AF65-F5344CB8AC3E}">
        <p14:creationId xmlns:p14="http://schemas.microsoft.com/office/powerpoint/2010/main" val="1935375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5162549"/>
          </a:xfrm>
          <a:prstGeom prst="rect">
            <a:avLst/>
          </a:prstGeom>
        </p:spPr>
      </p:pic>
    </p:spTree>
    <p:extLst>
      <p:ext uri="{BB962C8B-B14F-4D97-AF65-F5344CB8AC3E}">
        <p14:creationId xmlns:p14="http://schemas.microsoft.com/office/powerpoint/2010/main" val="4068639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smtClean="0">
                <a:solidFill>
                  <a:srgbClr val="FFFF00"/>
                </a:solidFill>
                <a:effectLst>
                  <a:outerShdw blurRad="38100" dist="38100" dir="2700000" algn="tl">
                    <a:srgbClr val="000000">
                      <a:alpha val="43137"/>
                    </a:srgbClr>
                  </a:outerShdw>
                </a:effectLst>
                <a:cs typeface="Times New Roman" pitchFamily="18" charset="0"/>
              </a:rPr>
              <a:t>Cho Con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Vững</a:t>
            </a:r>
            <a:r>
              <a:rPr lang="en-US" sz="6600" b="1" dirty="0" smtClean="0">
                <a:solidFill>
                  <a:srgbClr val="FFFF00"/>
                </a:solidFill>
                <a:effectLst>
                  <a:outerShdw blurRad="38100" dist="38100" dir="2700000" algn="tl">
                    <a:srgbClr val="000000">
                      <a:alpha val="43137"/>
                    </a:srgbClr>
                  </a:outerShdw>
                </a:effectLst>
                <a:cs typeface="Times New Roman" pitchFamily="18" charset="0"/>
              </a:rPr>
              <a:t> Tin</a:t>
            </a:r>
            <a:br>
              <a:rPr lang="en-US" sz="6600" b="1" dirty="0" smtClean="0">
                <a:solidFill>
                  <a:srgbClr val="FFFF00"/>
                </a:solidFill>
                <a:effectLst>
                  <a:outerShdw blurRad="38100" dist="38100" dir="2700000" algn="tl">
                    <a:srgbClr val="000000">
                      <a:alpha val="43137"/>
                    </a:srgbClr>
                  </a:outerShdw>
                </a:effectLst>
                <a:cs typeface="Times New Roman" pitchFamily="18" charset="0"/>
              </a:rPr>
            </a:br>
            <a:r>
              <a:rPr lang="en-US" sz="4000" b="1" i="1" dirty="0" smtClean="0">
                <a:solidFill>
                  <a:schemeClr val="bg1"/>
                </a:solidFill>
                <a:effectLst>
                  <a:outerShdw blurRad="38100" dist="38100" dir="2700000" algn="tl">
                    <a:srgbClr val="000000">
                      <a:alpha val="43137"/>
                    </a:srgbClr>
                  </a:outerShdw>
                </a:effectLst>
                <a:cs typeface="Times New Roman" pitchFamily="18" charset="0"/>
              </a:rPr>
              <a:t>Lm.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Nguyễn</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Duy</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25285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500" b="1" u="sng" dirty="0">
                <a:solidFill>
                  <a:srgbClr val="FFFF00"/>
                </a:solidFill>
                <a:effectLst>
                  <a:outerShdw blurRad="38100" dist="38100" dir="2700000" algn="tl">
                    <a:srgbClr val="000000">
                      <a:alpha val="43137"/>
                    </a:srgbClr>
                  </a:outerShdw>
                </a:effectLst>
                <a:cs typeface="Times New Roman" pitchFamily="18" charset="0"/>
              </a:rPr>
              <a:t>Tk1:</a:t>
            </a:r>
            <a:r>
              <a:rPr lang="en-US" sz="5500" b="1" dirty="0">
                <a:solidFill>
                  <a:schemeClr val="bg1"/>
                </a:solidFill>
                <a:effectLst>
                  <a:outerShdw blurRad="38100" dist="38100" dir="2700000" algn="tl">
                    <a:srgbClr val="000000">
                      <a:alpha val="43137"/>
                    </a:srgbClr>
                  </a:outerShdw>
                </a:effectLst>
                <a:cs typeface="Times New Roman" pitchFamily="18" charset="0"/>
              </a:rPr>
              <a:t> </a:t>
            </a:r>
            <a:r>
              <a:rPr lang="en-US" sz="5500" b="1" dirty="0" smtClean="0">
                <a:solidFill>
                  <a:schemeClr val="bg1"/>
                </a:solidFill>
                <a:effectLst>
                  <a:outerShdw blurRad="38100" dist="38100" dir="2700000" algn="tl">
                    <a:srgbClr val="000000">
                      <a:alpha val="43137"/>
                    </a:srgbClr>
                  </a:outerShdw>
                </a:effectLst>
              </a:rPr>
              <a:t>Con </a:t>
            </a:r>
            <a:r>
              <a:rPr lang="en-US" sz="5500" b="1" dirty="0" err="1" smtClean="0">
                <a:solidFill>
                  <a:schemeClr val="bg1"/>
                </a:solidFill>
                <a:effectLst>
                  <a:outerShdw blurRad="38100" dist="38100" dir="2700000" algn="tl">
                    <a:srgbClr val="000000">
                      <a:alpha val="43137"/>
                    </a:srgbClr>
                  </a:outerShdw>
                </a:effectLst>
              </a:rPr>
              <a:t>tưởng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rằng</a:t>
            </a:r>
            <a:r>
              <a:rPr lang="en-US" sz="5500" b="1" dirty="0" smtClean="0">
                <a:solidFill>
                  <a:schemeClr val="bg1"/>
                </a:solidFill>
                <a:effectLst>
                  <a:outerShdw blurRad="38100" dist="38100" dir="2700000" algn="tl">
                    <a:srgbClr val="000000">
                      <a:alpha val="43137"/>
                    </a:srgbClr>
                  </a:outerShdw>
                </a:effectLst>
              </a:rPr>
              <a:t> con </a:t>
            </a:r>
            <a:r>
              <a:rPr lang="en-US" sz="5500" b="1" dirty="0" err="1" smtClean="0">
                <a:solidFill>
                  <a:schemeClr val="bg1"/>
                </a:solidFill>
                <a:effectLst>
                  <a:outerShdw blurRad="38100" dist="38100" dir="2700000" algn="tl">
                    <a:srgbClr val="000000">
                      <a:alpha val="43137"/>
                    </a:srgbClr>
                  </a:outerShdw>
                </a:effectLst>
              </a:rPr>
              <a:t>vững</a:t>
            </a:r>
            <a:r>
              <a:rPr lang="en-US" sz="5500" b="1" dirty="0" smtClean="0">
                <a:solidFill>
                  <a:schemeClr val="bg1"/>
                </a:solidFill>
                <a:effectLst>
                  <a:outerShdw blurRad="38100" dist="38100" dir="2700000" algn="tl">
                    <a:srgbClr val="000000">
                      <a:alpha val="43137"/>
                    </a:srgbClr>
                  </a:outerShdw>
                </a:effectLst>
              </a:rPr>
              <a:t> tin, tin </a:t>
            </a:r>
            <a:r>
              <a:rPr lang="en-US" sz="5500" b="1" dirty="0" err="1" smtClean="0">
                <a:solidFill>
                  <a:schemeClr val="bg1"/>
                </a:solidFill>
                <a:effectLst>
                  <a:outerShdw blurRad="38100" dist="38100" dir="2700000" algn="tl">
                    <a:srgbClr val="000000">
                      <a:alpha val="43137"/>
                    </a:srgbClr>
                  </a:outerShdw>
                </a:effectLst>
              </a:rPr>
              <a:t>vào</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Chúa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là</a:t>
            </a:r>
            <a:r>
              <a:rPr lang="en-US" sz="5500" b="1" dirty="0" smtClean="0">
                <a:solidFill>
                  <a:schemeClr val="bg1"/>
                </a:solidFill>
                <a:effectLst>
                  <a:outerShdw blurRad="38100" dist="38100" dir="2700000" algn="tl">
                    <a:srgbClr val="000000">
                      <a:alpha val="43137"/>
                    </a:srgbClr>
                  </a:outerShdw>
                </a:effectLst>
              </a:rPr>
              <a:t> Cha </a:t>
            </a:r>
            <a:r>
              <a:rPr lang="en-US" sz="5500" b="1" dirty="0" err="1" smtClean="0">
                <a:solidFill>
                  <a:schemeClr val="bg1"/>
                </a:solidFill>
                <a:effectLst>
                  <a:outerShdw blurRad="38100" dist="38100" dir="2700000" algn="tl">
                    <a:srgbClr val="000000">
                      <a:alpha val="43137"/>
                    </a:srgbClr>
                  </a:outerShdw>
                </a:effectLst>
              </a:rPr>
              <a:t>nhân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hiền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đời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sống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nhẹ</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trôi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êm</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đềm</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với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tháng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ngày</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lặng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lẽ</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bình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yên</a:t>
            </a:r>
            <a:r>
              <a:rPr lang="en-US" sz="5500" b="1" dirty="0" smtClean="0">
                <a:solidFill>
                  <a:schemeClr val="bg1"/>
                </a:solidFill>
                <a:effectLst>
                  <a:outerShdw blurRad="38100" dist="38100" dir="2700000" algn="tl">
                    <a:srgbClr val="000000">
                      <a:alpha val="43137"/>
                    </a:srgbClr>
                  </a:outerShdw>
                </a:effectLst>
              </a:rPr>
              <a:t>. </a:t>
            </a:r>
            <a:endParaRPr lang="en-US" sz="55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54034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5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rPr>
              <a:t>Nhưng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đường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đời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gieo</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nguy</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khó</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bên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trời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ngập</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tràn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cơn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giông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tố</a:t>
            </a:r>
            <a:r>
              <a:rPr lang="en-US" sz="5500" b="1" dirty="0" smtClean="0">
                <a:solidFill>
                  <a:schemeClr val="bg1"/>
                </a:solidFill>
                <a:effectLst>
                  <a:outerShdw blurRad="38100" dist="38100" dir="2700000" algn="tl">
                    <a:srgbClr val="000000">
                      <a:alpha val="43137"/>
                    </a:srgbClr>
                  </a:outerShdw>
                </a:effectLst>
              </a:rPr>
              <a:t>. Con lo </a:t>
            </a:r>
            <a:r>
              <a:rPr lang="en-US" sz="5500" b="1" dirty="0" err="1" smtClean="0">
                <a:solidFill>
                  <a:schemeClr val="bg1"/>
                </a:solidFill>
                <a:effectLst>
                  <a:outerShdw blurRad="38100" dist="38100" dir="2700000" algn="tl">
                    <a:srgbClr val="000000">
                      <a:alpha val="43137"/>
                    </a:srgbClr>
                  </a:outerShdw>
                </a:effectLst>
              </a:rPr>
              <a:t>âu</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lạc</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bến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xa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bờ</a:t>
            </a:r>
            <a:r>
              <a:rPr lang="en-US" sz="5500" b="1" dirty="0" smtClean="0">
                <a:solidFill>
                  <a:schemeClr val="bg1"/>
                </a:solidFill>
                <a:effectLst>
                  <a:outerShdw blurRad="38100" dist="38100" dir="2700000" algn="tl">
                    <a:srgbClr val="000000">
                      <a:alpha val="43137"/>
                    </a:srgbClr>
                  </a:outerShdw>
                </a:effectLst>
              </a:rPr>
              <a:t>, con </a:t>
            </a:r>
            <a:r>
              <a:rPr lang="en-US" sz="5500" b="1" dirty="0" err="1" smtClean="0">
                <a:solidFill>
                  <a:schemeClr val="bg1"/>
                </a:solidFill>
                <a:effectLst>
                  <a:outerShdw blurRad="38100" dist="38100" dir="2700000" algn="tl">
                    <a:srgbClr val="000000">
                      <a:alpha val="43137"/>
                    </a:srgbClr>
                  </a:outerShdw>
                </a:effectLst>
              </a:rPr>
              <a:t>mới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biết</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rằng</a:t>
            </a:r>
            <a:r>
              <a:rPr lang="en-US" sz="5500" b="1" dirty="0" smtClean="0">
                <a:solidFill>
                  <a:schemeClr val="bg1"/>
                </a:solidFill>
                <a:effectLst>
                  <a:outerShdw blurRad="38100" dist="38100" dir="2700000" algn="tl">
                    <a:srgbClr val="000000">
                      <a:alpha val="43137"/>
                    </a:srgbClr>
                  </a:outerShdw>
                </a:effectLst>
              </a:rPr>
              <a:t> con </a:t>
            </a:r>
            <a:r>
              <a:rPr lang="en-US" sz="5500" b="1" dirty="0" err="1" smtClean="0">
                <a:solidFill>
                  <a:schemeClr val="bg1"/>
                </a:solidFill>
                <a:effectLst>
                  <a:outerShdw blurRad="38100" dist="38100" dir="2700000" algn="tl">
                    <a:srgbClr val="000000">
                      <a:alpha val="43137"/>
                    </a:srgbClr>
                  </a:outerShdw>
                </a:effectLst>
              </a:rPr>
              <a:t>chưa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vững</a:t>
            </a:r>
            <a:r>
              <a:rPr lang="en-US" sz="5500" b="1" dirty="0" smtClean="0">
                <a:solidFill>
                  <a:schemeClr val="bg1"/>
                </a:solidFill>
                <a:effectLst>
                  <a:outerShdw blurRad="38100" dist="38100" dir="2700000" algn="tl">
                    <a:srgbClr val="000000">
                      <a:alpha val="43137"/>
                    </a:srgbClr>
                  </a:outerShdw>
                </a:effectLst>
              </a:rPr>
              <a:t> tin.</a:t>
            </a:r>
            <a:endParaRPr lang="en-US" sz="55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14094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000" b="1" u="sng" dirty="0">
                <a:solidFill>
                  <a:srgbClr val="FFFF00"/>
                </a:solidFill>
                <a:effectLst>
                  <a:outerShdw blurRad="38100" dist="38100" dir="2700000" algn="tl">
                    <a:srgbClr val="000000">
                      <a:alpha val="43137"/>
                    </a:srgbClr>
                  </a:outerShdw>
                </a:effectLst>
                <a:cs typeface="Times New Roman" pitchFamily="18" charset="0"/>
              </a:rPr>
              <a:t>:</a:t>
            </a:r>
            <a:r>
              <a:rPr lang="en-US" sz="5000" b="1" dirty="0">
                <a:solidFill>
                  <a:schemeClr val="bg1"/>
                </a:solidFill>
                <a:effectLst>
                  <a:outerShdw blurRad="38100" dist="38100" dir="2700000" algn="tl">
                    <a:srgbClr val="000000">
                      <a:alpha val="43137"/>
                    </a:srgbClr>
                  </a:outerShdw>
                </a:effectLst>
                <a:cs typeface="Times New Roman" pitchFamily="18" charset="0"/>
              </a:rPr>
              <a:t> </a:t>
            </a:r>
            <a:r>
              <a:rPr lang="en-US" sz="5000" b="1" dirty="0" err="1" smtClean="0">
                <a:solidFill>
                  <a:schemeClr val="bg1"/>
                </a:solidFill>
                <a:effectLst>
                  <a:outerShdw blurRad="38100" dist="38100" dir="2700000" algn="tl">
                    <a:srgbClr val="000000">
                      <a:alpha val="43137"/>
                    </a:srgbClr>
                  </a:outerShdw>
                </a:effectLst>
              </a:rPr>
              <a:t>Thì</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lạy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biết</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yếu</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đuối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và</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đổi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thay</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luôn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cần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đến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từng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phút</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giây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Nhờ</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ơn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kiên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trì</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tín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thác</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kể</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từ</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đây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khi</a:t>
            </a:r>
            <a:r>
              <a:rPr lang="en-US" sz="5000" b="1" dirty="0" smtClean="0">
                <a:solidFill>
                  <a:schemeClr val="bg1"/>
                </a:solidFill>
                <a:effectLst>
                  <a:outerShdw blurRad="38100" dist="38100" dir="2700000" algn="tl">
                    <a:srgbClr val="000000">
                      <a:alpha val="43137"/>
                    </a:srgbClr>
                  </a:outerShdw>
                </a:effectLst>
              </a:rPr>
              <a:t> an </a:t>
            </a:r>
            <a:r>
              <a:rPr lang="en-US" sz="5000" b="1" dirty="0" err="1" smtClean="0">
                <a:solidFill>
                  <a:schemeClr val="bg1"/>
                </a:solidFill>
                <a:effectLst>
                  <a:outerShdw blurRad="38100" dist="38100" dir="2700000" algn="tl">
                    <a:srgbClr val="000000">
                      <a:alpha val="43137"/>
                    </a:srgbClr>
                  </a:outerShdw>
                </a:effectLst>
              </a:rPr>
              <a:t>vui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cũng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như</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khi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sầu</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đầy</a:t>
            </a:r>
            <a:r>
              <a:rPr lang="en-US" sz="5000" b="1" dirty="0" smtClean="0">
                <a:solidFill>
                  <a:schemeClr val="bg1"/>
                </a:solidFill>
                <a:effectLst>
                  <a:outerShdw blurRad="38100" dist="38100" dir="2700000" algn="tl">
                    <a:srgbClr val="000000">
                      <a:alpha val="43137"/>
                    </a:srgbClr>
                  </a:outerShdw>
                </a:effectLst>
              </a:rPr>
              <a:t>.</a:t>
            </a:r>
            <a:endParaRPr lang="vi-VN"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4665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500"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smtClean="0">
                <a:solidFill>
                  <a:schemeClr val="bg1"/>
                </a:solidFill>
                <a:effectLst>
                  <a:outerShdw blurRad="38100" dist="38100" dir="2700000" algn="tl">
                    <a:srgbClr val="000000">
                      <a:alpha val="43137"/>
                    </a:srgbClr>
                  </a:outerShdw>
                </a:effectLst>
              </a:rPr>
              <a:t>Con </a:t>
            </a:r>
            <a:r>
              <a:rPr lang="en-US" sz="5500" b="1" dirty="0" err="1" smtClean="0">
                <a:solidFill>
                  <a:schemeClr val="bg1"/>
                </a:solidFill>
                <a:effectLst>
                  <a:outerShdw blurRad="38100" dist="38100" dir="2700000" algn="tl">
                    <a:srgbClr val="000000">
                      <a:alpha val="43137"/>
                    </a:srgbClr>
                  </a:outerShdw>
                </a:effectLst>
              </a:rPr>
              <a:t>tưởng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rằng</a:t>
            </a:r>
            <a:r>
              <a:rPr lang="en-US" sz="5500" b="1" dirty="0" smtClean="0">
                <a:solidFill>
                  <a:schemeClr val="bg1"/>
                </a:solidFill>
                <a:effectLst>
                  <a:outerShdw blurRad="38100" dist="38100" dir="2700000" algn="tl">
                    <a:srgbClr val="000000">
                      <a:alpha val="43137"/>
                    </a:srgbClr>
                  </a:outerShdw>
                </a:effectLst>
              </a:rPr>
              <a:t> con </a:t>
            </a:r>
            <a:r>
              <a:rPr lang="en-US" sz="5500" b="1" dirty="0" err="1" smtClean="0">
                <a:solidFill>
                  <a:schemeClr val="bg1"/>
                </a:solidFill>
                <a:effectLst>
                  <a:outerShdw blurRad="38100" dist="38100" dir="2700000" algn="tl">
                    <a:srgbClr val="000000">
                      <a:alpha val="43137"/>
                    </a:srgbClr>
                  </a:outerShdw>
                </a:effectLst>
              </a:rPr>
              <a:t>vững</a:t>
            </a:r>
            <a:r>
              <a:rPr lang="en-US" sz="5500" b="1" dirty="0" smtClean="0">
                <a:solidFill>
                  <a:schemeClr val="bg1"/>
                </a:solidFill>
                <a:effectLst>
                  <a:outerShdw blurRad="38100" dist="38100" dir="2700000" algn="tl">
                    <a:srgbClr val="000000">
                      <a:alpha val="43137"/>
                    </a:srgbClr>
                  </a:outerShdw>
                </a:effectLst>
              </a:rPr>
              <a:t> tin, tin </a:t>
            </a:r>
            <a:r>
              <a:rPr lang="en-US" sz="5500" b="1" dirty="0" err="1" smtClean="0">
                <a:solidFill>
                  <a:schemeClr val="bg1"/>
                </a:solidFill>
                <a:effectLst>
                  <a:outerShdw blurRad="38100" dist="38100" dir="2700000" algn="tl">
                    <a:srgbClr val="000000">
                      <a:alpha val="43137"/>
                    </a:srgbClr>
                  </a:outerShdw>
                </a:effectLst>
              </a:rPr>
              <a:t>vào</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Chúa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là</a:t>
            </a:r>
            <a:r>
              <a:rPr lang="en-US" sz="5500" b="1" dirty="0" smtClean="0">
                <a:solidFill>
                  <a:schemeClr val="bg1"/>
                </a:solidFill>
                <a:effectLst>
                  <a:outerShdw blurRad="38100" dist="38100" dir="2700000" algn="tl">
                    <a:srgbClr val="000000">
                      <a:alpha val="43137"/>
                    </a:srgbClr>
                  </a:outerShdw>
                </a:effectLst>
              </a:rPr>
              <a:t> Cha </a:t>
            </a:r>
            <a:r>
              <a:rPr lang="en-US" sz="5500" b="1" dirty="0" err="1" smtClean="0">
                <a:solidFill>
                  <a:schemeClr val="bg1"/>
                </a:solidFill>
                <a:effectLst>
                  <a:outerShdw blurRad="38100" dist="38100" dir="2700000" algn="tl">
                    <a:srgbClr val="000000">
                      <a:alpha val="43137"/>
                    </a:srgbClr>
                  </a:outerShdw>
                </a:effectLst>
              </a:rPr>
              <a:t>quan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phòng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cuộc</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sống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toàn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những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hoa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hồng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khắp</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đất</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trời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là</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cả</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mùa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xuân</a:t>
            </a:r>
            <a:r>
              <a:rPr lang="en-US" sz="5500" b="1" dirty="0" smtClean="0">
                <a:solidFill>
                  <a:schemeClr val="bg1"/>
                </a:solidFill>
                <a:effectLst>
                  <a:outerShdw blurRad="38100" dist="38100" dir="2700000" algn="tl">
                    <a:srgbClr val="000000">
                      <a:alpha val="43137"/>
                    </a:srgbClr>
                  </a:outerShdw>
                </a:effectLst>
              </a:rPr>
              <a:t>.</a:t>
            </a:r>
            <a:endParaRPr lang="en-US" sz="55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48238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lnSpc>
                <a:spcPct val="120000"/>
              </a:lnSpc>
            </a:pPr>
            <a:r>
              <a:rPr lang="en-US" sz="55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rPr>
              <a:t>Nhưng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chạm</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phải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gai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tê</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buốt</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trời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vừa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lập</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đông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băng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tuyết</a:t>
            </a:r>
            <a:r>
              <a:rPr lang="en-US" sz="5500" b="1" dirty="0" smtClean="0">
                <a:solidFill>
                  <a:schemeClr val="bg1"/>
                </a:solidFill>
                <a:effectLst>
                  <a:outerShdw blurRad="38100" dist="38100" dir="2700000" algn="tl">
                    <a:srgbClr val="000000">
                      <a:alpha val="43137"/>
                    </a:srgbClr>
                  </a:outerShdw>
                </a:effectLst>
              </a:rPr>
              <a:t>. Con than van </a:t>
            </a:r>
            <a:r>
              <a:rPr lang="en-US" sz="5500" b="1" dirty="0" err="1" smtClean="0">
                <a:solidFill>
                  <a:schemeClr val="bg1"/>
                </a:solidFill>
                <a:effectLst>
                  <a:outerShdw blurRad="38100" dist="38100" dir="2700000" algn="tl">
                    <a:srgbClr val="000000">
                      <a:alpha val="43137"/>
                    </a:srgbClr>
                  </a:outerShdw>
                </a:effectLst>
              </a:rPr>
              <a:t>thầm</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trách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trong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lòng</a:t>
            </a:r>
            <a:r>
              <a:rPr lang="en-US" sz="5500" b="1" dirty="0" smtClean="0">
                <a:solidFill>
                  <a:schemeClr val="bg1"/>
                </a:solidFill>
                <a:effectLst>
                  <a:outerShdw blurRad="38100" dist="38100" dir="2700000" algn="tl">
                    <a:srgbClr val="000000">
                      <a:alpha val="43137"/>
                    </a:srgbClr>
                  </a:outerShdw>
                </a:effectLst>
              </a:rPr>
              <a:t>, con </a:t>
            </a:r>
            <a:r>
              <a:rPr lang="en-US" sz="5500" b="1" dirty="0" err="1" smtClean="0">
                <a:solidFill>
                  <a:schemeClr val="bg1"/>
                </a:solidFill>
                <a:effectLst>
                  <a:outerShdw blurRad="38100" dist="38100" dir="2700000" algn="tl">
                    <a:srgbClr val="000000">
                      <a:alpha val="43137"/>
                    </a:srgbClr>
                  </a:outerShdw>
                </a:effectLst>
              </a:rPr>
              <a:t>mới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biết</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niềm</a:t>
            </a:r>
            <a:r>
              <a:rPr lang="en-US" sz="5500" b="1" dirty="0" smtClean="0">
                <a:solidFill>
                  <a:schemeClr val="bg1"/>
                </a:solidFill>
                <a:effectLst>
                  <a:outerShdw blurRad="38100" dist="38100" dir="2700000" algn="tl">
                    <a:srgbClr val="000000">
                      <a:alpha val="43137"/>
                    </a:srgbClr>
                  </a:outerShdw>
                </a:effectLst>
              </a:rPr>
              <a:t> tin con </a:t>
            </a:r>
            <a:r>
              <a:rPr lang="en-US" sz="5500" b="1" dirty="0" err="1" smtClean="0">
                <a:solidFill>
                  <a:schemeClr val="bg1"/>
                </a:solidFill>
                <a:effectLst>
                  <a:outerShdw blurRad="38100" dist="38100" dir="2700000" algn="tl">
                    <a:srgbClr val="000000">
                      <a:alpha val="43137"/>
                    </a:srgbClr>
                  </a:outerShdw>
                </a:effectLst>
              </a:rPr>
              <a:t>rỗng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không</a:t>
            </a:r>
            <a:r>
              <a:rPr lang="en-US" sz="5500" b="1" dirty="0" smtClean="0">
                <a:solidFill>
                  <a:schemeClr val="bg1"/>
                </a:solidFill>
                <a:effectLst>
                  <a:outerShdw blurRad="38100" dist="38100" dir="2700000" algn="tl">
                    <a:srgbClr val="000000">
                      <a:alpha val="43137"/>
                    </a:srgbClr>
                  </a:outerShdw>
                </a:effectLst>
              </a:rPr>
              <a:t>.</a:t>
            </a:r>
            <a:endParaRPr lang="en-US" sz="55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745137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000" b="1" u="sng" dirty="0">
                <a:solidFill>
                  <a:srgbClr val="FFFF00"/>
                </a:solidFill>
                <a:effectLst>
                  <a:outerShdw blurRad="38100" dist="38100" dir="2700000" algn="tl">
                    <a:srgbClr val="000000">
                      <a:alpha val="43137"/>
                    </a:srgbClr>
                  </a:outerShdw>
                </a:effectLst>
                <a:cs typeface="Times New Roman" pitchFamily="18" charset="0"/>
              </a:rPr>
              <a:t>:</a:t>
            </a:r>
            <a:r>
              <a:rPr lang="en-US" sz="5000" b="1" dirty="0">
                <a:solidFill>
                  <a:schemeClr val="bg1"/>
                </a:solidFill>
                <a:effectLst>
                  <a:outerShdw blurRad="38100" dist="38100" dir="2700000" algn="tl">
                    <a:srgbClr val="000000">
                      <a:alpha val="43137"/>
                    </a:srgbClr>
                  </a:outerShdw>
                </a:effectLst>
                <a:cs typeface="Times New Roman" pitchFamily="18" charset="0"/>
              </a:rPr>
              <a:t> </a:t>
            </a:r>
            <a:r>
              <a:rPr lang="en-US" sz="5000" b="1" dirty="0" err="1" smtClean="0">
                <a:solidFill>
                  <a:schemeClr val="bg1"/>
                </a:solidFill>
                <a:effectLst>
                  <a:outerShdw blurRad="38100" dist="38100" dir="2700000" algn="tl">
                    <a:srgbClr val="000000">
                      <a:alpha val="43137"/>
                    </a:srgbClr>
                  </a:outerShdw>
                </a:effectLst>
              </a:rPr>
              <a:t>Thì</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lạy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biết</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yếu</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đuối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và</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đổi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thay</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luôn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cần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đến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từng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phút</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giây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Nhờ</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ơn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kiên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trì</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tín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thác</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kể</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từ</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đây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khi</a:t>
            </a:r>
            <a:r>
              <a:rPr lang="en-US" sz="5000" b="1" dirty="0" smtClean="0">
                <a:solidFill>
                  <a:schemeClr val="bg1"/>
                </a:solidFill>
                <a:effectLst>
                  <a:outerShdw blurRad="38100" dist="38100" dir="2700000" algn="tl">
                    <a:srgbClr val="000000">
                      <a:alpha val="43137"/>
                    </a:srgbClr>
                  </a:outerShdw>
                </a:effectLst>
              </a:rPr>
              <a:t> an </a:t>
            </a:r>
            <a:r>
              <a:rPr lang="en-US" sz="5000" b="1" dirty="0" err="1" smtClean="0">
                <a:solidFill>
                  <a:schemeClr val="bg1"/>
                </a:solidFill>
                <a:effectLst>
                  <a:outerShdw blurRad="38100" dist="38100" dir="2700000" algn="tl">
                    <a:srgbClr val="000000">
                      <a:alpha val="43137"/>
                    </a:srgbClr>
                  </a:outerShdw>
                </a:effectLst>
              </a:rPr>
              <a:t>vui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cũng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như</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khi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sầu</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đầy</a:t>
            </a:r>
            <a:r>
              <a:rPr lang="en-US" sz="5000" b="1" dirty="0" smtClean="0">
                <a:solidFill>
                  <a:schemeClr val="bg1"/>
                </a:solidFill>
                <a:effectLst>
                  <a:outerShdw blurRad="38100" dist="38100" dir="2700000" algn="tl">
                    <a:srgbClr val="000000">
                      <a:alpha val="43137"/>
                    </a:srgbClr>
                  </a:outerShdw>
                </a:effectLst>
              </a:rPr>
              <a:t>.</a:t>
            </a:r>
            <a:endParaRPr lang="vi-VN"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2725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500" b="1" u="sng" dirty="0" smtClean="0">
                <a:solidFill>
                  <a:srgbClr val="FFFF00"/>
                </a:solidFill>
                <a:effectLst>
                  <a:outerShdw blurRad="38100" dist="38100" dir="2700000" algn="tl">
                    <a:srgbClr val="000000">
                      <a:alpha val="43137"/>
                    </a:srgbClr>
                  </a:outerShdw>
                </a:effectLst>
                <a:cs typeface="Times New Roman" pitchFamily="18" charset="0"/>
              </a:rPr>
              <a:t>Tk3:</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smtClean="0">
                <a:solidFill>
                  <a:schemeClr val="bg1"/>
                </a:solidFill>
                <a:effectLst>
                  <a:outerShdw blurRad="38100" dist="38100" dir="2700000" algn="tl">
                    <a:srgbClr val="000000">
                      <a:alpha val="43137"/>
                    </a:srgbClr>
                  </a:outerShdw>
                </a:effectLst>
              </a:rPr>
              <a:t>Con </a:t>
            </a:r>
            <a:r>
              <a:rPr lang="en-US" sz="5500" b="1" dirty="0" err="1" smtClean="0">
                <a:solidFill>
                  <a:schemeClr val="bg1"/>
                </a:solidFill>
                <a:effectLst>
                  <a:outerShdw blurRad="38100" dist="38100" dir="2700000" algn="tl">
                    <a:srgbClr val="000000">
                      <a:alpha val="43137"/>
                    </a:srgbClr>
                  </a:outerShdw>
                </a:effectLst>
              </a:rPr>
              <a:t>tưởng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rằng</a:t>
            </a:r>
            <a:r>
              <a:rPr lang="en-US" sz="5500" b="1" dirty="0" smtClean="0">
                <a:solidFill>
                  <a:schemeClr val="bg1"/>
                </a:solidFill>
                <a:effectLst>
                  <a:outerShdw blurRad="38100" dist="38100" dir="2700000" algn="tl">
                    <a:srgbClr val="000000">
                      <a:alpha val="43137"/>
                    </a:srgbClr>
                  </a:outerShdw>
                </a:effectLst>
              </a:rPr>
              <a:t> con </a:t>
            </a:r>
            <a:r>
              <a:rPr lang="en-US" sz="5500" b="1" dirty="0" err="1" smtClean="0">
                <a:solidFill>
                  <a:schemeClr val="bg1"/>
                </a:solidFill>
                <a:effectLst>
                  <a:outerShdw blurRad="38100" dist="38100" dir="2700000" algn="tl">
                    <a:srgbClr val="000000">
                      <a:alpha val="43137"/>
                    </a:srgbClr>
                  </a:outerShdw>
                </a:effectLst>
              </a:rPr>
              <a:t>vững</a:t>
            </a:r>
            <a:r>
              <a:rPr lang="en-US" sz="5500" b="1" dirty="0" smtClean="0">
                <a:solidFill>
                  <a:schemeClr val="bg1"/>
                </a:solidFill>
                <a:effectLst>
                  <a:outerShdw blurRad="38100" dist="38100" dir="2700000" algn="tl">
                    <a:srgbClr val="000000">
                      <a:alpha val="43137"/>
                    </a:srgbClr>
                  </a:outerShdw>
                </a:effectLst>
              </a:rPr>
              <a:t> tin, </a:t>
            </a:r>
            <a:r>
              <a:rPr lang="en-US" sz="5500" b="1" dirty="0" err="1" smtClean="0">
                <a:solidFill>
                  <a:schemeClr val="bg1"/>
                </a:solidFill>
                <a:effectLst>
                  <a:outerShdw blurRad="38100" dist="38100" dir="2700000" algn="tl">
                    <a:srgbClr val="000000">
                      <a:alpha val="43137"/>
                    </a:srgbClr>
                  </a:outerShdw>
                </a:effectLst>
              </a:rPr>
              <a:t>trên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đỉnh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núi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nhìn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Chúa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biến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hình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Ôi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hạnh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phúc</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thật</a:t>
            </a:r>
            <a:r>
              <a:rPr lang="en-US" sz="5500" b="1" dirty="0" smtClean="0">
                <a:solidFill>
                  <a:schemeClr val="bg1"/>
                </a:solidFill>
                <a:effectLst>
                  <a:outerShdw blurRad="38100" dist="38100" dir="2700000" algn="tl">
                    <a:srgbClr val="000000">
                      <a:alpha val="43137"/>
                    </a:srgbClr>
                  </a:outerShdw>
                </a:effectLst>
              </a:rPr>
              <a:t> ở </a:t>
            </a:r>
            <a:r>
              <a:rPr lang="en-US" sz="5500" b="1" dirty="0" err="1" smtClean="0">
                <a:solidFill>
                  <a:schemeClr val="bg1"/>
                </a:solidFill>
                <a:effectLst>
                  <a:outerShdw blurRad="38100" dist="38100" dir="2700000" algn="tl">
                    <a:srgbClr val="000000">
                      <a:alpha val="43137"/>
                    </a:srgbClr>
                  </a:outerShdw>
                </a:effectLst>
              </a:rPr>
              <a:t>bên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mình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quyết</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sẵn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sàng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theo</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Chúa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ngày</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đêm</a:t>
            </a:r>
            <a:r>
              <a:rPr lang="en-US" sz="5500" b="1" dirty="0" smtClean="0">
                <a:solidFill>
                  <a:schemeClr val="bg1"/>
                </a:solidFill>
                <a:effectLst>
                  <a:outerShdw blurRad="38100" dist="38100" dir="2700000" algn="tl">
                    <a:srgbClr val="000000">
                      <a:alpha val="43137"/>
                    </a:srgbClr>
                  </a:outerShdw>
                </a:effectLst>
              </a:rPr>
              <a:t>.</a:t>
            </a:r>
            <a:endParaRPr lang="en-US" sz="55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29198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5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rPr>
              <a:t>Nhưng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được</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gửi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trao</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thánh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giá</a:t>
            </a:r>
            <a:r>
              <a:rPr lang="en-US" sz="5500" b="1" dirty="0" smtClean="0">
                <a:solidFill>
                  <a:schemeClr val="bg1"/>
                </a:solidFill>
                <a:effectLst>
                  <a:outerShdw blurRad="38100" dist="38100" dir="2700000" algn="tl">
                    <a:srgbClr val="000000">
                      <a:alpha val="43137"/>
                    </a:srgbClr>
                  </a:outerShdw>
                </a:effectLst>
              </a:rPr>
              <a:t>, con </a:t>
            </a:r>
            <a:r>
              <a:rPr lang="en-US" sz="5500" b="1" dirty="0" err="1" smtClean="0">
                <a:solidFill>
                  <a:schemeClr val="bg1"/>
                </a:solidFill>
                <a:effectLst>
                  <a:outerShdw blurRad="38100" dist="38100" dir="2700000" algn="tl">
                    <a:srgbClr val="000000">
                      <a:alpha val="43137"/>
                    </a:srgbClr>
                  </a:outerShdw>
                </a:effectLst>
              </a:rPr>
              <a:t>sợ</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mà</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đành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tâm</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bỏ</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Chúa</a:t>
            </a:r>
            <a:r>
              <a:rPr lang="en-US" sz="5500" b="1" dirty="0" smtClean="0">
                <a:solidFill>
                  <a:schemeClr val="bg1"/>
                </a:solidFill>
                <a:effectLst>
                  <a:outerShdw blurRad="38100" dist="38100" dir="2700000" algn="tl">
                    <a:srgbClr val="000000">
                      <a:alpha val="43137"/>
                    </a:srgbClr>
                  </a:outerShdw>
                </a:effectLst>
              </a:rPr>
              <a:t>. Con quay </a:t>
            </a:r>
            <a:r>
              <a:rPr lang="en-US" sz="5500" b="1" dirty="0" err="1" smtClean="0">
                <a:solidFill>
                  <a:schemeClr val="bg1"/>
                </a:solidFill>
                <a:effectLst>
                  <a:outerShdw blurRad="38100" dist="38100" dir="2700000" algn="tl">
                    <a:srgbClr val="000000">
                      <a:alpha val="43137"/>
                    </a:srgbClr>
                  </a:outerShdw>
                </a:effectLst>
              </a:rPr>
              <a:t>lưng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từ</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chối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ân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tình</a:t>
            </a:r>
            <a:r>
              <a:rPr lang="en-US" sz="5500" b="1" dirty="0" smtClean="0">
                <a:solidFill>
                  <a:schemeClr val="bg1"/>
                </a:solidFill>
                <a:effectLst>
                  <a:outerShdw blurRad="38100" dist="38100" dir="2700000" algn="tl">
                    <a:srgbClr val="000000">
                      <a:alpha val="43137"/>
                    </a:srgbClr>
                  </a:outerShdw>
                </a:effectLst>
              </a:rPr>
              <a:t>, con </a:t>
            </a:r>
            <a:r>
              <a:rPr lang="en-US" sz="5500" b="1" dirty="0" err="1" smtClean="0">
                <a:solidFill>
                  <a:schemeClr val="bg1"/>
                </a:solidFill>
                <a:effectLst>
                  <a:outerShdw blurRad="38100" dist="38100" dir="2700000" algn="tl">
                    <a:srgbClr val="000000">
                      <a:alpha val="43137"/>
                    </a:srgbClr>
                  </a:outerShdw>
                </a:effectLst>
              </a:rPr>
              <a:t>mới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biết</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niềm</a:t>
            </a:r>
            <a:r>
              <a:rPr lang="en-US" sz="5500" b="1" dirty="0" smtClean="0">
                <a:solidFill>
                  <a:schemeClr val="bg1"/>
                </a:solidFill>
                <a:effectLst>
                  <a:outerShdw blurRad="38100" dist="38100" dir="2700000" algn="tl">
                    <a:srgbClr val="000000">
                      <a:alpha val="43137"/>
                    </a:srgbClr>
                  </a:outerShdw>
                </a:effectLst>
              </a:rPr>
              <a:t> tin con </a:t>
            </a:r>
            <a:r>
              <a:rPr lang="en-US" sz="5500" b="1" dirty="0" err="1" smtClean="0">
                <a:solidFill>
                  <a:schemeClr val="bg1"/>
                </a:solidFill>
                <a:effectLst>
                  <a:outerShdw blurRad="38100" dist="38100" dir="2700000" algn="tl">
                    <a:srgbClr val="000000">
                      <a:alpha val="43137"/>
                    </a:srgbClr>
                  </a:outerShdw>
                </a:effectLst>
              </a:rPr>
              <a:t>bấp</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bênh</a:t>
            </a:r>
            <a:r>
              <a:rPr lang="en-US" sz="5500" b="1" dirty="0" smtClean="0">
                <a:solidFill>
                  <a:schemeClr val="bg1"/>
                </a:solidFill>
                <a:effectLst>
                  <a:outerShdw blurRad="38100" dist="38100" dir="2700000" algn="tl">
                    <a:srgbClr val="000000">
                      <a:alpha val="43137"/>
                    </a:srgbClr>
                  </a:outerShdw>
                </a:effectLst>
              </a:rPr>
              <a:t>.</a:t>
            </a:r>
            <a:endParaRPr lang="en-US" sz="55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60844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cs typeface="Times New Roman" pitchFamily="18" charset="0"/>
              </a:rPr>
              <a:t>Nhập</a:t>
            </a:r>
            <a:r>
              <a:rPr lang="en-US" sz="7200" b="1" dirty="0" smtClean="0">
                <a:solidFill>
                  <a:srgbClr val="FFFF00"/>
                </a:solidFill>
                <a:effectLst>
                  <a:outerShdw blurRad="38100" dist="38100" dir="2700000" algn="tl">
                    <a:srgbClr val="000000">
                      <a:alpha val="43137"/>
                    </a:srgbClr>
                  </a:outerShdw>
                </a:effectLs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cs typeface="Times New Roman" pitchFamily="18" charset="0"/>
              </a:rPr>
              <a:t>Lễ</a:t>
            </a:r>
            <a:r>
              <a:rPr lang="en-US" sz="7200" b="1" dirty="0" smtClean="0">
                <a:solidFill>
                  <a:srgbClr val="FF0000"/>
                </a:solidFill>
                <a:effectLst>
                  <a:outerShdw blurRad="38100" dist="38100" dir="2700000" algn="tl">
                    <a:srgbClr val="000000">
                      <a:alpha val="43137"/>
                    </a:srgbClr>
                  </a:outerShdw>
                </a:effectLst>
                <a:cs typeface="Times New Roman" pitchFamily="18" charset="0"/>
              </a:rPr>
              <a:t/>
            </a:r>
            <a:br>
              <a:rPr lang="en-US" sz="7200" b="1" dirty="0" smtClean="0">
                <a:solidFill>
                  <a:srgbClr val="FF0000"/>
                </a:solidFill>
                <a:effectLst>
                  <a:outerShdw blurRad="38100" dist="38100" dir="2700000" algn="tl">
                    <a:srgbClr val="000000">
                      <a:alpha val="43137"/>
                    </a:srgbClr>
                  </a:outerShdw>
                </a:effectLst>
                <a:cs typeface="Times New Roman" pitchFamily="18" charset="0"/>
              </a:rPr>
            </a:br>
            <a:r>
              <a:rPr lang="en-US" sz="6000" b="1" dirty="0" err="1" smtClean="0">
                <a:solidFill>
                  <a:srgbClr val="FFFF00"/>
                </a:solidFill>
                <a:effectLst>
                  <a:outerShdw blurRad="38100" dist="38100" dir="2700000" algn="tl">
                    <a:srgbClr val="000000">
                      <a:alpha val="43137"/>
                    </a:srgbClr>
                  </a:outerShdw>
                </a:effectLst>
                <a:cs typeface="Times New Roman" pitchFamily="18" charset="0"/>
              </a:rPr>
              <a:t>Quyết</a:t>
            </a:r>
            <a:r>
              <a:rPr lang="en-US" sz="6000" b="1" dirty="0" smtClean="0">
                <a:solidFill>
                  <a:srgbClr val="FFFF00"/>
                </a:solidFill>
                <a:effectLst>
                  <a:outerShdw blurRad="38100" dist="38100" dir="2700000" algn="tl">
                    <a:srgbClr val="000000">
                      <a:alpha val="43137"/>
                    </a:srgbClr>
                  </a:outerShdw>
                </a:effectLst>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cs typeface="Times New Roman" pitchFamily="18" charset="0"/>
              </a:rPr>
              <a:t>Trở</a:t>
            </a:r>
            <a:r>
              <a:rPr lang="en-US" sz="6000" b="1" dirty="0" smtClean="0">
                <a:solidFill>
                  <a:srgbClr val="FFFF00"/>
                </a:solidFill>
                <a:effectLst>
                  <a:outerShdw blurRad="38100" dist="38100" dir="2700000" algn="tl">
                    <a:srgbClr val="000000">
                      <a:alpha val="43137"/>
                    </a:srgbClr>
                  </a:outerShdw>
                </a:effectLst>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cs typeface="Times New Roman" pitchFamily="18" charset="0"/>
              </a:rPr>
              <a:t>Về</a:t>
            </a:r>
            <a:r>
              <a:rPr lang="en-US" sz="6000" b="1" dirty="0" smtClean="0">
                <a:solidFill>
                  <a:srgbClr val="FFFF00"/>
                </a:solidFill>
                <a:effectLst>
                  <a:outerShdw blurRad="38100" dist="38100" dir="2700000" algn="tl">
                    <a:srgbClr val="000000">
                      <a:alpha val="43137"/>
                    </a:srgbClr>
                  </a:outerShdw>
                </a:effectLst>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cs typeface="Times New Roman" pitchFamily="18" charset="0"/>
              </a:rPr>
              <a:t>Với</a:t>
            </a:r>
            <a:r>
              <a:rPr lang="en-US" sz="6000" b="1" dirty="0" smtClean="0">
                <a:solidFill>
                  <a:srgbClr val="FFFF00"/>
                </a:solidFill>
                <a:effectLst>
                  <a:outerShdw blurRad="38100" dist="38100" dir="2700000" algn="tl">
                    <a:srgbClr val="000000">
                      <a:alpha val="43137"/>
                    </a:srgbClr>
                  </a:outerShdw>
                </a:effectLst>
                <a:cs typeface="Times New Roman" pitchFamily="18" charset="0"/>
              </a:rPr>
              <a:t> Cha</a:t>
            </a:r>
            <a:r>
              <a:rPr lang="en-US" sz="5400" b="1" dirty="0" smtClean="0">
                <a:solidFill>
                  <a:schemeClr val="bg1"/>
                </a:solidFill>
                <a:effectLst>
                  <a:outerShdw blurRad="38100" dist="38100" dir="2700000" algn="tl">
                    <a:srgbClr val="000000">
                      <a:alpha val="43137"/>
                    </a:srgbClr>
                  </a:outerShdw>
                </a:effectLst>
                <a:cs typeface="Times New Roman" pitchFamily="18" charset="0"/>
              </a:rPr>
              <a:t/>
            </a:r>
            <a:br>
              <a:rPr lang="en-US" sz="5400" b="1" dirty="0" smtClean="0">
                <a:solidFill>
                  <a:schemeClr val="bg1"/>
                </a:solidFill>
                <a:effectLst>
                  <a:outerShdw blurRad="38100" dist="38100" dir="2700000" algn="tl">
                    <a:srgbClr val="000000">
                      <a:alpha val="43137"/>
                    </a:srgbClr>
                  </a:outerShdw>
                </a:effectLst>
                <a:cs typeface="Times New Roman" pitchFamily="18" charset="0"/>
              </a:rPr>
            </a:b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Martinô</a:t>
            </a:r>
            <a:endParaRPr lang="en-US" sz="72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327456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000" b="1" u="sng" dirty="0">
                <a:solidFill>
                  <a:srgbClr val="FFFF00"/>
                </a:solidFill>
                <a:effectLst>
                  <a:outerShdw blurRad="38100" dist="38100" dir="2700000" algn="tl">
                    <a:srgbClr val="000000">
                      <a:alpha val="43137"/>
                    </a:srgbClr>
                  </a:outerShdw>
                </a:effectLst>
                <a:cs typeface="Times New Roman" pitchFamily="18" charset="0"/>
              </a:rPr>
              <a:t>:</a:t>
            </a:r>
            <a:r>
              <a:rPr lang="en-US" sz="5000" b="1" dirty="0">
                <a:solidFill>
                  <a:schemeClr val="bg1"/>
                </a:solidFill>
                <a:effectLst>
                  <a:outerShdw blurRad="38100" dist="38100" dir="2700000" algn="tl">
                    <a:srgbClr val="000000">
                      <a:alpha val="43137"/>
                    </a:srgbClr>
                  </a:outerShdw>
                </a:effectLst>
                <a:cs typeface="Times New Roman" pitchFamily="18" charset="0"/>
              </a:rPr>
              <a:t> </a:t>
            </a:r>
            <a:r>
              <a:rPr lang="en-US" sz="5000" b="1" dirty="0" err="1" smtClean="0">
                <a:solidFill>
                  <a:schemeClr val="bg1"/>
                </a:solidFill>
                <a:effectLst>
                  <a:outerShdw blurRad="38100" dist="38100" dir="2700000" algn="tl">
                    <a:srgbClr val="000000">
                      <a:alpha val="43137"/>
                    </a:srgbClr>
                  </a:outerShdw>
                </a:effectLst>
              </a:rPr>
              <a:t>Thì</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lạy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biết</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yếu</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đuối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và</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đổi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thay</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luôn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cần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đến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từng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phút</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giây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Nhờ</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ơn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kiên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trì</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tín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thác</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kể</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từ</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đây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khi</a:t>
            </a:r>
            <a:r>
              <a:rPr lang="en-US" sz="5000" b="1" dirty="0" smtClean="0">
                <a:solidFill>
                  <a:schemeClr val="bg1"/>
                </a:solidFill>
                <a:effectLst>
                  <a:outerShdw blurRad="38100" dist="38100" dir="2700000" algn="tl">
                    <a:srgbClr val="000000">
                      <a:alpha val="43137"/>
                    </a:srgbClr>
                  </a:outerShdw>
                </a:effectLst>
              </a:rPr>
              <a:t> an </a:t>
            </a:r>
            <a:r>
              <a:rPr lang="en-US" sz="5000" b="1" dirty="0" err="1" smtClean="0">
                <a:solidFill>
                  <a:schemeClr val="bg1"/>
                </a:solidFill>
                <a:effectLst>
                  <a:outerShdw blurRad="38100" dist="38100" dir="2700000" algn="tl">
                    <a:srgbClr val="000000">
                      <a:alpha val="43137"/>
                    </a:srgbClr>
                  </a:outerShdw>
                </a:effectLst>
              </a:rPr>
              <a:t>vui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cũng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như</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khi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sầu</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đầy</a:t>
            </a:r>
            <a:r>
              <a:rPr lang="en-US" sz="5000" b="1" dirty="0" smtClean="0">
                <a:solidFill>
                  <a:schemeClr val="bg1"/>
                </a:solidFill>
                <a:effectLst>
                  <a:outerShdw blurRad="38100" dist="38100" dir="2700000" algn="tl">
                    <a:srgbClr val="000000">
                      <a:alpha val="43137"/>
                    </a:srgbClr>
                  </a:outerShdw>
                </a:effectLst>
              </a:rPr>
              <a:t>.</a:t>
            </a:r>
            <a:endParaRPr lang="vi-VN"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6143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81707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5162549"/>
          </a:xfrm>
          <a:prstGeom prst="rect">
            <a:avLst/>
          </a:prstGeom>
        </p:spPr>
      </p:pic>
    </p:spTree>
    <p:extLst>
      <p:ext uri="{BB962C8B-B14F-4D97-AF65-F5344CB8AC3E}">
        <p14:creationId xmlns:p14="http://schemas.microsoft.com/office/powerpoint/2010/main" val="32238847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cs typeface="Times New Roman" pitchFamily="18" charset="0"/>
              </a:rPr>
              <a:t>Ca </a:t>
            </a:r>
            <a:r>
              <a:rPr lang="en-US" sz="7200" b="1" dirty="0" err="1">
                <a:solidFill>
                  <a:srgbClr val="FFFF00"/>
                </a:solidFill>
                <a:effectLst>
                  <a:outerShdw blurRad="38100" dist="38100" dir="2700000" algn="tl">
                    <a:srgbClr val="000000">
                      <a:alpha val="43137"/>
                    </a:srgbClr>
                  </a:outerShdw>
                </a:effectLst>
                <a:cs typeface="Times New Roman" pitchFamily="18" charset="0"/>
              </a:rPr>
              <a:t>Kết</a:t>
            </a:r>
            <a:r>
              <a:rPr lang="en-US" sz="7200" b="1" dirty="0">
                <a:solidFill>
                  <a:srgbClr val="FFFF00"/>
                </a:solidFill>
                <a:effectLst>
                  <a:outerShdw blurRad="38100" dist="38100" dir="2700000" algn="tl">
                    <a:srgbClr val="000000">
                      <a:alpha val="43137"/>
                    </a:srgbClr>
                  </a:outerShdw>
                </a:effectLst>
                <a:cs typeface="Times New Roman" pitchFamily="18" charset="0"/>
              </a:rPr>
              <a:t> </a:t>
            </a:r>
            <a:r>
              <a:rPr lang="en-US" sz="7200" b="1" dirty="0" err="1">
                <a:solidFill>
                  <a:srgbClr val="FFFF00"/>
                </a:solidFill>
                <a:effectLst>
                  <a:outerShdw blurRad="38100" dist="38100" dir="2700000" algn="tl">
                    <a:srgbClr val="000000">
                      <a:alpha val="43137"/>
                    </a:srgbClr>
                  </a:outerShdw>
                </a:effectLst>
                <a:cs typeface="Times New Roman" pitchFamily="18" charset="0"/>
              </a:rPr>
              <a:t>Lễ</a:t>
            </a:r>
            <a:r>
              <a:rPr lang="en-US" sz="7200" b="1" dirty="0">
                <a:solidFill>
                  <a:srgbClr val="FFFF00"/>
                </a:solidFill>
                <a:effectLst>
                  <a:outerShdw blurRad="38100" dist="38100" dir="2700000" algn="tl">
                    <a:srgbClr val="000000">
                      <a:alpha val="43137"/>
                    </a:srgbClr>
                  </a:outerShdw>
                </a:effectLst>
                <a:cs typeface="Times New Roman" pitchFamily="18" charset="0"/>
              </a:rPr>
              <a:t/>
            </a:r>
            <a:br>
              <a:rPr lang="en-US" sz="7200" b="1" dirty="0">
                <a:solidFill>
                  <a:srgbClr val="FFFF00"/>
                </a:solidFill>
                <a:effectLst>
                  <a:outerShdw blurRad="38100" dist="38100" dir="2700000" algn="tl">
                    <a:srgbClr val="000000">
                      <a:alpha val="43137"/>
                    </a:srgbClr>
                  </a:outerShdw>
                </a:effectLst>
                <a:cs typeface="Times New Roman" pitchFamily="18" charset="0"/>
              </a:rPr>
            </a:br>
            <a:r>
              <a:rPr lang="en-US" sz="7200" b="1" dirty="0" err="1" smtClean="0">
                <a:solidFill>
                  <a:srgbClr val="FFFF00"/>
                </a:solidFill>
                <a:effectLst>
                  <a:outerShdw blurRad="38100" dist="38100" dir="2700000" algn="tl">
                    <a:srgbClr val="000000">
                      <a:alpha val="43137"/>
                    </a:srgbClr>
                  </a:outerShdw>
                </a:effectLst>
                <a:cs typeface="Times New Roman" pitchFamily="18" charset="0"/>
              </a:rPr>
              <a:t>Kinh</a:t>
            </a:r>
            <a:r>
              <a:rPr lang="en-US" sz="7200" b="1" dirty="0" smtClean="0">
                <a:solidFill>
                  <a:srgbClr val="FFFF00"/>
                </a:solidFill>
                <a:effectLst>
                  <a:outerShdw blurRad="38100" dist="38100" dir="2700000" algn="tl">
                    <a:srgbClr val="000000">
                      <a:alpha val="43137"/>
                    </a:srgbClr>
                  </a:outerShdw>
                </a:effectLs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cs typeface="Times New Roman" pitchFamily="18" charset="0"/>
              </a:rPr>
              <a:t>Chay</a:t>
            </a:r>
            <a:r>
              <a:rPr lang="en-US" sz="7200" b="1" dirty="0" smtClean="0">
                <a:solidFill>
                  <a:srgbClr val="FFFF00"/>
                </a:solidFill>
                <a:effectLst>
                  <a:outerShdw blurRad="38100" dist="38100" dir="2700000" algn="tl">
                    <a:srgbClr val="000000">
                      <a:alpha val="43137"/>
                    </a:srgbClr>
                  </a:outerShdw>
                </a:effectLst>
                <a:cs typeface="Times New Roman" pitchFamily="18" charset="0"/>
              </a:rPr>
              <a:t> </a:t>
            </a:r>
            <a:br>
              <a:rPr lang="en-US" sz="7200" b="1" dirty="0" smtClean="0">
                <a:solidFill>
                  <a:srgbClr val="FFFF00"/>
                </a:solidFill>
                <a:effectLst>
                  <a:outerShdw blurRad="38100" dist="38100" dir="2700000" algn="tl">
                    <a:srgbClr val="000000">
                      <a:alpha val="43137"/>
                    </a:srgbClr>
                  </a:outerShdw>
                </a:effectLst>
                <a:cs typeface="Times New Roman" pitchFamily="18" charset="0"/>
              </a:rPr>
            </a:br>
            <a:r>
              <a:rPr lang="en-US" sz="5400" b="1" i="1" dirty="0" smtClean="0">
                <a:solidFill>
                  <a:schemeClr val="bg1"/>
                </a:solidFill>
                <a:effectLst>
                  <a:outerShdw blurRad="38100" dist="38100" dir="2700000" algn="tl">
                    <a:srgbClr val="000000">
                      <a:alpha val="43137"/>
                    </a:srgbClr>
                  </a:outerShdw>
                </a:effectLst>
                <a:cs typeface="Times New Roman" pitchFamily="18" charset="0"/>
              </a:rPr>
              <a:t>Lm. </a:t>
            </a: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Nguyễn</a:t>
            </a:r>
            <a:r>
              <a:rPr lang="en-US" sz="5400" b="1" i="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Duy</a:t>
            </a:r>
            <a:endParaRPr lang="en-US" sz="72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345314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6000"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smtClean="0">
                <a:solidFill>
                  <a:schemeClr val="bg1"/>
                </a:solidFill>
                <a:effectLst>
                  <a:outerShdw blurRad="38100" dist="38100" dir="2700000" algn="tl">
                    <a:srgbClr val="000000">
                      <a:alpha val="43137"/>
                    </a:srgbClr>
                  </a:outerShdw>
                </a:effectLst>
              </a:rPr>
              <a:t>Con </a:t>
            </a:r>
            <a:r>
              <a:rPr lang="en-US" sz="6000" b="1" dirty="0" err="1" smtClean="0">
                <a:solidFill>
                  <a:schemeClr val="bg1"/>
                </a:solidFill>
                <a:effectLst>
                  <a:outerShdw blurRad="38100" dist="38100" dir="2700000" algn="tl">
                    <a:srgbClr val="000000">
                      <a:alpha val="43137"/>
                    </a:srgbClr>
                  </a:outerShdw>
                </a:effectLst>
              </a:rPr>
              <a:t>xin</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dâng</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muôn</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lời</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kinh</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thắm</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lệ</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chan</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hòa</a:t>
            </a:r>
            <a:r>
              <a:rPr lang="en-US" sz="6000" b="1" dirty="0" smtClean="0">
                <a:solidFill>
                  <a:schemeClr val="bg1"/>
                </a:solidFill>
                <a:effectLst>
                  <a:outerShdw blurRad="38100" dist="38100" dir="2700000" algn="tl">
                    <a:srgbClr val="000000">
                      <a:alpha val="43137"/>
                    </a:srgbClr>
                  </a:outerShdw>
                </a:effectLst>
              </a:rPr>
              <a:t>. Con </a:t>
            </a:r>
            <a:r>
              <a:rPr lang="en-US" sz="6000" b="1" dirty="0" err="1" smtClean="0">
                <a:solidFill>
                  <a:schemeClr val="bg1"/>
                </a:solidFill>
                <a:effectLst>
                  <a:outerShdw blurRad="38100" dist="38100" dir="2700000" algn="tl">
                    <a:srgbClr val="000000">
                      <a:alpha val="43137"/>
                    </a:srgbClr>
                  </a:outerShdw>
                </a:effectLst>
              </a:rPr>
              <a:t>kêu</a:t>
            </a:r>
            <a:r>
              <a:rPr lang="en-US" sz="6000" b="1" dirty="0" smtClean="0">
                <a:solidFill>
                  <a:schemeClr val="bg1"/>
                </a:solidFill>
                <a:effectLst>
                  <a:outerShdw blurRad="38100" dist="38100" dir="2700000" algn="tl">
                    <a:srgbClr val="000000">
                      <a:alpha val="43137"/>
                    </a:srgbClr>
                  </a:outerShdw>
                </a:effectLst>
              </a:rPr>
              <a:t> van </a:t>
            </a:r>
            <a:r>
              <a:rPr lang="en-US" sz="6000" b="1" dirty="0" err="1" smtClean="0">
                <a:solidFill>
                  <a:schemeClr val="bg1"/>
                </a:solidFill>
                <a:effectLst>
                  <a:outerShdw blurRad="38100" dist="38100" dir="2700000" algn="tl">
                    <a:srgbClr val="000000">
                      <a:alpha val="43137"/>
                    </a:srgbClr>
                  </a:outerShdw>
                </a:effectLst>
              </a:rPr>
              <a:t>Chúa</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nhân</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từ</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ghé</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mắt</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xót</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thương</a:t>
            </a:r>
            <a:r>
              <a:rPr lang="en-US" sz="6000" b="1" dirty="0" smtClean="0">
                <a:solidFill>
                  <a:schemeClr val="bg1"/>
                </a:solidFill>
                <a:effectLst>
                  <a:outerShdw blurRad="38100" dist="38100" dir="2700000" algn="tl">
                    <a:srgbClr val="000000">
                      <a:alpha val="43137"/>
                    </a:srgbClr>
                  </a:outerShdw>
                </a:effectLst>
              </a:rPr>
              <a:t>. </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127591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8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a:solidFill>
                  <a:schemeClr val="bg1"/>
                </a:solidFill>
                <a:effectLst>
                  <a:outerShdw blurRad="38100" dist="38100" dir="2700000" algn="tl">
                    <a:srgbClr val="000000">
                      <a:alpha val="43137"/>
                    </a:srgbClr>
                  </a:outerShdw>
                </a:effectLst>
              </a:rPr>
              <a:t>Mùa </a:t>
            </a:r>
            <a:r>
              <a:rPr lang="en-US" sz="5800" b="1" dirty="0" err="1">
                <a:solidFill>
                  <a:schemeClr val="bg1"/>
                </a:solidFill>
                <a:effectLst>
                  <a:outerShdw blurRad="38100" dist="38100" dir="2700000" algn="tl">
                    <a:srgbClr val="000000">
                      <a:alpha val="43137"/>
                    </a:srgbClr>
                  </a:outerShdw>
                </a:effectLst>
              </a:rPr>
              <a:t>chay</a:t>
            </a:r>
            <a:r>
              <a:rPr lang="en-US" sz="5800" b="1" dirty="0">
                <a:solidFill>
                  <a:schemeClr val="bg1"/>
                </a:solidFill>
                <a:effectLst>
                  <a:outerShdw blurRad="38100" dist="38100" dir="2700000" algn="tl">
                    <a:srgbClr val="000000">
                      <a:alpha val="43137"/>
                    </a:srgbClr>
                  </a:outerShdw>
                </a:effectLst>
              </a:rPr>
              <a:t> </a:t>
            </a:r>
            <a:r>
              <a:rPr lang="en-US" sz="5800" b="1" dirty="0" err="1">
                <a:solidFill>
                  <a:schemeClr val="bg1"/>
                </a:solidFill>
                <a:effectLst>
                  <a:outerShdw blurRad="38100" dist="38100" dir="2700000" algn="tl">
                    <a:srgbClr val="000000">
                      <a:alpha val="43137"/>
                    </a:srgbClr>
                  </a:outerShdw>
                </a:effectLst>
              </a:rPr>
              <a:t>thánh</a:t>
            </a:r>
            <a:r>
              <a:rPr lang="en-US" sz="5800" b="1" dirty="0">
                <a:solidFill>
                  <a:schemeClr val="bg1"/>
                </a:solidFill>
                <a:effectLst>
                  <a:outerShdw blurRad="38100" dist="38100" dir="2700000" algn="tl">
                    <a:srgbClr val="000000">
                      <a:alpha val="43137"/>
                    </a:srgbClr>
                  </a:outerShdw>
                </a:effectLst>
              </a:rPr>
              <a:t> </a:t>
            </a:r>
            <a:r>
              <a:rPr lang="en-US" sz="5800" b="1" dirty="0" err="1">
                <a:solidFill>
                  <a:schemeClr val="bg1"/>
                </a:solidFill>
                <a:effectLst>
                  <a:outerShdw blurRad="38100" dist="38100" dir="2700000" algn="tl">
                    <a:srgbClr val="000000">
                      <a:alpha val="43137"/>
                    </a:srgbClr>
                  </a:outerShdw>
                </a:effectLst>
              </a:rPr>
              <a:t>Chúa</a:t>
            </a:r>
            <a:r>
              <a:rPr lang="en-US" sz="5800" b="1" dirty="0">
                <a:solidFill>
                  <a:schemeClr val="bg1"/>
                </a:solidFill>
                <a:effectLst>
                  <a:outerShdw blurRad="38100" dist="38100" dir="2700000" algn="tl">
                    <a:srgbClr val="000000">
                      <a:alpha val="43137"/>
                    </a:srgbClr>
                  </a:outerShdw>
                </a:effectLst>
              </a:rPr>
              <a:t> </a:t>
            </a:r>
            <a:r>
              <a:rPr lang="en-US" sz="5800" b="1" dirty="0" err="1">
                <a:solidFill>
                  <a:schemeClr val="bg1"/>
                </a:solidFill>
                <a:effectLst>
                  <a:outerShdw blurRad="38100" dist="38100" dir="2700000" algn="tl">
                    <a:srgbClr val="000000">
                      <a:alpha val="43137"/>
                    </a:srgbClr>
                  </a:outerShdw>
                </a:effectLst>
              </a:rPr>
              <a:t>thương</a:t>
            </a:r>
            <a:r>
              <a:rPr lang="en-US" sz="5800" b="1" dirty="0">
                <a:solidFill>
                  <a:schemeClr val="bg1"/>
                </a:solidFill>
                <a:effectLst>
                  <a:outerShdw blurRad="38100" dist="38100" dir="2700000" algn="tl">
                    <a:srgbClr val="000000">
                      <a:alpha val="43137"/>
                    </a:srgbClr>
                  </a:outerShdw>
                </a:effectLst>
              </a:rPr>
              <a:t> </a:t>
            </a:r>
            <a:r>
              <a:rPr lang="en-US" sz="5800" b="1" dirty="0" err="1">
                <a:solidFill>
                  <a:schemeClr val="bg1"/>
                </a:solidFill>
                <a:effectLst>
                  <a:outerShdw blurRad="38100" dist="38100" dir="2700000" algn="tl">
                    <a:srgbClr val="000000">
                      <a:alpha val="43137"/>
                    </a:srgbClr>
                  </a:outerShdw>
                </a:effectLst>
              </a:rPr>
              <a:t>tha</a:t>
            </a:r>
            <a:r>
              <a:rPr lang="en-US" sz="5800" b="1" dirty="0">
                <a:solidFill>
                  <a:schemeClr val="bg1"/>
                </a:solidFill>
                <a:effectLst>
                  <a:outerShdw blurRad="38100" dist="38100" dir="2700000" algn="tl">
                    <a:srgbClr val="000000">
                      <a:alpha val="43137"/>
                    </a:srgbClr>
                  </a:outerShdw>
                </a:effectLst>
              </a:rPr>
              <a:t> </a:t>
            </a:r>
            <a:r>
              <a:rPr lang="en-US" sz="5800" b="1" dirty="0" err="1">
                <a:solidFill>
                  <a:schemeClr val="bg1"/>
                </a:solidFill>
                <a:effectLst>
                  <a:outerShdw blurRad="38100" dist="38100" dir="2700000" algn="tl">
                    <a:srgbClr val="000000">
                      <a:alpha val="43137"/>
                    </a:srgbClr>
                  </a:outerShdw>
                </a:effectLst>
              </a:rPr>
              <a:t>thứ</a:t>
            </a:r>
            <a:r>
              <a:rPr lang="en-US" sz="5800" b="1" dirty="0">
                <a:solidFill>
                  <a:schemeClr val="bg1"/>
                </a:solidFill>
                <a:effectLst>
                  <a:outerShdw blurRad="38100" dist="38100" dir="2700000" algn="tl">
                    <a:srgbClr val="000000">
                      <a:alpha val="43137"/>
                    </a:srgbClr>
                  </a:outerShdw>
                </a:effectLst>
              </a:rPr>
              <a:t> </a:t>
            </a:r>
            <a:r>
              <a:rPr lang="en-US" sz="5800" b="1" dirty="0" err="1">
                <a:solidFill>
                  <a:schemeClr val="bg1"/>
                </a:solidFill>
                <a:effectLst>
                  <a:outerShdw blurRad="38100" dist="38100" dir="2700000" algn="tl">
                    <a:srgbClr val="000000">
                      <a:alpha val="43137"/>
                    </a:srgbClr>
                  </a:outerShdw>
                </a:effectLst>
              </a:rPr>
              <a:t>tội</a:t>
            </a:r>
            <a:r>
              <a:rPr lang="en-US" sz="5800" b="1" dirty="0">
                <a:solidFill>
                  <a:schemeClr val="bg1"/>
                </a:solidFill>
                <a:effectLst>
                  <a:outerShdw blurRad="38100" dist="38100" dir="2700000" algn="tl">
                    <a:srgbClr val="000000">
                      <a:alpha val="43137"/>
                    </a:srgbClr>
                  </a:outerShdw>
                </a:effectLst>
              </a:rPr>
              <a:t> </a:t>
            </a:r>
            <a:r>
              <a:rPr lang="en-US" sz="5800" b="1" dirty="0" err="1">
                <a:solidFill>
                  <a:schemeClr val="bg1"/>
                </a:solidFill>
                <a:effectLst>
                  <a:outerShdw blurRad="38100" dist="38100" dir="2700000" algn="tl">
                    <a:srgbClr val="000000">
                      <a:alpha val="43137"/>
                    </a:srgbClr>
                  </a:outerShdw>
                </a:effectLst>
              </a:rPr>
              <a:t>nhơ</a:t>
            </a:r>
            <a:r>
              <a:rPr lang="en-US" sz="5800" b="1" dirty="0">
                <a:solidFill>
                  <a:schemeClr val="bg1"/>
                </a:solidFill>
                <a:effectLst>
                  <a:outerShdw blurRad="38100" dist="38100" dir="2700000" algn="tl">
                    <a:srgbClr val="000000">
                      <a:alpha val="43137"/>
                    </a:srgbClr>
                  </a:outerShdw>
                </a:effectLst>
              </a:rPr>
              <a:t>. </a:t>
            </a:r>
            <a:r>
              <a:rPr lang="en-US" sz="5800" b="1" dirty="0" err="1">
                <a:solidFill>
                  <a:schemeClr val="bg1"/>
                </a:solidFill>
                <a:effectLst>
                  <a:outerShdw blurRad="38100" dist="38100" dir="2700000" algn="tl">
                    <a:srgbClr val="000000">
                      <a:alpha val="43137"/>
                    </a:srgbClr>
                  </a:outerShdw>
                </a:effectLst>
              </a:rPr>
              <a:t>Lắng</a:t>
            </a:r>
            <a:r>
              <a:rPr lang="en-US" sz="5800" b="1" dirty="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nghe</a:t>
            </a:r>
            <a:r>
              <a:rPr lang="en-US" sz="5800" b="1" dirty="0" smtClean="0">
                <a:solidFill>
                  <a:schemeClr val="bg1"/>
                </a:solidFill>
                <a:effectLst>
                  <a:outerShdw blurRad="38100" dist="38100" dir="2700000" algn="tl">
                    <a:srgbClr val="000000">
                      <a:alpha val="43137"/>
                    </a:srgbClr>
                  </a:outerShdw>
                </a:effectLst>
              </a:rPr>
              <a:t> con </a:t>
            </a:r>
            <a:r>
              <a:rPr lang="en-US" sz="5800" b="1" dirty="0" err="1" smtClean="0">
                <a:solidFill>
                  <a:schemeClr val="bg1"/>
                </a:solidFill>
                <a:effectLst>
                  <a:outerShdw blurRad="38100" dist="38100" dir="2700000" algn="tl">
                    <a:srgbClr val="000000">
                      <a:alpha val="43137"/>
                    </a:srgbClr>
                  </a:outerShdw>
                </a:effectLst>
              </a:rPr>
              <a:t>dâng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lời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khấn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nguyện</a:t>
            </a:r>
            <a:r>
              <a:rPr lang="en-US" sz="5800" b="1" dirty="0">
                <a:solidFill>
                  <a:schemeClr val="bg1"/>
                </a:solidFill>
                <a:effectLst>
                  <a:outerShdw blurRad="38100" dist="38100" dir="2700000" algn="tl">
                    <a:srgbClr val="000000">
                      <a:alpha val="43137"/>
                    </a:srgbClr>
                  </a:outerShdw>
                </a:effectLst>
              </a:rPr>
              <a:t>:</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Chúa</a:t>
            </a:r>
            <a:r>
              <a:rPr lang="en-US" sz="5800" b="1" dirty="0" smtClean="0">
                <a:solidFill>
                  <a:schemeClr val="bg1"/>
                </a:solidFill>
                <a:effectLst>
                  <a:outerShdw blurRad="38100" dist="38100" dir="2700000" algn="tl">
                    <a:srgbClr val="000000">
                      <a:alpha val="43137"/>
                    </a:srgbClr>
                  </a:outerShdw>
                </a:effectLst>
              </a:rPr>
              <a:t> ban </a:t>
            </a:r>
            <a:r>
              <a:rPr lang="en-US" sz="5800" b="1" dirty="0" err="1" smtClean="0">
                <a:solidFill>
                  <a:schemeClr val="bg1"/>
                </a:solidFill>
                <a:effectLst>
                  <a:outerShdw blurRad="38100" dist="38100" dir="2700000" algn="tl">
                    <a:srgbClr val="000000">
                      <a:alpha val="43137"/>
                    </a:srgbClr>
                  </a:outerShdw>
                </a:effectLst>
              </a:rPr>
              <a:t>ơn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trong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mùa</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thánh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này</a:t>
            </a:r>
            <a:r>
              <a:rPr lang="en-US" sz="5800" b="1" dirty="0" smtClean="0">
                <a:solidFill>
                  <a:schemeClr val="bg1"/>
                </a:solidFill>
                <a:effectLst>
                  <a:outerShdw blurRad="38100" dist="38100" dir="2700000" algn="tl">
                    <a:srgbClr val="000000">
                      <a:alpha val="43137"/>
                    </a:srgbClr>
                  </a:outerShdw>
                </a:effectLst>
              </a:rPr>
              <a:t>.</a:t>
            </a:r>
            <a:endParaRPr lang="en-US" sz="5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47687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6000"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rPr>
              <a:t>Trong</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đêm</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thâu</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tâm</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hồn</a:t>
            </a:r>
            <a:r>
              <a:rPr lang="en-US" sz="6000" b="1" dirty="0" smtClean="0">
                <a:solidFill>
                  <a:schemeClr val="bg1"/>
                </a:solidFill>
                <a:effectLst>
                  <a:outerShdw blurRad="38100" dist="38100" dir="2700000" algn="tl">
                    <a:srgbClr val="000000">
                      <a:alpha val="43137"/>
                    </a:srgbClr>
                  </a:outerShdw>
                </a:effectLst>
              </a:rPr>
              <a:t> con </a:t>
            </a:r>
            <a:r>
              <a:rPr lang="en-US" sz="6000" b="1" dirty="0" err="1" smtClean="0">
                <a:solidFill>
                  <a:schemeClr val="bg1"/>
                </a:solidFill>
                <a:effectLst>
                  <a:outerShdw blurRad="38100" dist="38100" dir="2700000" algn="tl">
                    <a:srgbClr val="000000">
                      <a:alpha val="43137"/>
                    </a:srgbClr>
                  </a:outerShdw>
                </a:effectLst>
              </a:rPr>
              <a:t>vướng</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bao</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tội</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tình</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Bao</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đau</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thương</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đã</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phủ</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đầy</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trên</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tấm</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thân</a:t>
            </a:r>
            <a:r>
              <a:rPr lang="en-US" sz="6000" b="1" dirty="0" smtClean="0">
                <a:solidFill>
                  <a:schemeClr val="bg1"/>
                </a:solidFill>
                <a:effectLst>
                  <a:outerShdw blurRad="38100" dist="38100" dir="2700000" algn="tl">
                    <a:srgbClr val="000000">
                      <a:alpha val="43137"/>
                    </a:srgbClr>
                  </a:outerShdw>
                </a:effectLst>
              </a:rPr>
              <a:t> con.</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42414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8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rPr>
              <a:t>Vì</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yếu</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đuối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Chúa</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đã</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thấu</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rõ</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hồn</a:t>
            </a:r>
            <a:r>
              <a:rPr lang="en-US" sz="5800" b="1" dirty="0" smtClean="0">
                <a:solidFill>
                  <a:schemeClr val="bg1"/>
                </a:solidFill>
                <a:effectLst>
                  <a:outerShdw blurRad="38100" dist="38100" dir="2700000" algn="tl">
                    <a:srgbClr val="000000">
                      <a:alpha val="43137"/>
                    </a:srgbClr>
                  </a:outerShdw>
                </a:effectLst>
              </a:rPr>
              <a:t> con. </a:t>
            </a:r>
            <a:r>
              <a:rPr lang="en-US" sz="5800" b="1" dirty="0" err="1" smtClean="0">
                <a:solidFill>
                  <a:schemeClr val="bg1"/>
                </a:solidFill>
                <a:effectLst>
                  <a:outerShdw blurRad="38100" dist="38100" dir="2700000" algn="tl">
                    <a:srgbClr val="000000">
                      <a:alpha val="43137"/>
                    </a:srgbClr>
                  </a:outerShdw>
                </a:effectLst>
              </a:rPr>
              <a:t>Chúa</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khoan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nhân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thương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gọi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trở</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về</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Khứng</a:t>
            </a:r>
            <a:r>
              <a:rPr lang="en-US" sz="5800" b="1" dirty="0" smtClean="0">
                <a:solidFill>
                  <a:schemeClr val="bg1"/>
                </a:solidFill>
                <a:effectLst>
                  <a:outerShdw blurRad="38100" dist="38100" dir="2700000" algn="tl">
                    <a:srgbClr val="000000">
                      <a:alpha val="43137"/>
                    </a:srgbClr>
                  </a:outerShdw>
                </a:effectLst>
              </a:rPr>
              <a:t> ban </a:t>
            </a:r>
            <a:r>
              <a:rPr lang="en-US" sz="5800" b="1" dirty="0" err="1" smtClean="0">
                <a:solidFill>
                  <a:schemeClr val="bg1"/>
                </a:solidFill>
                <a:effectLst>
                  <a:outerShdw blurRad="38100" dist="38100" dir="2700000" algn="tl">
                    <a:srgbClr val="000000">
                      <a:alpha val="43137"/>
                    </a:srgbClr>
                  </a:outerShdw>
                </a:effectLst>
              </a:rPr>
              <a:t>muôn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tâm</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tình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thánh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thiện</a:t>
            </a:r>
            <a:r>
              <a:rPr lang="en-US" sz="5800" b="1" dirty="0" smtClean="0">
                <a:solidFill>
                  <a:schemeClr val="bg1"/>
                </a:solidFill>
                <a:effectLst>
                  <a:outerShdw blurRad="38100" dist="38100" dir="2700000" algn="tl">
                    <a:srgbClr val="000000">
                      <a:alpha val="43137"/>
                    </a:srgbClr>
                  </a:outerShdw>
                </a:effectLst>
              </a:rPr>
              <a:t>.</a:t>
            </a:r>
            <a:endParaRPr lang="en-US" sz="5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66311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5162549"/>
          </a:xfrm>
          <a:prstGeom prst="rect">
            <a:avLst/>
          </a:prstGeom>
        </p:spPr>
      </p:pic>
    </p:spTree>
    <p:extLst>
      <p:ext uri="{BB962C8B-B14F-4D97-AF65-F5344CB8AC3E}">
        <p14:creationId xmlns:p14="http://schemas.microsoft.com/office/powerpoint/2010/main" val="358787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lnSpc>
                <a:spcPct val="110000"/>
              </a:lnSpc>
            </a:pPr>
            <a:r>
              <a:rPr lang="en-US" sz="50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000" b="1" dirty="0" smtClean="0">
                <a:solidFill>
                  <a:srgbClr val="7030A0"/>
                </a:solidFill>
                <a:effectLst>
                  <a:outerShdw blurRad="38100" dist="38100" dir="2700000" algn="tl">
                    <a:srgbClr val="000000">
                      <a:alpha val="43137"/>
                    </a:srgbClr>
                  </a:outerShdw>
                </a:effectLst>
                <a:cs typeface="Times New Roman" pitchFamily="18" charset="0"/>
              </a:rPr>
              <a:t> </a:t>
            </a:r>
            <a:r>
              <a:rPr lang="en-US" sz="5000" b="1" dirty="0" smtClean="0">
                <a:solidFill>
                  <a:schemeClr val="bg1"/>
                </a:solidFill>
                <a:effectLst>
                  <a:outerShdw blurRad="38100" dist="38100" dir="2700000" algn="tl">
                    <a:srgbClr val="000000">
                      <a:alpha val="43137"/>
                    </a:srgbClr>
                  </a:outerShdw>
                </a:effectLst>
              </a:rPr>
              <a:t>Tin </a:t>
            </a:r>
            <a:r>
              <a:rPr lang="en-US" sz="5000" b="1" dirty="0" err="1" smtClean="0">
                <a:solidFill>
                  <a:schemeClr val="bg1"/>
                </a:solidFill>
                <a:effectLst>
                  <a:outerShdw blurRad="38100" dist="38100" dir="2700000" algn="tl">
                    <a:srgbClr val="000000">
                      <a:alpha val="43137"/>
                    </a:srgbClr>
                  </a:outerShdw>
                </a:effectLst>
              </a:rPr>
              <a:t>lòng</a:t>
            </a:r>
            <a:r>
              <a:rPr lang="en-US" sz="5000" b="1" dirty="0" smtClean="0">
                <a:solidFill>
                  <a:schemeClr val="bg1"/>
                </a:solidFill>
                <a:effectLst>
                  <a:outerShdw blurRad="38100" dist="38100" dir="2700000" algn="tl">
                    <a:srgbClr val="000000">
                      <a:alpha val="43137"/>
                    </a:srgbClr>
                  </a:outerShdw>
                </a:effectLst>
              </a:rPr>
              <a:t> Cha </a:t>
            </a:r>
            <a:r>
              <a:rPr lang="en-US" sz="5000" b="1" dirty="0" err="1" smtClean="0">
                <a:solidFill>
                  <a:schemeClr val="bg1"/>
                </a:solidFill>
                <a:effectLst>
                  <a:outerShdw blurRad="38100" dist="38100" dir="2700000" algn="tl">
                    <a:srgbClr val="000000">
                      <a:alpha val="43137"/>
                    </a:srgbClr>
                  </a:outerShdw>
                </a:effectLst>
              </a:rPr>
              <a:t>bao</a:t>
            </a:r>
            <a:r>
              <a:rPr lang="en-US" sz="5000" b="1" dirty="0" smtClean="0">
                <a:solidFill>
                  <a:schemeClr val="bg1"/>
                </a:solidFill>
                <a:effectLst>
                  <a:outerShdw blurRad="38100" dist="38100" dir="2700000" algn="tl">
                    <a:srgbClr val="000000">
                      <a:alpha val="43137"/>
                    </a:srgbClr>
                  </a:outerShdw>
                </a:effectLst>
              </a:rPr>
              <a:t> dung </a:t>
            </a:r>
            <a:r>
              <a:rPr lang="en-US" sz="5000" b="1" dirty="0" err="1" smtClean="0">
                <a:solidFill>
                  <a:schemeClr val="bg1"/>
                </a:solidFill>
                <a:effectLst>
                  <a:outerShdw blurRad="38100" dist="38100" dir="2700000" algn="tl">
                    <a:srgbClr val="000000">
                      <a:alpha val="43137"/>
                    </a:srgbClr>
                  </a:outerShdw>
                </a:effectLst>
              </a:rPr>
              <a:t>như</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khung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trời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bát</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ngát</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ước</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mơ</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trở</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về</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xa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lánh</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bao</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lỗi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lầm</a:t>
            </a:r>
            <a:r>
              <a:rPr lang="en-US" sz="5000" b="1" dirty="0" smtClean="0">
                <a:solidFill>
                  <a:schemeClr val="bg1"/>
                </a:solidFill>
                <a:effectLst>
                  <a:outerShdw blurRad="38100" dist="38100" dir="2700000" algn="tl">
                    <a:srgbClr val="000000">
                      <a:alpha val="43137"/>
                    </a:srgbClr>
                  </a:outerShdw>
                </a:effectLst>
              </a:rPr>
              <a:t>. Tin </a:t>
            </a:r>
            <a:r>
              <a:rPr lang="en-US" sz="5000" b="1" dirty="0" err="1" smtClean="0">
                <a:solidFill>
                  <a:schemeClr val="bg1"/>
                </a:solidFill>
                <a:effectLst>
                  <a:outerShdw blurRad="38100" dist="38100" dir="2700000" algn="tl">
                    <a:srgbClr val="000000">
                      <a:alpha val="43137"/>
                    </a:srgbClr>
                  </a:outerShdw>
                </a:effectLst>
              </a:rPr>
              <a:t>lòng</a:t>
            </a:r>
            <a:r>
              <a:rPr lang="en-US" sz="5000" b="1" dirty="0" smtClean="0">
                <a:solidFill>
                  <a:schemeClr val="bg1"/>
                </a:solidFill>
                <a:effectLst>
                  <a:outerShdw blurRad="38100" dist="38100" dir="2700000" algn="tl">
                    <a:srgbClr val="000000">
                      <a:alpha val="43137"/>
                    </a:srgbClr>
                  </a:outerShdw>
                </a:effectLst>
              </a:rPr>
              <a:t> Cha </a:t>
            </a:r>
            <a:r>
              <a:rPr lang="en-US" sz="5000" b="1" dirty="0" err="1" smtClean="0">
                <a:solidFill>
                  <a:schemeClr val="bg1"/>
                </a:solidFill>
                <a:effectLst>
                  <a:outerShdw blurRad="38100" dist="38100" dir="2700000" algn="tl">
                    <a:srgbClr val="000000">
                      <a:alpha val="43137"/>
                    </a:srgbClr>
                  </a:outerShdw>
                </a:effectLst>
              </a:rPr>
              <a:t>thương</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như</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trăng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tròn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khôn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ví</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quyết</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trở</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về</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nhà</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để</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sống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trong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tình</a:t>
            </a:r>
            <a:r>
              <a:rPr lang="en-US" sz="5000" b="1" dirty="0" smtClean="0">
                <a:solidFill>
                  <a:schemeClr val="bg1"/>
                </a:solidFill>
                <a:effectLst>
                  <a:outerShdw blurRad="38100" dist="38100" dir="2700000" algn="tl">
                    <a:srgbClr val="000000">
                      <a:alpha val="43137"/>
                    </a:srgbClr>
                  </a:outerShdw>
                </a:effectLst>
              </a:rPr>
              <a:t> Cha.</a:t>
            </a:r>
            <a:endParaRPr lang="en-US" sz="5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427726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lnSpc>
                <a:spcPct val="120000"/>
              </a:lnSpc>
            </a:pPr>
            <a:r>
              <a:rPr lang="en-US" sz="6200" b="1" u="sng" dirty="0" err="1" smtClean="0">
                <a:solidFill>
                  <a:srgbClr val="FFFF00"/>
                </a:solidFill>
                <a:effectLst>
                  <a:outerShdw blurRad="38100" dist="38100" dir="2700000" algn="tl">
                    <a:srgbClr val="000000">
                      <a:alpha val="43137"/>
                    </a:srgbClr>
                  </a:outerShdw>
                </a:effectLst>
                <a:cs typeface="Times New Roman" pitchFamily="18" charset="0"/>
              </a:rPr>
              <a:t>Tk</a:t>
            </a:r>
            <a:r>
              <a:rPr lang="en-US" sz="6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6200" b="1" dirty="0" smtClean="0">
                <a:solidFill>
                  <a:srgbClr val="FFFF00"/>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rPr>
              <a:t>Xin</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nhìn</a:t>
            </a:r>
            <a:r>
              <a:rPr lang="en-US" sz="6200" b="1" dirty="0" smtClean="0">
                <a:solidFill>
                  <a:schemeClr val="bg1"/>
                </a:solidFill>
                <a:effectLst>
                  <a:outerShdw blurRad="38100" dist="38100" dir="2700000" algn="tl">
                    <a:srgbClr val="000000">
                      <a:alpha val="43137"/>
                    </a:srgbClr>
                  </a:outerShdw>
                </a:effectLst>
              </a:rPr>
              <a:t> con </a:t>
            </a:r>
            <a:r>
              <a:rPr lang="en-US" sz="6200" b="1" dirty="0" err="1" smtClean="0">
                <a:solidFill>
                  <a:schemeClr val="bg1"/>
                </a:solidFill>
                <a:effectLst>
                  <a:outerShdw blurRad="38100" dist="38100" dir="2700000" algn="tl">
                    <a:srgbClr val="000000">
                      <a:alpha val="43137"/>
                    </a:srgbClr>
                  </a:outerShdw>
                </a:effectLst>
              </a:rPr>
              <a:t>đau</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thương</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Xin</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nhìn</a:t>
            </a:r>
            <a:r>
              <a:rPr lang="en-US" sz="6200" b="1" dirty="0" smtClean="0">
                <a:solidFill>
                  <a:schemeClr val="bg1"/>
                </a:solidFill>
                <a:effectLst>
                  <a:outerShdw blurRad="38100" dist="38100" dir="2700000" algn="tl">
                    <a:srgbClr val="000000">
                      <a:alpha val="43137"/>
                    </a:srgbClr>
                  </a:outerShdw>
                </a:effectLst>
              </a:rPr>
              <a:t> con </a:t>
            </a:r>
            <a:r>
              <a:rPr lang="en-US" sz="6200" b="1" dirty="0" err="1" smtClean="0">
                <a:solidFill>
                  <a:schemeClr val="bg1"/>
                </a:solidFill>
                <a:effectLst>
                  <a:outerShdw blurRad="38100" dist="38100" dir="2700000" algn="tl">
                    <a:srgbClr val="000000">
                      <a:alpha val="43137"/>
                    </a:srgbClr>
                  </a:outerShdw>
                </a:effectLst>
              </a:rPr>
              <a:t>khốn</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đốn</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Xin</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nhìn</a:t>
            </a:r>
            <a:r>
              <a:rPr lang="en-US" sz="6200" b="1" dirty="0" smtClean="0">
                <a:solidFill>
                  <a:schemeClr val="bg1"/>
                </a:solidFill>
                <a:effectLst>
                  <a:outerShdw blurRad="38100" dist="38100" dir="2700000" algn="tl">
                    <a:srgbClr val="000000">
                      <a:alpha val="43137"/>
                    </a:srgbClr>
                  </a:outerShdw>
                </a:effectLst>
              </a:rPr>
              <a:t> con </a:t>
            </a:r>
            <a:r>
              <a:rPr lang="en-US" sz="6200" b="1" dirty="0" err="1" smtClean="0">
                <a:solidFill>
                  <a:schemeClr val="bg1"/>
                </a:solidFill>
                <a:effectLst>
                  <a:outerShdw blurRad="38100" dist="38100" dir="2700000" algn="tl">
                    <a:srgbClr val="000000">
                      <a:alpha val="43137"/>
                    </a:srgbClr>
                  </a:outerShdw>
                </a:effectLst>
              </a:rPr>
              <a:t>mọn</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hèn</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mà</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xóa</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đi</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tội</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khiên</a:t>
            </a:r>
            <a:r>
              <a:rPr lang="en-US" sz="6200" b="1" dirty="0" smtClean="0">
                <a:solidFill>
                  <a:schemeClr val="bg1"/>
                </a:solidFill>
                <a:effectLst>
                  <a:outerShdw blurRad="38100" dist="38100" dir="2700000" algn="tl">
                    <a:srgbClr val="000000">
                      <a:alpha val="43137"/>
                    </a:srgbClr>
                  </a:outerShdw>
                </a:effectLst>
              </a:rPr>
              <a:t>.</a:t>
            </a:r>
            <a:endParaRPr lang="en-US" sz="6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07487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lnSpc>
                <a:spcPct val="110000"/>
              </a:lnSpc>
            </a:pPr>
            <a:r>
              <a:rPr lang="en-US" sz="50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000" b="1" dirty="0" smtClean="0">
                <a:solidFill>
                  <a:srgbClr val="7030A0"/>
                </a:solidFill>
                <a:effectLst>
                  <a:outerShdw blurRad="38100" dist="38100" dir="2700000" algn="tl">
                    <a:srgbClr val="000000">
                      <a:alpha val="43137"/>
                    </a:srgbClr>
                  </a:outerShdw>
                </a:effectLst>
                <a:cs typeface="Times New Roman" pitchFamily="18" charset="0"/>
              </a:rPr>
              <a:t> </a:t>
            </a:r>
            <a:r>
              <a:rPr lang="en-US" sz="5000" b="1" dirty="0" smtClean="0">
                <a:solidFill>
                  <a:schemeClr val="bg1"/>
                </a:solidFill>
                <a:effectLst>
                  <a:outerShdw blurRad="38100" dist="38100" dir="2700000" algn="tl">
                    <a:srgbClr val="000000">
                      <a:alpha val="43137"/>
                    </a:srgbClr>
                  </a:outerShdw>
                </a:effectLst>
              </a:rPr>
              <a:t>Tin </a:t>
            </a:r>
            <a:r>
              <a:rPr lang="en-US" sz="5000" b="1" dirty="0" err="1" smtClean="0">
                <a:solidFill>
                  <a:schemeClr val="bg1"/>
                </a:solidFill>
                <a:effectLst>
                  <a:outerShdw blurRad="38100" dist="38100" dir="2700000" algn="tl">
                    <a:srgbClr val="000000">
                      <a:alpha val="43137"/>
                    </a:srgbClr>
                  </a:outerShdw>
                </a:effectLst>
              </a:rPr>
              <a:t>lòng</a:t>
            </a:r>
            <a:r>
              <a:rPr lang="en-US" sz="5000" b="1" dirty="0" smtClean="0">
                <a:solidFill>
                  <a:schemeClr val="bg1"/>
                </a:solidFill>
                <a:effectLst>
                  <a:outerShdw blurRad="38100" dist="38100" dir="2700000" algn="tl">
                    <a:srgbClr val="000000">
                      <a:alpha val="43137"/>
                    </a:srgbClr>
                  </a:outerShdw>
                </a:effectLst>
              </a:rPr>
              <a:t> Cha </a:t>
            </a:r>
            <a:r>
              <a:rPr lang="en-US" sz="5000" b="1" dirty="0" err="1" smtClean="0">
                <a:solidFill>
                  <a:schemeClr val="bg1"/>
                </a:solidFill>
                <a:effectLst>
                  <a:outerShdw blurRad="38100" dist="38100" dir="2700000" algn="tl">
                    <a:srgbClr val="000000">
                      <a:alpha val="43137"/>
                    </a:srgbClr>
                  </a:outerShdw>
                </a:effectLst>
              </a:rPr>
              <a:t>bao</a:t>
            </a:r>
            <a:r>
              <a:rPr lang="en-US" sz="5000" b="1" dirty="0" smtClean="0">
                <a:solidFill>
                  <a:schemeClr val="bg1"/>
                </a:solidFill>
                <a:effectLst>
                  <a:outerShdw blurRad="38100" dist="38100" dir="2700000" algn="tl">
                    <a:srgbClr val="000000">
                      <a:alpha val="43137"/>
                    </a:srgbClr>
                  </a:outerShdw>
                </a:effectLst>
              </a:rPr>
              <a:t> dung </a:t>
            </a:r>
            <a:r>
              <a:rPr lang="en-US" sz="5000" b="1" dirty="0" err="1" smtClean="0">
                <a:solidFill>
                  <a:schemeClr val="bg1"/>
                </a:solidFill>
                <a:effectLst>
                  <a:outerShdw blurRad="38100" dist="38100" dir="2700000" algn="tl">
                    <a:srgbClr val="000000">
                      <a:alpha val="43137"/>
                    </a:srgbClr>
                  </a:outerShdw>
                </a:effectLst>
              </a:rPr>
              <a:t>như</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khung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trời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bát</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ngát</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ước</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mơ</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trở</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về</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xa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lánh</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bao</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lỗi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lầm</a:t>
            </a:r>
            <a:r>
              <a:rPr lang="en-US" sz="5000" b="1" dirty="0" smtClean="0">
                <a:solidFill>
                  <a:schemeClr val="bg1"/>
                </a:solidFill>
                <a:effectLst>
                  <a:outerShdw blurRad="38100" dist="38100" dir="2700000" algn="tl">
                    <a:srgbClr val="000000">
                      <a:alpha val="43137"/>
                    </a:srgbClr>
                  </a:outerShdw>
                </a:effectLst>
              </a:rPr>
              <a:t>. Tin </a:t>
            </a:r>
            <a:r>
              <a:rPr lang="en-US" sz="5000" b="1" dirty="0" err="1" smtClean="0">
                <a:solidFill>
                  <a:schemeClr val="bg1"/>
                </a:solidFill>
                <a:effectLst>
                  <a:outerShdw blurRad="38100" dist="38100" dir="2700000" algn="tl">
                    <a:srgbClr val="000000">
                      <a:alpha val="43137"/>
                    </a:srgbClr>
                  </a:outerShdw>
                </a:effectLst>
              </a:rPr>
              <a:t>lòng</a:t>
            </a:r>
            <a:r>
              <a:rPr lang="en-US" sz="5000" b="1" dirty="0" smtClean="0">
                <a:solidFill>
                  <a:schemeClr val="bg1"/>
                </a:solidFill>
                <a:effectLst>
                  <a:outerShdw blurRad="38100" dist="38100" dir="2700000" algn="tl">
                    <a:srgbClr val="000000">
                      <a:alpha val="43137"/>
                    </a:srgbClr>
                  </a:outerShdw>
                </a:effectLst>
              </a:rPr>
              <a:t> Cha </a:t>
            </a:r>
            <a:r>
              <a:rPr lang="en-US" sz="5000" b="1" dirty="0" err="1" smtClean="0">
                <a:solidFill>
                  <a:schemeClr val="bg1"/>
                </a:solidFill>
                <a:effectLst>
                  <a:outerShdw blurRad="38100" dist="38100" dir="2700000" algn="tl">
                    <a:srgbClr val="000000">
                      <a:alpha val="43137"/>
                    </a:srgbClr>
                  </a:outerShdw>
                </a:effectLst>
              </a:rPr>
              <a:t>thương</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như</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trăng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tròn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khôn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ví</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quyết</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trở</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về</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nhà</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để</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sống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trong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tình</a:t>
            </a:r>
            <a:r>
              <a:rPr lang="en-US" sz="5000" b="1" dirty="0" smtClean="0">
                <a:solidFill>
                  <a:schemeClr val="bg1"/>
                </a:solidFill>
                <a:effectLst>
                  <a:outerShdw blurRad="38100" dist="38100" dir="2700000" algn="tl">
                    <a:srgbClr val="000000">
                      <a:alpha val="43137"/>
                    </a:srgbClr>
                  </a:outerShdw>
                </a:effectLst>
              </a:rPr>
              <a:t> Cha.</a:t>
            </a:r>
            <a:endParaRPr lang="en-US" sz="5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84763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5162549"/>
          </a:xfrm>
          <a:prstGeom prst="rect">
            <a:avLst/>
          </a:prstGeom>
        </p:spPr>
      </p:pic>
    </p:spTree>
    <p:extLst>
      <p:ext uri="{BB962C8B-B14F-4D97-AF65-F5344CB8AC3E}">
        <p14:creationId xmlns:p14="http://schemas.microsoft.com/office/powerpoint/2010/main" val="4023240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242"/>
            <a:ext cx="9144000" cy="5174742"/>
          </a:xfrm>
          <a:prstGeom prst="rect">
            <a:avLst/>
          </a:prstGeom>
        </p:spPr>
      </p:pic>
      <p:sp>
        <p:nvSpPr>
          <p:cNvPr id="6" name="Rectangle 5"/>
          <p:cNvSpPr/>
          <p:nvPr/>
        </p:nvSpPr>
        <p:spPr>
          <a:xfrm>
            <a:off x="89916" y="57150"/>
            <a:ext cx="8915400" cy="5016758"/>
          </a:xfrm>
          <a:prstGeom prst="rect">
            <a:avLst/>
          </a:prstGeom>
        </p:spPr>
        <p:txBody>
          <a:bodyPr wrap="square">
            <a:spAutoFit/>
          </a:bodyPr>
          <a:lstStyle/>
          <a:p>
            <a:r>
              <a:rPr lang="en-US" sz="4000" i="1" u="sng" dirty="0" err="1" smtClean="0">
                <a:solidFill>
                  <a:srgbClr val="FFFF00"/>
                </a:solidFill>
              </a:rPr>
              <a:t>Bài</a:t>
            </a:r>
            <a:r>
              <a:rPr lang="en-US" sz="4000" i="1" u="sng" dirty="0" smtClean="0">
                <a:solidFill>
                  <a:srgbClr val="FFFF00"/>
                </a:solidFill>
              </a:rPr>
              <a:t> </a:t>
            </a:r>
            <a:r>
              <a:rPr lang="en-US" sz="4000" i="1" u="sng" dirty="0" err="1" smtClean="0">
                <a:solidFill>
                  <a:srgbClr val="FFFF00"/>
                </a:solidFill>
              </a:rPr>
              <a:t>Đọc</a:t>
            </a:r>
            <a:r>
              <a:rPr lang="en-US" sz="4000" i="1" u="sng" dirty="0" smtClean="0">
                <a:solidFill>
                  <a:srgbClr val="FFFF00"/>
                </a:solidFill>
              </a:rPr>
              <a:t> 1</a:t>
            </a:r>
          </a:p>
          <a:p>
            <a:r>
              <a:rPr lang="vi-VN" sz="4000" i="1" dirty="0">
                <a:solidFill>
                  <a:prstClr val="white"/>
                </a:solidFill>
              </a:rPr>
              <a:t>Tôi đã thấy dòng nước từ cửa đông đền thờ tuôn ra, và tất cả những người được nước ấy thanh tẩy đều hưởng ơn cứu độ</a:t>
            </a:r>
            <a:r>
              <a:rPr lang="vi-VN" sz="4000" i="1" dirty="0" smtClean="0">
                <a:solidFill>
                  <a:prstClr val="white"/>
                </a:solidFill>
              </a:rPr>
              <a:t>.</a:t>
            </a:r>
            <a:endParaRPr lang="en-US" sz="4000" i="1" dirty="0" smtClean="0">
              <a:solidFill>
                <a:prstClr val="white"/>
              </a:solidFill>
            </a:endParaRPr>
          </a:p>
          <a:p>
            <a:endParaRPr lang="en-US" sz="4000" i="1" dirty="0">
              <a:solidFill>
                <a:prstClr val="white"/>
              </a:solidFill>
            </a:endParaRPr>
          </a:p>
          <a:p>
            <a:endParaRPr lang="en-US" sz="4000" i="1" dirty="0" smtClean="0">
              <a:solidFill>
                <a:prstClr val="white"/>
              </a:solidFill>
            </a:endParaRPr>
          </a:p>
          <a:p>
            <a:r>
              <a:rPr lang="vi-VN" sz="4000" b="1" dirty="0">
                <a:solidFill>
                  <a:srgbClr val="FFFF00"/>
                </a:solidFill>
              </a:rPr>
              <a:t>Bài trích sách ngôn sứ Ê-dê-ki-en.</a:t>
            </a:r>
            <a:endParaRPr lang="en-US" sz="4000" b="1" dirty="0">
              <a:solidFill>
                <a:srgbClr val="FFFF00"/>
              </a:solidFill>
            </a:endParaRPr>
          </a:p>
        </p:txBody>
      </p:sp>
    </p:spTree>
    <p:extLst>
      <p:ext uri="{BB962C8B-B14F-4D97-AF65-F5344CB8AC3E}">
        <p14:creationId xmlns:p14="http://schemas.microsoft.com/office/powerpoint/2010/main" val="1118148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74"/>
            <a:ext cx="9144000" cy="5136626"/>
          </a:xfrm>
        </p:spPr>
        <p:txBody>
          <a:bodyPr>
            <a:normAutofit fontScale="90000"/>
          </a:bodyPr>
          <a:lstStyle/>
          <a:p>
            <a:pPr algn="just"/>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Chính</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Tể</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càn</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khôn</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ở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cùng</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ta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luôn</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mãi</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Thiên</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nhà</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Gia-cóp</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là</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thành</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bảo</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vệ</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ta.</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6874"/>
            <a:ext cx="1694695" cy="646331"/>
          </a:xfrm>
          <a:prstGeom prst="rect">
            <a:avLst/>
          </a:prstGeom>
          <a:noFill/>
        </p:spPr>
        <p:txBody>
          <a:bodyPr wrap="none" rtlCol="0">
            <a:spAutoFit/>
          </a:bodyPr>
          <a:lstStyle/>
          <a:p>
            <a:r>
              <a:rPr lang="en-US" sz="3600" b="1" u="sng" dirty="0" err="1">
                <a:solidFill>
                  <a:srgbClr val="FFFF00"/>
                </a:solidFill>
                <a:latin typeface="+mj-lt"/>
                <a:cs typeface="Times New Roman" pitchFamily="18" charset="0"/>
              </a:rPr>
              <a:t>Đáp</a:t>
            </a:r>
            <a:r>
              <a:rPr lang="en-US" sz="3600" b="1" u="sng" dirty="0">
                <a:solidFill>
                  <a:srgbClr val="FFFF00"/>
                </a:solidFill>
                <a:latin typeface="+mj-lt"/>
                <a:cs typeface="Times New Roman" pitchFamily="18" charset="0"/>
              </a:rPr>
              <a:t> </a:t>
            </a:r>
            <a:r>
              <a:rPr lang="en-US" sz="3600" b="1" u="sng" dirty="0" err="1">
                <a:solidFill>
                  <a:srgbClr val="FFFF00"/>
                </a:solidFill>
                <a:latin typeface="+mj-lt"/>
                <a:cs typeface="Times New Roman" pitchFamily="18" charset="0"/>
              </a:rPr>
              <a:t>Ca</a:t>
            </a:r>
            <a:r>
              <a:rPr lang="en-US" sz="3600" b="1" u="sng" dirty="0" smtClean="0">
                <a:solidFill>
                  <a:srgbClr val="FFFF00"/>
                </a:solidFill>
                <a:latin typeface="+mj-lt"/>
                <a:cs typeface="Times New Roman" pitchFamily="18" charset="0"/>
              </a:rPr>
              <a:t>:</a:t>
            </a:r>
            <a:endParaRPr lang="en-US" sz="3600" b="1" u="sng" dirty="0">
              <a:solidFill>
                <a:srgbClr val="FFFF00"/>
              </a:solidFill>
              <a:latin typeface="+mj-lt"/>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0"/>
            <a:ext cx="29718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090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853</Words>
  <Application>Microsoft Office PowerPoint</Application>
  <PresentationFormat>On-screen Show (16:9)</PresentationFormat>
  <Paragraphs>37</Paragraphs>
  <Slides>38</Slides>
  <Notes>0</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2_Office Theme</vt:lpstr>
      <vt:lpstr>16_Office Theme</vt:lpstr>
      <vt:lpstr>1_Office Theme</vt:lpstr>
      <vt:lpstr>Office Theme</vt:lpstr>
      <vt:lpstr>Thứ Ba Sau Chúa Nhật IV Mùa Chay Tĩnh tâm ngày 2</vt:lpstr>
      <vt:lpstr>PowerPoint Presentation</vt:lpstr>
      <vt:lpstr>Ca Nhập Lễ Quyết Trở Về Với Cha Martinô</vt:lpstr>
      <vt:lpstr>Đk: Tin lòng Cha bao dung như khung trời bát ngát, con ước mơ trở về, xa lánh bao lỗi lầm. Tin lòng Cha thương con, như trăng tròn khôn ví, con quyết trở về nhà, để sống trong tình Cha.</vt:lpstr>
      <vt:lpstr>Tk: Xin nhìn con đau thương. Xin nhìn con khốn đốn. Xin nhìn con mọn hèn mà xóa đi tội khiên.</vt:lpstr>
      <vt:lpstr>Đk: Tin lòng Cha bao dung như khung trời bát ngát, con ước mơ trở về, xa lánh bao lỗi lầm. Tin lòng Cha thương con, như trăng tròn khôn ví, con quyết trở về nhà, để sống trong tình Cha.</vt:lpstr>
      <vt:lpstr>PowerPoint Presentation</vt:lpstr>
      <vt:lpstr>PowerPoint Presentation</vt:lpstr>
      <vt:lpstr>Chính Chúa Tể càn khôn ở cùng ta luôn mãi, Thiên Chúa nhà Gia-cóp là thành bảo vệ ta.</vt:lpstr>
      <vt:lpstr>Lạy Chúa Trời, xin tạo cho con một tấm lòng trong trắng, xin ban lại cho con niềm vui vì được Ngài cứu độ.</vt:lpstr>
      <vt:lpstr>PowerPoint Presentation</vt:lpstr>
      <vt:lpstr>PowerPoint Presentation</vt:lpstr>
      <vt:lpstr>Tk1: Lễ dâng là thông phần trong ơn cứu rỗi tình yêu bao la ngàn đời sớt chia cay đắng buồn vui. Chúa đã chịu chết vì con để tẩy rửa hồn con nên mới.</vt:lpstr>
      <vt:lpstr>Đk: Đây của lễ dâng hiến mùa ân phúc cao cả. Đây của lễ muôn cõi lòng thân ái giao hòa. </vt:lpstr>
      <vt:lpstr>**: Xin nguyện dâng Chúa như bánh rượu thanh khiết bốn mùa. Cho trọn tình yêu thiết tha dám trông mong đền đáp tình Cha.</vt:lpstr>
      <vt:lpstr>Tk2: Lễ dâng là tâm tình ăn năn thống hối lạy Cha xin Cha nhận lời thứ tha tội lỗi trần ai, xót thương nhìn đến mọi nơi và mở lượng từ bi nhân ái.</vt:lpstr>
      <vt:lpstr>Đk: Đây của lễ dâng hiến mùa ân phúc cao cả. Đây của lễ muôn cõi lòng thân ái giao hòa. </vt:lpstr>
      <vt:lpstr>**: Xin nguyện dâng Chúa như bánh rượu thanh khiết bốn mùa. Cho trọn tình yêu thiết tha dám trông mong đền đáp tình Cha.</vt:lpstr>
      <vt:lpstr>PowerPoint Presentation</vt:lpstr>
      <vt:lpstr>PowerPoint Presentation</vt:lpstr>
      <vt:lpstr>Ca Nguyện Hiệp Lễ  Cho Con Vững Tin Lm. Nguyễn Duy</vt:lpstr>
      <vt:lpstr>Tk1: Con tưởng rằng con vững tin, tin vào Chúa là Cha nhân hiền. Khi đời sống nhẹ trôi êm đềm, với tháng ngày lặng lẽ bình yên. </vt:lpstr>
      <vt:lpstr>**: Nhưng khi đường đời gieo nguy khó, bên trời ngập tràn cơn giông tố. Con lo âu lạc bến xa bờ, con mới biết rằng con chưa vững tin.</vt:lpstr>
      <vt:lpstr>Đk: Thì lạy Chúa, Chúa biết con yếu đuối và đổi thay, con luôn cần đến Chúa từng phút giây. Nhờ ơn Chúa con kiên trì tín thác kể từ đây, khi an vui cũng như khi sầu đầy.</vt:lpstr>
      <vt:lpstr>Tk2: Con tưởng rằng con vững tin, tin vào Chúa là Cha quan phòng. Khi cuộc sống toàn những hoa hồng, khắp đất trời là cả mùa xuân.</vt:lpstr>
      <vt:lpstr>**: Nhưng khi chạm phải gai tê buốt, khi trời vừa lập đông băng tuyết. Con than van thầm trách trong lòng, con mới biết niềm tin con rỗng không.</vt:lpstr>
      <vt:lpstr>Đk: Thì lạy Chúa, Chúa biết con yếu đuối và đổi thay, con luôn cần đến Chúa từng phút giây. Nhờ ơn Chúa con kiên trì tín thác kể từ đây, khi an vui cũng như khi sầu đầy.</vt:lpstr>
      <vt:lpstr>Tk3: Con tưởng rằng con vững tin, trên đỉnh núi nhìn Chúa biến hình. Ôi hạnh phúc thật ở bên mình, quyết sẵn sàng theo Chúa ngày đêm.</vt:lpstr>
      <vt:lpstr>**: Nhưng khi được gửi trao thánh giá, con sợ mà đành tâm bỏ Chúa. Con quay lưng từ chối ân tình, con mới biết niềm tin con bấp bênh.</vt:lpstr>
      <vt:lpstr>Đk: Thì lạy Chúa, Chúa biết con yếu đuối và đổi thay, con luôn cần đến Chúa từng phút giây. Nhờ ơn Chúa con kiên trì tín thác kể từ đây, khi an vui cũng như khi sầu đầy.</vt:lpstr>
      <vt:lpstr>PowerPoint Presentation</vt:lpstr>
      <vt:lpstr>PowerPoint Presentation</vt:lpstr>
      <vt:lpstr>Ca Kết Lễ Kinh Chay  Lm. Nguyễn Duy</vt:lpstr>
      <vt:lpstr>Tk1: Con xin dâng muôn lời kinh thắm lệ chan hòa. Con kêu van Chúa nhân từ ghé mắt xót thương. </vt:lpstr>
      <vt:lpstr>**: Mùa chay thánh Chúa thương tha thứ tội nhơ. Lắng nghe con dâng lời khấn nguyện: Chúa ban ơn trong mùa thánh này.</vt:lpstr>
      <vt:lpstr>Tk2: Trong đêm thâu tâm hồn con vướng bao tội tình. Bao đau thương đã phủ đầy trên tấm thân con.</vt:lpstr>
      <vt:lpstr>**: Vì yếu đuối Chúa đã thấu rõ hồn con. Chúa khoan nhân thương gọi trở về. Khứng ban muôn tâm tình thánh thiện.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Mùa Chay</dc:title>
  <dc:creator>Hung Nam</dc:creator>
  <cp:lastModifiedBy>RePack by Diakov</cp:lastModifiedBy>
  <cp:revision>33</cp:revision>
  <dcterms:created xsi:type="dcterms:W3CDTF">2022-10-29T21:32:50Z</dcterms:created>
  <dcterms:modified xsi:type="dcterms:W3CDTF">2024-03-06T22:28:32Z</dcterms:modified>
</cp:coreProperties>
</file>