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  <p:sldMasterId id="2147483696" r:id="rId3"/>
    <p:sldMasterId id="2147483804" r:id="rId4"/>
    <p:sldMasterId id="2147483816" r:id="rId5"/>
    <p:sldMasterId id="2147483828" r:id="rId6"/>
    <p:sldMasterId id="2147483956" r:id="rId7"/>
  </p:sldMasterIdLst>
  <p:sldIdLst>
    <p:sldId id="267" r:id="rId8"/>
    <p:sldId id="307" r:id="rId9"/>
    <p:sldId id="372" r:id="rId10"/>
    <p:sldId id="377" r:id="rId11"/>
    <p:sldId id="375" r:id="rId12"/>
    <p:sldId id="378" r:id="rId13"/>
    <p:sldId id="337" r:id="rId14"/>
    <p:sldId id="268" r:id="rId15"/>
    <p:sldId id="271" r:id="rId16"/>
    <p:sldId id="338" r:id="rId17"/>
    <p:sldId id="339" r:id="rId18"/>
    <p:sldId id="379" r:id="rId19"/>
    <p:sldId id="380" r:id="rId20"/>
    <p:sldId id="381" r:id="rId21"/>
    <p:sldId id="382" r:id="rId22"/>
    <p:sldId id="383" r:id="rId23"/>
    <p:sldId id="384" r:id="rId24"/>
    <p:sldId id="371" r:id="rId25"/>
    <p:sldId id="385" r:id="rId26"/>
    <p:sldId id="387" r:id="rId27"/>
    <p:sldId id="388" r:id="rId28"/>
    <p:sldId id="397" r:id="rId29"/>
    <p:sldId id="389" r:id="rId30"/>
    <p:sldId id="390" r:id="rId31"/>
    <p:sldId id="395" r:id="rId32"/>
    <p:sldId id="391" r:id="rId33"/>
    <p:sldId id="393" r:id="rId34"/>
    <p:sldId id="396" r:id="rId35"/>
    <p:sldId id="394" r:id="rId36"/>
    <p:sldId id="392" r:id="rId37"/>
    <p:sldId id="399" r:id="rId38"/>
    <p:sldId id="398" r:id="rId39"/>
    <p:sldId id="401" r:id="rId40"/>
    <p:sldId id="402" r:id="rId41"/>
    <p:sldId id="403" r:id="rId42"/>
    <p:sldId id="400" r:id="rId4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73" autoAdjust="0"/>
    <p:restoredTop sz="94693" autoAdjust="0"/>
  </p:normalViewPr>
  <p:slideViewPr>
    <p:cSldViewPr>
      <p:cViewPr varScale="1">
        <p:scale>
          <a:sx n="63" d="100"/>
          <a:sy n="63" d="100"/>
        </p:scale>
        <p:origin x="84" y="56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680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8" Type="http://schemas.openxmlformats.org/officeDocument/2006/relationships/slide" Target="slides/slid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theme" Target="theme/theme1.xml"/><Relationship Id="rId20" Type="http://schemas.openxmlformats.org/officeDocument/2006/relationships/slide" Target="slides/slide13.xml"/><Relationship Id="rId41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621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56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9724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919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0061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8397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8021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7809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4395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2538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371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2922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6545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6839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0233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132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5731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3091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8712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9948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3836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637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1423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4406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6919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6349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5614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818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0851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3209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0784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6547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168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74593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29911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71323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41901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6564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02822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746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65812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93239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28182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618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70856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65007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68346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47800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94592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62557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09197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227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12485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44172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085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42569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81112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64368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10295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18166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80320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81172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58177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5077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46636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301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93195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24517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92810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38297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21748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20787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77659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58810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319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627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072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765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775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202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766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688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024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107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7" r:id="rId1"/>
    <p:sldLayoutId id="2147483958" r:id="rId2"/>
    <p:sldLayoutId id="2147483959" r:id="rId3"/>
    <p:sldLayoutId id="2147483960" r:id="rId4"/>
    <p:sldLayoutId id="2147483961" r:id="rId5"/>
    <p:sldLayoutId id="2147483962" r:id="rId6"/>
    <p:sldLayoutId id="2147483963" r:id="rId7"/>
    <p:sldLayoutId id="2147483964" r:id="rId8"/>
    <p:sldLayoutId id="2147483965" r:id="rId9"/>
    <p:sldLayoutId id="2147483966" r:id="rId10"/>
    <p:sldLayoutId id="21474839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9050"/>
            <a:ext cx="9144000" cy="5143500"/>
          </a:xfrm>
        </p:spPr>
        <p:txBody>
          <a:bodyPr>
            <a:normAutofit/>
          </a:bodyPr>
          <a:lstStyle/>
          <a:p>
            <a:endParaRPr lang="en-US" sz="4400" b="0" dirty="0" smtClean="0">
              <a:solidFill>
                <a:srgbClr val="003399"/>
              </a:solidFill>
              <a:effectLst/>
              <a:latin typeface="+mj-lt"/>
              <a:cs typeface="Times New Roman" pitchFamily="18" charset="0"/>
            </a:endParaRPr>
          </a:p>
          <a:p>
            <a:endParaRPr lang="en-US" sz="4400" b="0" dirty="0">
              <a:solidFill>
                <a:srgbClr val="003399"/>
              </a:solidFill>
              <a:effectLst/>
              <a:latin typeface="+mj-lt"/>
              <a:cs typeface="Times New Roman" pitchFamily="18" charset="0"/>
            </a:endParaRPr>
          </a:p>
          <a:p>
            <a:r>
              <a:rPr lang="en-US" sz="44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THỨ BA</a:t>
            </a:r>
          </a:p>
          <a:p>
            <a:r>
              <a:rPr lang="en-US" sz="44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SAU CHÚA NHẬT IV PHỤC SINH</a:t>
            </a:r>
          </a:p>
        </p:txBody>
      </p:sp>
    </p:spTree>
    <p:extLst>
      <p:ext uri="{BB962C8B-B14F-4D97-AF65-F5344CB8AC3E}">
        <p14:creationId xmlns:p14="http://schemas.microsoft.com/office/powerpoint/2010/main" val="34638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6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22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rmAutofit/>
          </a:bodyPr>
          <a:lstStyle/>
          <a:p>
            <a:endParaRPr lang="en-US" sz="70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80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Content Placeholder 2">
            <a:extLst>
              <a:ext uri="{FF2B5EF4-FFF2-40B4-BE49-F238E27FC236}">
                <a16:creationId xmlns="" xmlns:a16="http://schemas.microsoft.com/office/drawing/2014/main" id="{6B7DA73B-8E3F-4CC3-A177-C77B30DE89C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5143500"/>
          </a:xfrm>
        </p:spPr>
        <p:txBody>
          <a:bodyPr anchor="ctr" anchorCtr="0">
            <a:normAutofit/>
          </a:bodyPr>
          <a:lstStyle/>
          <a:p>
            <a:pPr marL="27385" indent="0" algn="ctr">
              <a:lnSpc>
                <a:spcPct val="120000"/>
              </a:lnSpc>
              <a:buNone/>
            </a:pPr>
            <a:r>
              <a:rPr lang="en-US" altLang="en-US" sz="66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Ca</a:t>
            </a:r>
            <a:r>
              <a:rPr lang="en-US" altLang="en-US" sz="6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66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Dâng</a:t>
            </a:r>
            <a:r>
              <a:rPr lang="en-US" altLang="en-US" sz="6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66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Lễ</a:t>
            </a:r>
            <a:r>
              <a:rPr lang="en-US" altLang="en-US" sz="6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</a:p>
          <a:p>
            <a:pPr marL="27385" indent="0" algn="ctr">
              <a:lnSpc>
                <a:spcPct val="120000"/>
              </a:lnSpc>
              <a:buNone/>
            </a:pPr>
            <a:r>
              <a:rPr lang="en-US" altLang="en-US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8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Nâng</a:t>
            </a:r>
            <a:r>
              <a:rPr lang="en-US" altLang="en-US" sz="8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 Cao (2)</a:t>
            </a:r>
            <a:endParaRPr lang="vi-VN" altLang="en-US" sz="8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27385" indent="0" algn="ctr">
              <a:lnSpc>
                <a:spcPct val="120000"/>
              </a:lnSpc>
              <a:buNone/>
            </a:pPr>
            <a:r>
              <a:rPr lang="en-US" altLang="en-US" sz="72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Hạ</a:t>
            </a:r>
            <a:r>
              <a:rPr lang="en-US" altLang="en-US" sz="7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72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Đăng</a:t>
            </a:r>
            <a:endParaRPr lang="en-US" altLang="en-US" sz="4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57037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Content Placeholder 2">
            <a:extLst>
              <a:ext uri="{FF2B5EF4-FFF2-40B4-BE49-F238E27FC236}">
                <a16:creationId xmlns="" xmlns:a16="http://schemas.microsoft.com/office/drawing/2014/main" id="{6B7DA73B-8E3F-4CC3-A177-C77B30DE89C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5143500"/>
          </a:xfrm>
        </p:spPr>
        <p:txBody>
          <a:bodyPr anchor="ctr" anchorCtr="0">
            <a:noAutofit/>
          </a:bodyPr>
          <a:lstStyle/>
          <a:p>
            <a:pPr marL="27385" indent="0" algn="just">
              <a:lnSpc>
                <a:spcPct val="120000"/>
              </a:lnSpc>
              <a:buNone/>
            </a:pPr>
            <a:r>
              <a:rPr lang="en-US" altLang="en-US" sz="4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Tk1:</a:t>
            </a:r>
            <a:r>
              <a:rPr lang="en-US" altLang="en-US" sz="44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003399"/>
                </a:solidFill>
                <a:latin typeface="+mj-lt"/>
              </a:rPr>
              <a:t>Trên</a:t>
            </a:r>
            <a:r>
              <a:rPr lang="en-US" altLang="en-US" sz="44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altLang="en-US" sz="4400" b="1" dirty="0" err="1" smtClean="0">
                <a:solidFill>
                  <a:srgbClr val="003399"/>
                </a:solidFill>
                <a:latin typeface="+mj-lt"/>
              </a:rPr>
              <a:t>đôi</a:t>
            </a:r>
            <a:r>
              <a:rPr lang="en-US" altLang="en-US" sz="44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altLang="en-US" sz="4400" b="1" dirty="0" err="1" smtClean="0">
                <a:solidFill>
                  <a:srgbClr val="003399"/>
                </a:solidFill>
                <a:latin typeface="+mj-lt"/>
              </a:rPr>
              <a:t>tay</a:t>
            </a:r>
            <a:r>
              <a:rPr lang="en-US" altLang="en-US" sz="4400" b="1" dirty="0" smtClean="0">
                <a:solidFill>
                  <a:srgbClr val="003399"/>
                </a:solidFill>
                <a:latin typeface="+mj-lt"/>
              </a:rPr>
              <a:t> con </a:t>
            </a:r>
            <a:r>
              <a:rPr lang="en-US" altLang="en-US" sz="4400" b="1" dirty="0" err="1" smtClean="0">
                <a:solidFill>
                  <a:srgbClr val="003399"/>
                </a:solidFill>
                <a:latin typeface="+mj-lt"/>
              </a:rPr>
              <a:t>dâng</a:t>
            </a:r>
            <a:r>
              <a:rPr lang="en-US" altLang="en-US" sz="44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altLang="en-US" sz="4400" b="1" dirty="0" err="1" smtClean="0">
                <a:solidFill>
                  <a:srgbClr val="003399"/>
                </a:solidFill>
                <a:latin typeface="+mj-lt"/>
              </a:rPr>
              <a:t>lên</a:t>
            </a:r>
            <a:r>
              <a:rPr lang="en-US" altLang="en-US" sz="44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altLang="en-US" sz="4400" b="1" dirty="0" err="1" smtClean="0">
                <a:solidFill>
                  <a:srgbClr val="003399"/>
                </a:solidFill>
                <a:latin typeface="+mj-lt"/>
              </a:rPr>
              <a:t>Tôn</a:t>
            </a:r>
            <a:r>
              <a:rPr lang="en-US" altLang="en-US" sz="44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altLang="en-US" sz="4400" b="1" dirty="0" err="1" smtClean="0">
                <a:solidFill>
                  <a:srgbClr val="003399"/>
                </a:solidFill>
                <a:latin typeface="+mj-lt"/>
              </a:rPr>
              <a:t>Nhan</a:t>
            </a:r>
            <a:r>
              <a:rPr lang="en-US" altLang="en-US" sz="4400" b="1" dirty="0" smtClean="0">
                <a:solidFill>
                  <a:srgbClr val="003399"/>
                </a:solidFill>
                <a:latin typeface="+mj-lt"/>
              </a:rPr>
              <a:t> Cha </a:t>
            </a:r>
            <a:r>
              <a:rPr lang="en-US" altLang="en-US" sz="4400" b="1" dirty="0" err="1" smtClean="0">
                <a:solidFill>
                  <a:srgbClr val="003399"/>
                </a:solidFill>
                <a:latin typeface="+mj-lt"/>
              </a:rPr>
              <a:t>uy</a:t>
            </a:r>
            <a:r>
              <a:rPr lang="en-US" altLang="en-US" sz="44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altLang="en-US" sz="4400" b="1" dirty="0" err="1" smtClean="0">
                <a:solidFill>
                  <a:srgbClr val="003399"/>
                </a:solidFill>
                <a:latin typeface="+mj-lt"/>
              </a:rPr>
              <a:t>linh</a:t>
            </a:r>
            <a:r>
              <a:rPr lang="en-US" altLang="en-US" sz="44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altLang="en-US" sz="4400" b="1" dirty="0" err="1" smtClean="0">
                <a:solidFill>
                  <a:srgbClr val="003399"/>
                </a:solidFill>
                <a:latin typeface="+mj-lt"/>
              </a:rPr>
              <a:t>đây</a:t>
            </a:r>
            <a:r>
              <a:rPr lang="en-US" altLang="en-US" sz="44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altLang="en-US" sz="4400" b="1" dirty="0" err="1" smtClean="0">
                <a:solidFill>
                  <a:srgbClr val="003399"/>
                </a:solidFill>
                <a:latin typeface="+mj-lt"/>
              </a:rPr>
              <a:t>thân</a:t>
            </a:r>
            <a:r>
              <a:rPr lang="en-US" altLang="en-US" sz="44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altLang="en-US" sz="4400" b="1" dirty="0" err="1" smtClean="0">
                <a:solidFill>
                  <a:srgbClr val="003399"/>
                </a:solidFill>
                <a:latin typeface="+mj-lt"/>
              </a:rPr>
              <a:t>phận</a:t>
            </a:r>
            <a:r>
              <a:rPr lang="en-US" altLang="en-US" sz="44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altLang="en-US" sz="4400" b="1" dirty="0" err="1" smtClean="0">
                <a:solidFill>
                  <a:srgbClr val="003399"/>
                </a:solidFill>
                <a:latin typeface="+mj-lt"/>
              </a:rPr>
              <a:t>bụi</a:t>
            </a:r>
            <a:r>
              <a:rPr lang="en-US" altLang="en-US" sz="44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altLang="en-US" sz="4400" b="1" dirty="0" err="1" smtClean="0">
                <a:solidFill>
                  <a:srgbClr val="003399"/>
                </a:solidFill>
                <a:latin typeface="+mj-lt"/>
              </a:rPr>
              <a:t>tro</a:t>
            </a:r>
            <a:r>
              <a:rPr lang="en-US" altLang="en-US" sz="44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altLang="en-US" sz="4400" b="1" dirty="0" err="1" smtClean="0">
                <a:solidFill>
                  <a:srgbClr val="003399"/>
                </a:solidFill>
                <a:latin typeface="+mj-lt"/>
              </a:rPr>
              <a:t>bao</a:t>
            </a:r>
            <a:r>
              <a:rPr lang="en-US" altLang="en-US" sz="44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altLang="en-US" sz="4400" b="1" dirty="0" err="1" smtClean="0">
                <a:solidFill>
                  <a:srgbClr val="003399"/>
                </a:solidFill>
                <a:latin typeface="+mj-lt"/>
              </a:rPr>
              <a:t>nhiêu</a:t>
            </a:r>
            <a:r>
              <a:rPr lang="en-US" altLang="en-US" sz="44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altLang="en-US" sz="4400" b="1" dirty="0" err="1" smtClean="0">
                <a:solidFill>
                  <a:srgbClr val="003399"/>
                </a:solidFill>
                <a:latin typeface="+mj-lt"/>
              </a:rPr>
              <a:t>năm</a:t>
            </a:r>
            <a:r>
              <a:rPr lang="en-US" altLang="en-US" sz="44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altLang="en-US" sz="4400" b="1" dirty="0" err="1" smtClean="0">
                <a:solidFill>
                  <a:srgbClr val="003399"/>
                </a:solidFill>
                <a:latin typeface="+mj-lt"/>
              </a:rPr>
              <a:t>gánh</a:t>
            </a:r>
            <a:r>
              <a:rPr lang="en-US" altLang="en-US" sz="44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altLang="en-US" sz="4400" b="1" dirty="0" err="1" smtClean="0">
                <a:solidFill>
                  <a:srgbClr val="003399"/>
                </a:solidFill>
                <a:latin typeface="+mj-lt"/>
              </a:rPr>
              <a:t>vác</a:t>
            </a:r>
            <a:r>
              <a:rPr lang="en-US" altLang="en-US" sz="44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altLang="en-US" sz="4400" b="1" dirty="0" err="1" smtClean="0">
                <a:solidFill>
                  <a:srgbClr val="003399"/>
                </a:solidFill>
                <a:latin typeface="+mj-lt"/>
              </a:rPr>
              <a:t>lao</a:t>
            </a:r>
            <a:r>
              <a:rPr lang="en-US" altLang="en-US" sz="44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altLang="en-US" sz="4400" b="1" dirty="0" err="1" smtClean="0">
                <a:solidFill>
                  <a:srgbClr val="003399"/>
                </a:solidFill>
                <a:latin typeface="+mj-lt"/>
              </a:rPr>
              <a:t>đao</a:t>
            </a:r>
            <a:r>
              <a:rPr lang="en-US" altLang="en-US" sz="4400" b="1" dirty="0" smtClean="0">
                <a:solidFill>
                  <a:srgbClr val="003399"/>
                </a:solidFill>
                <a:latin typeface="+mj-lt"/>
              </a:rPr>
              <a:t>. </a:t>
            </a:r>
            <a:r>
              <a:rPr lang="en-US" altLang="en-US" sz="4400" b="1" dirty="0" err="1" smtClean="0">
                <a:solidFill>
                  <a:srgbClr val="003399"/>
                </a:solidFill>
                <a:latin typeface="+mj-lt"/>
              </a:rPr>
              <a:t>Kính</a:t>
            </a:r>
            <a:r>
              <a:rPr lang="en-US" altLang="en-US" sz="44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altLang="en-US" sz="4400" b="1" dirty="0" err="1" smtClean="0">
                <a:solidFill>
                  <a:srgbClr val="003399"/>
                </a:solidFill>
                <a:latin typeface="+mj-lt"/>
              </a:rPr>
              <a:t>tiến</a:t>
            </a:r>
            <a:r>
              <a:rPr lang="en-US" altLang="en-US" sz="44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altLang="en-US" sz="4400" b="1" dirty="0" err="1" smtClean="0">
                <a:solidFill>
                  <a:srgbClr val="003399"/>
                </a:solidFill>
                <a:latin typeface="+mj-lt"/>
              </a:rPr>
              <a:t>Chúa</a:t>
            </a:r>
            <a:r>
              <a:rPr lang="en-US" altLang="en-US" sz="44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altLang="en-US" sz="4400" b="1" dirty="0" err="1" smtClean="0">
                <a:solidFill>
                  <a:srgbClr val="003399"/>
                </a:solidFill>
                <a:latin typeface="+mj-lt"/>
              </a:rPr>
              <a:t>chí</a:t>
            </a:r>
            <a:r>
              <a:rPr lang="en-US" altLang="en-US" sz="44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altLang="en-US" sz="4400" b="1" dirty="0" err="1" smtClean="0">
                <a:solidFill>
                  <a:srgbClr val="003399"/>
                </a:solidFill>
                <a:latin typeface="+mj-lt"/>
              </a:rPr>
              <a:t>ái</a:t>
            </a:r>
            <a:r>
              <a:rPr lang="en-US" altLang="en-US" sz="44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altLang="en-US" sz="4400" b="1" dirty="0" err="1" smtClean="0">
                <a:solidFill>
                  <a:srgbClr val="003399"/>
                </a:solidFill>
                <a:latin typeface="+mj-lt"/>
              </a:rPr>
              <a:t>hương</a:t>
            </a:r>
            <a:r>
              <a:rPr lang="en-US" altLang="en-US" sz="44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altLang="en-US" sz="4400" b="1" dirty="0" err="1" smtClean="0">
                <a:solidFill>
                  <a:srgbClr val="003399"/>
                </a:solidFill>
                <a:latin typeface="+mj-lt"/>
              </a:rPr>
              <a:t>hoa</a:t>
            </a:r>
            <a:r>
              <a:rPr lang="en-US" altLang="en-US" sz="44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altLang="en-US" sz="4400" b="1" dirty="0" err="1" smtClean="0">
                <a:solidFill>
                  <a:srgbClr val="003399"/>
                </a:solidFill>
                <a:latin typeface="+mj-lt"/>
              </a:rPr>
              <a:t>thiêng</a:t>
            </a:r>
            <a:r>
              <a:rPr lang="en-US" altLang="en-US" sz="44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altLang="en-US" sz="4400" b="1" dirty="0" err="1" smtClean="0">
                <a:solidFill>
                  <a:srgbClr val="003399"/>
                </a:solidFill>
                <a:latin typeface="+mj-lt"/>
              </a:rPr>
              <a:t>kinh</a:t>
            </a:r>
            <a:r>
              <a:rPr lang="en-US" altLang="en-US" sz="4400" b="1" dirty="0" smtClean="0">
                <a:solidFill>
                  <a:srgbClr val="003399"/>
                </a:solidFill>
                <a:latin typeface="+mj-lt"/>
              </a:rPr>
              <a:t> tin </a:t>
            </a:r>
            <a:r>
              <a:rPr lang="en-US" altLang="en-US" sz="4400" b="1" dirty="0" err="1" smtClean="0">
                <a:solidFill>
                  <a:srgbClr val="003399"/>
                </a:solidFill>
                <a:latin typeface="+mj-lt"/>
              </a:rPr>
              <a:t>yêu</a:t>
            </a:r>
            <a:r>
              <a:rPr lang="en-US" altLang="en-US" sz="44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altLang="en-US" sz="4400" b="1" dirty="0" err="1" smtClean="0">
                <a:solidFill>
                  <a:srgbClr val="003399"/>
                </a:solidFill>
                <a:latin typeface="+mj-lt"/>
              </a:rPr>
              <a:t>xin</a:t>
            </a:r>
            <a:r>
              <a:rPr lang="en-US" altLang="en-US" sz="44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altLang="en-US" sz="4400" b="1" dirty="0" err="1" smtClean="0">
                <a:solidFill>
                  <a:srgbClr val="003399"/>
                </a:solidFill>
                <a:latin typeface="+mj-lt"/>
              </a:rPr>
              <a:t>cho</a:t>
            </a:r>
            <a:r>
              <a:rPr lang="en-US" altLang="en-US" sz="44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altLang="en-US" sz="4400" b="1" dirty="0" err="1" smtClean="0">
                <a:solidFill>
                  <a:srgbClr val="003399"/>
                </a:solidFill>
                <a:latin typeface="+mj-lt"/>
              </a:rPr>
              <a:t>cuộc</a:t>
            </a:r>
            <a:r>
              <a:rPr lang="en-US" altLang="en-US" sz="44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altLang="en-US" sz="4400" b="1" dirty="0" err="1" smtClean="0">
                <a:solidFill>
                  <a:srgbClr val="003399"/>
                </a:solidFill>
                <a:latin typeface="+mj-lt"/>
              </a:rPr>
              <a:t>đời</a:t>
            </a:r>
            <a:r>
              <a:rPr lang="en-US" altLang="en-US" sz="4400" b="1" dirty="0" smtClean="0">
                <a:solidFill>
                  <a:srgbClr val="003399"/>
                </a:solidFill>
                <a:latin typeface="+mj-lt"/>
              </a:rPr>
              <a:t> con </a:t>
            </a:r>
            <a:r>
              <a:rPr lang="en-US" altLang="en-US" sz="4400" b="1" dirty="0" err="1" smtClean="0">
                <a:solidFill>
                  <a:srgbClr val="003399"/>
                </a:solidFill>
                <a:latin typeface="+mj-lt"/>
              </a:rPr>
              <a:t>mãi</a:t>
            </a:r>
            <a:r>
              <a:rPr lang="en-US" altLang="en-US" sz="44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altLang="en-US" sz="4400" b="1" dirty="0" err="1" smtClean="0">
                <a:solidFill>
                  <a:srgbClr val="003399"/>
                </a:solidFill>
                <a:latin typeface="+mj-lt"/>
              </a:rPr>
              <a:t>mãi</a:t>
            </a:r>
            <a:r>
              <a:rPr lang="en-US" altLang="en-US" sz="44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altLang="en-US" sz="4400" b="1" dirty="0" err="1" smtClean="0">
                <a:solidFill>
                  <a:srgbClr val="003399"/>
                </a:solidFill>
                <a:latin typeface="+mj-lt"/>
              </a:rPr>
              <a:t>trong</a:t>
            </a:r>
            <a:r>
              <a:rPr lang="en-US" altLang="en-US" sz="4400" b="1" dirty="0" smtClean="0">
                <a:solidFill>
                  <a:srgbClr val="003399"/>
                </a:solidFill>
                <a:latin typeface="+mj-lt"/>
              </a:rPr>
              <a:t> Cha con </a:t>
            </a:r>
            <a:r>
              <a:rPr lang="en-US" altLang="en-US" sz="4400" b="1" dirty="0" err="1" smtClean="0">
                <a:solidFill>
                  <a:srgbClr val="003399"/>
                </a:solidFill>
                <a:latin typeface="+mj-lt"/>
              </a:rPr>
              <a:t>nghỉ</a:t>
            </a:r>
            <a:r>
              <a:rPr lang="en-US" altLang="en-US" sz="44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altLang="en-US" sz="4400" b="1" dirty="0" err="1" smtClean="0">
                <a:solidFill>
                  <a:srgbClr val="003399"/>
                </a:solidFill>
                <a:latin typeface="+mj-lt"/>
              </a:rPr>
              <a:t>ngơi</a:t>
            </a:r>
            <a:r>
              <a:rPr lang="en-US" altLang="en-US" sz="4400" b="1" dirty="0" smtClean="0">
                <a:solidFill>
                  <a:srgbClr val="003399"/>
                </a:solidFill>
                <a:latin typeface="+mj-lt"/>
              </a:rPr>
              <a:t>.</a:t>
            </a:r>
            <a:endParaRPr lang="en-US" altLang="en-US" sz="4400" b="1" u="sng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25730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Content Placeholder 2">
            <a:extLst>
              <a:ext uri="{FF2B5EF4-FFF2-40B4-BE49-F238E27FC236}">
                <a16:creationId xmlns="" xmlns:a16="http://schemas.microsoft.com/office/drawing/2014/main" id="{6B7DA73B-8E3F-4CC3-A177-C77B30DE89C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5143500"/>
          </a:xfrm>
        </p:spPr>
        <p:txBody>
          <a:bodyPr anchor="ctr" anchorCtr="0">
            <a:noAutofit/>
          </a:bodyPr>
          <a:lstStyle/>
          <a:p>
            <a:pPr marL="27385" indent="0" algn="just">
              <a:lnSpc>
                <a:spcPct val="120000"/>
              </a:lnSpc>
              <a:buNone/>
            </a:pPr>
            <a:r>
              <a:rPr lang="en-US" altLang="en-US" sz="54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Đk</a:t>
            </a:r>
            <a:r>
              <a:rPr lang="en-US" altLang="en-US" sz="5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:</a:t>
            </a:r>
            <a:r>
              <a:rPr lang="en-US" altLang="en-US" sz="54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 smtClean="0">
                <a:solidFill>
                  <a:srgbClr val="003399"/>
                </a:solidFill>
                <a:latin typeface="+mj-lt"/>
              </a:rPr>
              <a:t>Và</a:t>
            </a:r>
            <a:r>
              <a:rPr lang="en-US" altLang="en-US" sz="54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altLang="en-US" sz="5400" b="1" dirty="0" err="1" smtClean="0">
                <a:solidFill>
                  <a:srgbClr val="003399"/>
                </a:solidFill>
                <a:latin typeface="+mj-lt"/>
              </a:rPr>
              <a:t>hiệp</a:t>
            </a:r>
            <a:r>
              <a:rPr lang="en-US" altLang="en-US" sz="54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altLang="en-US" sz="5400" b="1" dirty="0" err="1" smtClean="0">
                <a:solidFill>
                  <a:srgbClr val="003399"/>
                </a:solidFill>
                <a:latin typeface="+mj-lt"/>
              </a:rPr>
              <a:t>cùng</a:t>
            </a:r>
            <a:r>
              <a:rPr lang="en-US" altLang="en-US" sz="54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altLang="en-US" sz="5400" b="1" dirty="0" err="1" smtClean="0">
                <a:solidFill>
                  <a:srgbClr val="003399"/>
                </a:solidFill>
                <a:latin typeface="+mj-lt"/>
              </a:rPr>
              <a:t>hiến</a:t>
            </a:r>
            <a:r>
              <a:rPr lang="en-US" altLang="en-US" sz="54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altLang="en-US" sz="5400" b="1" dirty="0" err="1" smtClean="0">
                <a:solidFill>
                  <a:srgbClr val="003399"/>
                </a:solidFill>
                <a:latin typeface="+mj-lt"/>
              </a:rPr>
              <a:t>lễ</a:t>
            </a:r>
            <a:r>
              <a:rPr lang="en-US" altLang="en-US" sz="54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altLang="en-US" sz="5400" b="1" dirty="0" err="1" smtClean="0">
                <a:solidFill>
                  <a:srgbClr val="003399"/>
                </a:solidFill>
                <a:latin typeface="+mj-lt"/>
              </a:rPr>
              <a:t>chí</a:t>
            </a:r>
            <a:r>
              <a:rPr lang="en-US" altLang="en-US" sz="54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altLang="en-US" sz="5400" b="1" dirty="0" err="1" smtClean="0">
                <a:solidFill>
                  <a:srgbClr val="003399"/>
                </a:solidFill>
                <a:latin typeface="+mj-lt"/>
              </a:rPr>
              <a:t>thánh</a:t>
            </a:r>
            <a:r>
              <a:rPr lang="en-US" altLang="en-US" sz="54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altLang="en-US" sz="5400" b="1" dirty="0" err="1" smtClean="0">
                <a:solidFill>
                  <a:srgbClr val="003399"/>
                </a:solidFill>
                <a:latin typeface="+mj-lt"/>
              </a:rPr>
              <a:t>rượu</a:t>
            </a:r>
            <a:r>
              <a:rPr lang="en-US" altLang="en-US" sz="54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altLang="en-US" sz="5400" b="1" dirty="0" err="1" smtClean="0">
                <a:solidFill>
                  <a:srgbClr val="003399"/>
                </a:solidFill>
                <a:latin typeface="+mj-lt"/>
              </a:rPr>
              <a:t>ngọt</a:t>
            </a:r>
            <a:r>
              <a:rPr lang="en-US" altLang="en-US" sz="54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altLang="en-US" sz="5400" b="1" dirty="0" err="1" smtClean="0">
                <a:solidFill>
                  <a:srgbClr val="003399"/>
                </a:solidFill>
                <a:latin typeface="+mj-lt"/>
              </a:rPr>
              <a:t>hồng</a:t>
            </a:r>
            <a:r>
              <a:rPr lang="en-US" altLang="en-US" sz="54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altLang="en-US" sz="5400" b="1" dirty="0" err="1" smtClean="0">
                <a:solidFill>
                  <a:srgbClr val="003399"/>
                </a:solidFill>
                <a:latin typeface="+mj-lt"/>
              </a:rPr>
              <a:t>với</a:t>
            </a:r>
            <a:r>
              <a:rPr lang="en-US" altLang="en-US" sz="54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altLang="en-US" sz="5400" b="1" dirty="0" err="1" smtClean="0">
                <a:solidFill>
                  <a:srgbClr val="003399"/>
                </a:solidFill>
                <a:latin typeface="+mj-lt"/>
              </a:rPr>
              <a:t>tấm</a:t>
            </a:r>
            <a:r>
              <a:rPr lang="en-US" altLang="en-US" sz="54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altLang="en-US" sz="5400" b="1" dirty="0" err="1" smtClean="0">
                <a:solidFill>
                  <a:srgbClr val="003399"/>
                </a:solidFill>
                <a:latin typeface="+mj-lt"/>
              </a:rPr>
              <a:t>bánh</a:t>
            </a:r>
            <a:r>
              <a:rPr lang="en-US" altLang="en-US" sz="54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altLang="en-US" sz="5400" b="1" dirty="0" err="1" smtClean="0">
                <a:solidFill>
                  <a:srgbClr val="003399"/>
                </a:solidFill>
                <a:latin typeface="+mj-lt"/>
              </a:rPr>
              <a:t>trắng</a:t>
            </a:r>
            <a:r>
              <a:rPr lang="en-US" altLang="en-US" sz="5400" b="1" dirty="0" smtClean="0">
                <a:solidFill>
                  <a:srgbClr val="003399"/>
                </a:solidFill>
                <a:latin typeface="+mj-lt"/>
              </a:rPr>
              <a:t>, </a:t>
            </a:r>
            <a:r>
              <a:rPr lang="en-US" altLang="en-US" sz="5400" b="1" dirty="0" err="1" smtClean="0">
                <a:solidFill>
                  <a:srgbClr val="003399"/>
                </a:solidFill>
                <a:latin typeface="+mj-lt"/>
              </a:rPr>
              <a:t>tiến</a:t>
            </a:r>
            <a:r>
              <a:rPr lang="en-US" altLang="en-US" sz="54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altLang="en-US" sz="5400" b="1" dirty="0" err="1" smtClean="0">
                <a:solidFill>
                  <a:srgbClr val="003399"/>
                </a:solidFill>
                <a:latin typeface="+mj-lt"/>
              </a:rPr>
              <a:t>dâng</a:t>
            </a:r>
            <a:r>
              <a:rPr lang="en-US" altLang="en-US" sz="54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altLang="en-US" sz="5400" b="1" dirty="0" err="1" smtClean="0">
                <a:solidFill>
                  <a:srgbClr val="003399"/>
                </a:solidFill>
                <a:latin typeface="+mj-lt"/>
              </a:rPr>
              <a:t>Vua</a:t>
            </a:r>
            <a:r>
              <a:rPr lang="en-US" altLang="en-US" sz="54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altLang="en-US" sz="5400" b="1" dirty="0" err="1" smtClean="0">
                <a:solidFill>
                  <a:srgbClr val="003399"/>
                </a:solidFill>
                <a:latin typeface="+mj-lt"/>
              </a:rPr>
              <a:t>Trời</a:t>
            </a:r>
            <a:r>
              <a:rPr lang="en-US" altLang="en-US" sz="54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altLang="en-US" sz="5400" b="1" dirty="0" err="1" smtClean="0">
                <a:solidFill>
                  <a:srgbClr val="003399"/>
                </a:solidFill>
                <a:latin typeface="+mj-lt"/>
              </a:rPr>
              <a:t>cao</a:t>
            </a:r>
            <a:r>
              <a:rPr lang="en-US" altLang="en-US" sz="5400" b="1" dirty="0" smtClean="0">
                <a:solidFill>
                  <a:srgbClr val="003399"/>
                </a:solidFill>
                <a:latin typeface="+mj-lt"/>
              </a:rPr>
              <a:t> sang, </a:t>
            </a:r>
            <a:r>
              <a:rPr lang="en-US" altLang="en-US" sz="5400" b="1" dirty="0" err="1" smtClean="0">
                <a:solidFill>
                  <a:srgbClr val="003399"/>
                </a:solidFill>
                <a:latin typeface="+mj-lt"/>
              </a:rPr>
              <a:t>mừng</a:t>
            </a:r>
            <a:r>
              <a:rPr lang="en-US" altLang="en-US" sz="54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altLang="en-US" sz="5400" b="1" dirty="0" err="1" smtClean="0">
                <a:solidFill>
                  <a:srgbClr val="003399"/>
                </a:solidFill>
                <a:latin typeface="+mj-lt"/>
              </a:rPr>
              <a:t>hát</a:t>
            </a:r>
            <a:r>
              <a:rPr lang="en-US" altLang="en-US" sz="54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altLang="en-US" sz="5400" b="1" dirty="0" err="1" smtClean="0">
                <a:solidFill>
                  <a:srgbClr val="003399"/>
                </a:solidFill>
                <a:latin typeface="+mj-lt"/>
              </a:rPr>
              <a:t>khen</a:t>
            </a:r>
            <a:r>
              <a:rPr lang="en-US" altLang="en-US" sz="54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altLang="en-US" sz="5400" b="1" dirty="0" err="1" smtClean="0">
                <a:solidFill>
                  <a:srgbClr val="003399"/>
                </a:solidFill>
                <a:latin typeface="+mj-lt"/>
              </a:rPr>
              <a:t>Danh</a:t>
            </a:r>
            <a:r>
              <a:rPr lang="en-US" altLang="en-US" sz="54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altLang="en-US" sz="5400" b="1" dirty="0" err="1" smtClean="0">
                <a:solidFill>
                  <a:srgbClr val="003399"/>
                </a:solidFill>
                <a:latin typeface="+mj-lt"/>
              </a:rPr>
              <a:t>Ngài</a:t>
            </a:r>
            <a:r>
              <a:rPr lang="en-US" altLang="en-US" sz="54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altLang="en-US" sz="5400" b="1" dirty="0" err="1" smtClean="0">
                <a:solidFill>
                  <a:srgbClr val="003399"/>
                </a:solidFill>
                <a:latin typeface="+mj-lt"/>
              </a:rPr>
              <a:t>vinh</a:t>
            </a:r>
            <a:r>
              <a:rPr lang="en-US" altLang="en-US" sz="54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altLang="en-US" sz="5400" b="1" dirty="0" err="1" smtClean="0">
                <a:solidFill>
                  <a:srgbClr val="003399"/>
                </a:solidFill>
                <a:latin typeface="+mj-lt"/>
              </a:rPr>
              <a:t>quang</a:t>
            </a:r>
            <a:r>
              <a:rPr lang="en-US" altLang="en-US" sz="5400" b="1" dirty="0" smtClean="0">
                <a:solidFill>
                  <a:srgbClr val="003399"/>
                </a:solidFill>
                <a:latin typeface="+mj-lt"/>
              </a:rPr>
              <a:t>.</a:t>
            </a:r>
            <a:endParaRPr lang="en-US" altLang="en-US" sz="5400" b="1" u="sng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41762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Content Placeholder 2">
            <a:extLst>
              <a:ext uri="{FF2B5EF4-FFF2-40B4-BE49-F238E27FC236}">
                <a16:creationId xmlns="" xmlns:a16="http://schemas.microsoft.com/office/drawing/2014/main" id="{6B7DA73B-8E3F-4CC3-A177-C77B30DE89C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5143500"/>
          </a:xfrm>
        </p:spPr>
        <p:txBody>
          <a:bodyPr anchor="ctr" anchorCtr="0">
            <a:noAutofit/>
          </a:bodyPr>
          <a:lstStyle/>
          <a:p>
            <a:pPr marL="27385" indent="0" algn="just">
              <a:lnSpc>
                <a:spcPct val="120000"/>
              </a:lnSpc>
              <a:buNone/>
            </a:pPr>
            <a:r>
              <a:rPr lang="en-US" altLang="en-US" sz="4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Tk2:</a:t>
            </a:r>
            <a:r>
              <a:rPr lang="en-US" altLang="en-US" sz="44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003399"/>
                </a:solidFill>
                <a:latin typeface="+mj-lt"/>
              </a:rPr>
              <a:t>Ôi</a:t>
            </a:r>
            <a:r>
              <a:rPr lang="en-US" altLang="en-US" sz="4400" b="1" dirty="0" smtClean="0">
                <a:solidFill>
                  <a:srgbClr val="003399"/>
                </a:solidFill>
                <a:latin typeface="+mj-lt"/>
              </a:rPr>
              <a:t> Cha </a:t>
            </a:r>
            <a:r>
              <a:rPr lang="en-US" altLang="en-US" sz="4400" b="1" dirty="0" err="1" smtClean="0">
                <a:solidFill>
                  <a:srgbClr val="003399"/>
                </a:solidFill>
                <a:latin typeface="+mj-lt"/>
              </a:rPr>
              <a:t>thân</a:t>
            </a:r>
            <a:r>
              <a:rPr lang="en-US" altLang="en-US" sz="44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altLang="en-US" sz="4400" b="1" dirty="0" err="1" smtClean="0">
                <a:solidFill>
                  <a:srgbClr val="003399"/>
                </a:solidFill>
                <a:latin typeface="+mj-lt"/>
              </a:rPr>
              <a:t>yêu</a:t>
            </a:r>
            <a:r>
              <a:rPr lang="en-US" altLang="en-US" sz="44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altLang="en-US" sz="4400" b="1" dirty="0" err="1" smtClean="0">
                <a:solidFill>
                  <a:srgbClr val="003399"/>
                </a:solidFill>
                <a:latin typeface="+mj-lt"/>
              </a:rPr>
              <a:t>ơi</a:t>
            </a:r>
            <a:r>
              <a:rPr lang="en-US" altLang="en-US" sz="44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altLang="en-US" sz="4400" b="1" dirty="0" err="1" smtClean="0">
                <a:solidFill>
                  <a:srgbClr val="003399"/>
                </a:solidFill>
                <a:latin typeface="+mj-lt"/>
              </a:rPr>
              <a:t>hôm</a:t>
            </a:r>
            <a:r>
              <a:rPr lang="en-US" altLang="en-US" sz="4400" b="1" dirty="0" smtClean="0">
                <a:solidFill>
                  <a:srgbClr val="003399"/>
                </a:solidFill>
                <a:latin typeface="+mj-lt"/>
              </a:rPr>
              <a:t> nay </a:t>
            </a:r>
            <a:r>
              <a:rPr lang="en-US" altLang="en-US" sz="4400" b="1" dirty="0" err="1" smtClean="0">
                <a:solidFill>
                  <a:srgbClr val="003399"/>
                </a:solidFill>
                <a:latin typeface="+mj-lt"/>
              </a:rPr>
              <a:t>đây</a:t>
            </a:r>
            <a:r>
              <a:rPr lang="en-US" altLang="en-US" sz="4400" b="1" dirty="0" smtClean="0">
                <a:solidFill>
                  <a:srgbClr val="003399"/>
                </a:solidFill>
                <a:latin typeface="+mj-lt"/>
              </a:rPr>
              <a:t> con </a:t>
            </a:r>
            <a:r>
              <a:rPr lang="en-US" altLang="en-US" sz="4400" b="1" dirty="0" err="1" smtClean="0">
                <a:solidFill>
                  <a:srgbClr val="003399"/>
                </a:solidFill>
                <a:latin typeface="+mj-lt"/>
              </a:rPr>
              <a:t>dâng</a:t>
            </a:r>
            <a:r>
              <a:rPr lang="en-US" altLang="en-US" sz="44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altLang="en-US" sz="4400" b="1" dirty="0" err="1" smtClean="0">
                <a:solidFill>
                  <a:srgbClr val="003399"/>
                </a:solidFill>
                <a:latin typeface="+mj-lt"/>
              </a:rPr>
              <a:t>lên</a:t>
            </a:r>
            <a:r>
              <a:rPr lang="en-US" altLang="en-US" sz="44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altLang="en-US" sz="4400" b="1" dirty="0" err="1" smtClean="0">
                <a:solidFill>
                  <a:srgbClr val="003399"/>
                </a:solidFill>
                <a:latin typeface="+mj-lt"/>
              </a:rPr>
              <a:t>những</a:t>
            </a:r>
            <a:r>
              <a:rPr lang="en-US" altLang="en-US" sz="44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altLang="en-US" sz="4400" b="1" dirty="0" err="1" smtClean="0">
                <a:solidFill>
                  <a:srgbClr val="003399"/>
                </a:solidFill>
                <a:latin typeface="+mj-lt"/>
              </a:rPr>
              <a:t>ước</a:t>
            </a:r>
            <a:r>
              <a:rPr lang="en-US" altLang="en-US" sz="44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altLang="en-US" sz="4400" b="1" dirty="0" err="1" smtClean="0">
                <a:solidFill>
                  <a:srgbClr val="003399"/>
                </a:solidFill>
                <a:latin typeface="+mj-lt"/>
              </a:rPr>
              <a:t>vọng</a:t>
            </a:r>
            <a:r>
              <a:rPr lang="en-US" altLang="en-US" sz="44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altLang="en-US" sz="4400" b="1" dirty="0" err="1" smtClean="0">
                <a:solidFill>
                  <a:srgbClr val="003399"/>
                </a:solidFill>
                <a:latin typeface="+mj-lt"/>
              </a:rPr>
              <a:t>đời</a:t>
            </a:r>
            <a:r>
              <a:rPr lang="en-US" altLang="en-US" sz="4400" b="1" dirty="0" smtClean="0">
                <a:solidFill>
                  <a:srgbClr val="003399"/>
                </a:solidFill>
                <a:latin typeface="+mj-lt"/>
              </a:rPr>
              <a:t> con </a:t>
            </a:r>
            <a:r>
              <a:rPr lang="en-US" altLang="en-US" sz="4400" b="1" dirty="0" err="1" smtClean="0">
                <a:solidFill>
                  <a:srgbClr val="003399"/>
                </a:solidFill>
                <a:latin typeface="+mj-lt"/>
              </a:rPr>
              <a:t>noi</a:t>
            </a:r>
            <a:r>
              <a:rPr lang="en-US" altLang="en-US" sz="44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altLang="en-US" sz="4400" b="1" dirty="0" err="1" smtClean="0">
                <a:solidFill>
                  <a:srgbClr val="003399"/>
                </a:solidFill>
                <a:latin typeface="+mj-lt"/>
              </a:rPr>
              <a:t>theo</a:t>
            </a:r>
            <a:r>
              <a:rPr lang="en-US" altLang="en-US" sz="44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altLang="en-US" sz="4400" b="1" dirty="0" err="1" smtClean="0">
                <a:solidFill>
                  <a:srgbClr val="003399"/>
                </a:solidFill>
                <a:latin typeface="+mj-lt"/>
              </a:rPr>
              <a:t>gương</a:t>
            </a:r>
            <a:r>
              <a:rPr lang="en-US" altLang="en-US" sz="44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altLang="en-US" sz="4400" b="1" dirty="0" err="1" smtClean="0">
                <a:solidFill>
                  <a:srgbClr val="003399"/>
                </a:solidFill>
                <a:latin typeface="+mj-lt"/>
              </a:rPr>
              <a:t>sáng</a:t>
            </a:r>
            <a:r>
              <a:rPr lang="en-US" altLang="en-US" sz="44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altLang="en-US" sz="4400" b="1" dirty="0" err="1" smtClean="0">
                <a:solidFill>
                  <a:srgbClr val="003399"/>
                </a:solidFill>
                <a:latin typeface="+mj-lt"/>
              </a:rPr>
              <a:t>Chúa</a:t>
            </a:r>
            <a:r>
              <a:rPr lang="en-US" altLang="en-US" sz="44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altLang="en-US" sz="4400" b="1" dirty="0" err="1" smtClean="0">
                <a:solidFill>
                  <a:srgbClr val="003399"/>
                </a:solidFill>
                <a:latin typeface="+mj-lt"/>
              </a:rPr>
              <a:t>Giê-su</a:t>
            </a:r>
            <a:r>
              <a:rPr lang="en-US" altLang="en-US" sz="44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altLang="en-US" sz="4400" b="1" dirty="0" err="1" smtClean="0">
                <a:solidFill>
                  <a:srgbClr val="003399"/>
                </a:solidFill>
                <a:latin typeface="+mj-lt"/>
              </a:rPr>
              <a:t>gương</a:t>
            </a:r>
            <a:r>
              <a:rPr lang="en-US" altLang="en-US" sz="44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altLang="en-US" sz="4400" b="1" dirty="0" err="1" smtClean="0">
                <a:solidFill>
                  <a:srgbClr val="003399"/>
                </a:solidFill>
                <a:latin typeface="+mj-lt"/>
              </a:rPr>
              <a:t>khiêm</a:t>
            </a:r>
            <a:r>
              <a:rPr lang="en-US" altLang="en-US" sz="44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altLang="en-US" sz="4400" b="1" dirty="0" err="1" smtClean="0">
                <a:solidFill>
                  <a:srgbClr val="003399"/>
                </a:solidFill>
                <a:latin typeface="+mj-lt"/>
              </a:rPr>
              <a:t>nhu</a:t>
            </a:r>
            <a:r>
              <a:rPr lang="en-US" altLang="en-US" sz="44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altLang="en-US" sz="4400" b="1" dirty="0" err="1" smtClean="0">
                <a:solidFill>
                  <a:srgbClr val="003399"/>
                </a:solidFill>
                <a:latin typeface="+mj-lt"/>
              </a:rPr>
              <a:t>thâm</a:t>
            </a:r>
            <a:r>
              <a:rPr lang="en-US" altLang="en-US" sz="44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altLang="en-US" sz="4400" b="1" dirty="0" err="1" smtClean="0">
                <a:solidFill>
                  <a:srgbClr val="003399"/>
                </a:solidFill>
                <a:latin typeface="+mj-lt"/>
              </a:rPr>
              <a:t>sâu</a:t>
            </a:r>
            <a:r>
              <a:rPr lang="en-US" altLang="en-US" sz="44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altLang="en-US" sz="4400" b="1" dirty="0" err="1" smtClean="0">
                <a:solidFill>
                  <a:srgbClr val="003399"/>
                </a:solidFill>
                <a:latin typeface="+mj-lt"/>
              </a:rPr>
              <a:t>nơi</a:t>
            </a:r>
            <a:r>
              <a:rPr lang="en-US" altLang="en-US" sz="44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altLang="en-US" sz="4400" b="1" dirty="0" err="1" smtClean="0">
                <a:solidFill>
                  <a:srgbClr val="003399"/>
                </a:solidFill>
                <a:latin typeface="+mj-lt"/>
              </a:rPr>
              <a:t>tim</a:t>
            </a:r>
            <a:r>
              <a:rPr lang="en-US" altLang="en-US" sz="4400" b="1" dirty="0" smtClean="0">
                <a:solidFill>
                  <a:srgbClr val="003399"/>
                </a:solidFill>
                <a:latin typeface="+mj-lt"/>
              </a:rPr>
              <a:t> Cha </a:t>
            </a:r>
            <a:r>
              <a:rPr lang="en-US" altLang="en-US" sz="4400" b="1" dirty="0" err="1" smtClean="0">
                <a:solidFill>
                  <a:srgbClr val="003399"/>
                </a:solidFill>
                <a:latin typeface="+mj-lt"/>
              </a:rPr>
              <a:t>đời</a:t>
            </a:r>
            <a:r>
              <a:rPr lang="en-US" altLang="en-US" sz="44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altLang="en-US" sz="4400" b="1" dirty="0" err="1" smtClean="0">
                <a:solidFill>
                  <a:srgbClr val="003399"/>
                </a:solidFill>
                <a:latin typeface="+mj-lt"/>
              </a:rPr>
              <a:t>hiền</a:t>
            </a:r>
            <a:r>
              <a:rPr lang="en-US" altLang="en-US" sz="44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altLang="en-US" sz="4400" b="1" dirty="0" err="1" smtClean="0">
                <a:solidFill>
                  <a:srgbClr val="003399"/>
                </a:solidFill>
                <a:latin typeface="+mj-lt"/>
              </a:rPr>
              <a:t>hòa</a:t>
            </a:r>
            <a:r>
              <a:rPr lang="en-US" altLang="en-US" sz="4400" b="1" dirty="0" smtClean="0">
                <a:solidFill>
                  <a:srgbClr val="003399"/>
                </a:solidFill>
                <a:latin typeface="+mj-lt"/>
              </a:rPr>
              <a:t>. </a:t>
            </a:r>
            <a:r>
              <a:rPr lang="en-US" altLang="en-US" sz="4400" b="1" dirty="0" err="1" smtClean="0">
                <a:solidFill>
                  <a:srgbClr val="003399"/>
                </a:solidFill>
                <a:latin typeface="+mj-lt"/>
              </a:rPr>
              <a:t>Xin</a:t>
            </a:r>
            <a:r>
              <a:rPr lang="en-US" altLang="en-US" sz="44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altLang="en-US" sz="4400" b="1" dirty="0" err="1" smtClean="0">
                <a:solidFill>
                  <a:srgbClr val="003399"/>
                </a:solidFill>
                <a:latin typeface="+mj-lt"/>
              </a:rPr>
              <a:t>cho</a:t>
            </a:r>
            <a:r>
              <a:rPr lang="en-US" altLang="en-US" sz="44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altLang="en-US" sz="4400" b="1" dirty="0" err="1" smtClean="0">
                <a:solidFill>
                  <a:srgbClr val="003399"/>
                </a:solidFill>
                <a:latin typeface="+mj-lt"/>
              </a:rPr>
              <a:t>lòng</a:t>
            </a:r>
            <a:r>
              <a:rPr lang="en-US" altLang="en-US" sz="4400" b="1" dirty="0" smtClean="0">
                <a:solidFill>
                  <a:srgbClr val="003399"/>
                </a:solidFill>
                <a:latin typeface="+mj-lt"/>
              </a:rPr>
              <a:t> con </a:t>
            </a:r>
            <a:r>
              <a:rPr lang="en-US" altLang="en-US" sz="4400" b="1" dirty="0" err="1" smtClean="0">
                <a:solidFill>
                  <a:srgbClr val="003399"/>
                </a:solidFill>
                <a:latin typeface="+mj-lt"/>
              </a:rPr>
              <a:t>luôn</a:t>
            </a:r>
            <a:r>
              <a:rPr lang="en-US" altLang="en-US" sz="44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altLang="en-US" sz="4400" b="1" dirty="0" err="1" smtClean="0">
                <a:solidFill>
                  <a:srgbClr val="003399"/>
                </a:solidFill>
                <a:latin typeface="+mj-lt"/>
              </a:rPr>
              <a:t>hướng</a:t>
            </a:r>
            <a:r>
              <a:rPr lang="en-US" altLang="en-US" sz="44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altLang="en-US" sz="4400" b="1" dirty="0" err="1" smtClean="0">
                <a:solidFill>
                  <a:srgbClr val="003399"/>
                </a:solidFill>
                <a:latin typeface="+mj-lt"/>
              </a:rPr>
              <a:t>đến</a:t>
            </a:r>
            <a:r>
              <a:rPr lang="en-US" altLang="en-US" sz="44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altLang="en-US" sz="4400" b="1" dirty="0" err="1" smtClean="0">
                <a:solidFill>
                  <a:srgbClr val="003399"/>
                </a:solidFill>
                <a:latin typeface="+mj-lt"/>
              </a:rPr>
              <a:t>tim</a:t>
            </a:r>
            <a:r>
              <a:rPr lang="en-US" altLang="en-US" sz="4400" b="1" dirty="0" smtClean="0">
                <a:solidFill>
                  <a:srgbClr val="003399"/>
                </a:solidFill>
                <a:latin typeface="+mj-lt"/>
              </a:rPr>
              <a:t> Cha </a:t>
            </a:r>
            <a:r>
              <a:rPr lang="en-US" altLang="en-US" sz="4400" b="1" dirty="0" err="1" smtClean="0">
                <a:solidFill>
                  <a:srgbClr val="003399"/>
                </a:solidFill>
                <a:latin typeface="+mj-lt"/>
              </a:rPr>
              <a:t>cả</a:t>
            </a:r>
            <a:r>
              <a:rPr lang="en-US" altLang="en-US" sz="44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altLang="en-US" sz="4400" b="1" dirty="0" err="1" smtClean="0">
                <a:solidFill>
                  <a:srgbClr val="003399"/>
                </a:solidFill>
                <a:latin typeface="+mj-lt"/>
              </a:rPr>
              <a:t>đời</a:t>
            </a:r>
            <a:r>
              <a:rPr lang="en-US" altLang="en-US" sz="4400" b="1" dirty="0" smtClean="0">
                <a:solidFill>
                  <a:srgbClr val="003399"/>
                </a:solidFill>
                <a:latin typeface="+mj-lt"/>
              </a:rPr>
              <a:t> con.</a:t>
            </a:r>
            <a:endParaRPr lang="en-US" altLang="en-US" sz="4400" b="1" u="sng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39845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Content Placeholder 2">
            <a:extLst>
              <a:ext uri="{FF2B5EF4-FFF2-40B4-BE49-F238E27FC236}">
                <a16:creationId xmlns="" xmlns:a16="http://schemas.microsoft.com/office/drawing/2014/main" id="{6B7DA73B-8E3F-4CC3-A177-C77B30DE89C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5143500"/>
          </a:xfrm>
        </p:spPr>
        <p:txBody>
          <a:bodyPr anchor="ctr" anchorCtr="0">
            <a:noAutofit/>
          </a:bodyPr>
          <a:lstStyle/>
          <a:p>
            <a:pPr marL="27385" indent="0" algn="just">
              <a:lnSpc>
                <a:spcPct val="120000"/>
              </a:lnSpc>
              <a:buNone/>
            </a:pPr>
            <a:r>
              <a:rPr lang="en-US" altLang="en-US" sz="54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Đk</a:t>
            </a:r>
            <a:r>
              <a:rPr lang="en-US" altLang="en-US" sz="5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:</a:t>
            </a:r>
            <a:r>
              <a:rPr lang="en-US" altLang="en-US" sz="54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 smtClean="0">
                <a:solidFill>
                  <a:srgbClr val="003399"/>
                </a:solidFill>
                <a:latin typeface="+mj-lt"/>
              </a:rPr>
              <a:t>Và</a:t>
            </a:r>
            <a:r>
              <a:rPr lang="en-US" altLang="en-US" sz="54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altLang="en-US" sz="5400" b="1" dirty="0" err="1" smtClean="0">
                <a:solidFill>
                  <a:srgbClr val="003399"/>
                </a:solidFill>
                <a:latin typeface="+mj-lt"/>
              </a:rPr>
              <a:t>hiệp</a:t>
            </a:r>
            <a:r>
              <a:rPr lang="en-US" altLang="en-US" sz="54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altLang="en-US" sz="5400" b="1" dirty="0" err="1" smtClean="0">
                <a:solidFill>
                  <a:srgbClr val="003399"/>
                </a:solidFill>
                <a:latin typeface="+mj-lt"/>
              </a:rPr>
              <a:t>cùng</a:t>
            </a:r>
            <a:r>
              <a:rPr lang="en-US" altLang="en-US" sz="54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altLang="en-US" sz="5400" b="1" dirty="0" err="1" smtClean="0">
                <a:solidFill>
                  <a:srgbClr val="003399"/>
                </a:solidFill>
                <a:latin typeface="+mj-lt"/>
              </a:rPr>
              <a:t>hiến</a:t>
            </a:r>
            <a:r>
              <a:rPr lang="en-US" altLang="en-US" sz="54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altLang="en-US" sz="5400" b="1" dirty="0" err="1" smtClean="0">
                <a:solidFill>
                  <a:srgbClr val="003399"/>
                </a:solidFill>
                <a:latin typeface="+mj-lt"/>
              </a:rPr>
              <a:t>lễ</a:t>
            </a:r>
            <a:r>
              <a:rPr lang="en-US" altLang="en-US" sz="54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altLang="en-US" sz="5400" b="1" dirty="0" err="1" smtClean="0">
                <a:solidFill>
                  <a:srgbClr val="003399"/>
                </a:solidFill>
                <a:latin typeface="+mj-lt"/>
              </a:rPr>
              <a:t>chí</a:t>
            </a:r>
            <a:r>
              <a:rPr lang="en-US" altLang="en-US" sz="54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altLang="en-US" sz="5400" b="1" dirty="0" err="1" smtClean="0">
                <a:solidFill>
                  <a:srgbClr val="003399"/>
                </a:solidFill>
                <a:latin typeface="+mj-lt"/>
              </a:rPr>
              <a:t>thánh</a:t>
            </a:r>
            <a:r>
              <a:rPr lang="en-US" altLang="en-US" sz="54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altLang="en-US" sz="5400" b="1" dirty="0" err="1" smtClean="0">
                <a:solidFill>
                  <a:srgbClr val="003399"/>
                </a:solidFill>
                <a:latin typeface="+mj-lt"/>
              </a:rPr>
              <a:t>rượu</a:t>
            </a:r>
            <a:r>
              <a:rPr lang="en-US" altLang="en-US" sz="54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altLang="en-US" sz="5400" b="1" dirty="0" err="1" smtClean="0">
                <a:solidFill>
                  <a:srgbClr val="003399"/>
                </a:solidFill>
                <a:latin typeface="+mj-lt"/>
              </a:rPr>
              <a:t>ngọt</a:t>
            </a:r>
            <a:r>
              <a:rPr lang="en-US" altLang="en-US" sz="54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altLang="en-US" sz="5400" b="1" dirty="0" err="1" smtClean="0">
                <a:solidFill>
                  <a:srgbClr val="003399"/>
                </a:solidFill>
                <a:latin typeface="+mj-lt"/>
              </a:rPr>
              <a:t>hồng</a:t>
            </a:r>
            <a:r>
              <a:rPr lang="en-US" altLang="en-US" sz="54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altLang="en-US" sz="5400" b="1" dirty="0" err="1" smtClean="0">
                <a:solidFill>
                  <a:srgbClr val="003399"/>
                </a:solidFill>
                <a:latin typeface="+mj-lt"/>
              </a:rPr>
              <a:t>với</a:t>
            </a:r>
            <a:r>
              <a:rPr lang="en-US" altLang="en-US" sz="54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altLang="en-US" sz="5400" b="1" dirty="0" err="1" smtClean="0">
                <a:solidFill>
                  <a:srgbClr val="003399"/>
                </a:solidFill>
                <a:latin typeface="+mj-lt"/>
              </a:rPr>
              <a:t>tấm</a:t>
            </a:r>
            <a:r>
              <a:rPr lang="en-US" altLang="en-US" sz="54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altLang="en-US" sz="5400" b="1" dirty="0" err="1" smtClean="0">
                <a:solidFill>
                  <a:srgbClr val="003399"/>
                </a:solidFill>
                <a:latin typeface="+mj-lt"/>
              </a:rPr>
              <a:t>bánh</a:t>
            </a:r>
            <a:r>
              <a:rPr lang="en-US" altLang="en-US" sz="54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altLang="en-US" sz="5400" b="1" dirty="0" err="1" smtClean="0">
                <a:solidFill>
                  <a:srgbClr val="003399"/>
                </a:solidFill>
                <a:latin typeface="+mj-lt"/>
              </a:rPr>
              <a:t>trắng</a:t>
            </a:r>
            <a:r>
              <a:rPr lang="en-US" altLang="en-US" sz="5400" b="1" dirty="0" smtClean="0">
                <a:solidFill>
                  <a:srgbClr val="003399"/>
                </a:solidFill>
                <a:latin typeface="+mj-lt"/>
              </a:rPr>
              <a:t>, </a:t>
            </a:r>
            <a:r>
              <a:rPr lang="en-US" altLang="en-US" sz="5400" b="1" dirty="0" err="1" smtClean="0">
                <a:solidFill>
                  <a:srgbClr val="003399"/>
                </a:solidFill>
                <a:latin typeface="+mj-lt"/>
              </a:rPr>
              <a:t>tiến</a:t>
            </a:r>
            <a:r>
              <a:rPr lang="en-US" altLang="en-US" sz="54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altLang="en-US" sz="5400" b="1" dirty="0" err="1" smtClean="0">
                <a:solidFill>
                  <a:srgbClr val="003399"/>
                </a:solidFill>
                <a:latin typeface="+mj-lt"/>
              </a:rPr>
              <a:t>dâng</a:t>
            </a:r>
            <a:r>
              <a:rPr lang="en-US" altLang="en-US" sz="54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altLang="en-US" sz="5400" b="1" dirty="0" err="1" smtClean="0">
                <a:solidFill>
                  <a:srgbClr val="003399"/>
                </a:solidFill>
                <a:latin typeface="+mj-lt"/>
              </a:rPr>
              <a:t>Vua</a:t>
            </a:r>
            <a:r>
              <a:rPr lang="en-US" altLang="en-US" sz="54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altLang="en-US" sz="5400" b="1" dirty="0" err="1" smtClean="0">
                <a:solidFill>
                  <a:srgbClr val="003399"/>
                </a:solidFill>
                <a:latin typeface="+mj-lt"/>
              </a:rPr>
              <a:t>Trời</a:t>
            </a:r>
            <a:r>
              <a:rPr lang="en-US" altLang="en-US" sz="54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altLang="en-US" sz="5400" b="1" dirty="0" err="1" smtClean="0">
                <a:solidFill>
                  <a:srgbClr val="003399"/>
                </a:solidFill>
                <a:latin typeface="+mj-lt"/>
              </a:rPr>
              <a:t>cao</a:t>
            </a:r>
            <a:r>
              <a:rPr lang="en-US" altLang="en-US" sz="5400" b="1" dirty="0" smtClean="0">
                <a:solidFill>
                  <a:srgbClr val="003399"/>
                </a:solidFill>
                <a:latin typeface="+mj-lt"/>
              </a:rPr>
              <a:t> sang, </a:t>
            </a:r>
            <a:r>
              <a:rPr lang="en-US" altLang="en-US" sz="5400" b="1" dirty="0" err="1" smtClean="0">
                <a:solidFill>
                  <a:srgbClr val="003399"/>
                </a:solidFill>
                <a:latin typeface="+mj-lt"/>
              </a:rPr>
              <a:t>mừng</a:t>
            </a:r>
            <a:r>
              <a:rPr lang="en-US" altLang="en-US" sz="54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altLang="en-US" sz="5400" b="1" dirty="0" err="1" smtClean="0">
                <a:solidFill>
                  <a:srgbClr val="003399"/>
                </a:solidFill>
                <a:latin typeface="+mj-lt"/>
              </a:rPr>
              <a:t>hát</a:t>
            </a:r>
            <a:r>
              <a:rPr lang="en-US" altLang="en-US" sz="54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altLang="en-US" sz="5400" b="1" dirty="0" err="1" smtClean="0">
                <a:solidFill>
                  <a:srgbClr val="003399"/>
                </a:solidFill>
                <a:latin typeface="+mj-lt"/>
              </a:rPr>
              <a:t>khen</a:t>
            </a:r>
            <a:r>
              <a:rPr lang="en-US" altLang="en-US" sz="54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altLang="en-US" sz="5400" b="1" dirty="0" err="1" smtClean="0">
                <a:solidFill>
                  <a:srgbClr val="003399"/>
                </a:solidFill>
                <a:latin typeface="+mj-lt"/>
              </a:rPr>
              <a:t>Danh</a:t>
            </a:r>
            <a:r>
              <a:rPr lang="en-US" altLang="en-US" sz="54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altLang="en-US" sz="5400" b="1" dirty="0" err="1" smtClean="0">
                <a:solidFill>
                  <a:srgbClr val="003399"/>
                </a:solidFill>
                <a:latin typeface="+mj-lt"/>
              </a:rPr>
              <a:t>Ngài</a:t>
            </a:r>
            <a:r>
              <a:rPr lang="en-US" altLang="en-US" sz="54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altLang="en-US" sz="5400" b="1" dirty="0" err="1" smtClean="0">
                <a:solidFill>
                  <a:srgbClr val="003399"/>
                </a:solidFill>
                <a:latin typeface="+mj-lt"/>
              </a:rPr>
              <a:t>vinh</a:t>
            </a:r>
            <a:r>
              <a:rPr lang="en-US" altLang="en-US" sz="54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altLang="en-US" sz="5400" b="1" dirty="0" err="1" smtClean="0">
                <a:solidFill>
                  <a:srgbClr val="003399"/>
                </a:solidFill>
                <a:latin typeface="+mj-lt"/>
              </a:rPr>
              <a:t>quang</a:t>
            </a:r>
            <a:r>
              <a:rPr lang="en-US" altLang="en-US" sz="5400" b="1" dirty="0" smtClean="0">
                <a:solidFill>
                  <a:srgbClr val="003399"/>
                </a:solidFill>
                <a:latin typeface="+mj-lt"/>
              </a:rPr>
              <a:t>.</a:t>
            </a:r>
            <a:endParaRPr lang="en-US" altLang="en-US" sz="5400" b="1" u="sng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61714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841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33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37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5657850"/>
          </a:xfrm>
        </p:spPr>
        <p:txBody>
          <a:bodyPr anchor="ctr" anchorCtr="0">
            <a:noAutofit/>
          </a:bodyPr>
          <a:lstStyle/>
          <a:p>
            <a:pPr marL="27432" indent="0" algn="ctr">
              <a:lnSpc>
                <a:spcPct val="120000"/>
              </a:lnSpc>
              <a:buNone/>
            </a:pPr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60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itchFamily="34" charset="0"/>
                <a:cs typeface="Times New Roman" pitchFamily="18" charset="0"/>
              </a:rPr>
              <a:t>Ca</a:t>
            </a:r>
            <a:r>
              <a:rPr lang="en-US" sz="6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60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itchFamily="34" charset="0"/>
                <a:cs typeface="Times New Roman" pitchFamily="18" charset="0"/>
              </a:rPr>
              <a:t>Nguyện</a:t>
            </a:r>
            <a:r>
              <a:rPr lang="en-US" sz="6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60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itchFamily="34" charset="0"/>
                <a:cs typeface="Times New Roman" pitchFamily="18" charset="0"/>
              </a:rPr>
              <a:t>Hiệp</a:t>
            </a:r>
            <a:r>
              <a:rPr lang="en-US" sz="6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60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itchFamily="34" charset="0"/>
                <a:cs typeface="Times New Roman" pitchFamily="18" charset="0"/>
              </a:rPr>
              <a:t>Lễ</a:t>
            </a:r>
            <a:r>
              <a:rPr lang="en-US" sz="6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itchFamily="34" charset="0"/>
                <a:cs typeface="Times New Roman" pitchFamily="18" charset="0"/>
              </a:rPr>
              <a:t> </a:t>
            </a:r>
          </a:p>
          <a:p>
            <a:pPr marL="27432" indent="0" algn="ctr">
              <a:lnSpc>
                <a:spcPct val="120000"/>
              </a:lnSpc>
              <a:buNone/>
            </a:pPr>
            <a:r>
              <a:rPr lang="en-US" sz="7200" b="1" dirty="0" err="1" smtClean="0">
                <a:solidFill>
                  <a:srgbClr val="FF0000"/>
                </a:solidFill>
              </a:rPr>
              <a:t>Nếu</a:t>
            </a:r>
            <a:r>
              <a:rPr lang="en-US" sz="7200" b="1" dirty="0" smtClean="0">
                <a:solidFill>
                  <a:srgbClr val="FF0000"/>
                </a:solidFill>
              </a:rPr>
              <a:t> </a:t>
            </a:r>
            <a:r>
              <a:rPr lang="en-US" sz="7200" b="1" dirty="0" err="1" smtClean="0">
                <a:solidFill>
                  <a:srgbClr val="FF0000"/>
                </a:solidFill>
              </a:rPr>
              <a:t>Một</a:t>
            </a:r>
            <a:r>
              <a:rPr lang="en-US" sz="7200" b="1" dirty="0" smtClean="0">
                <a:solidFill>
                  <a:srgbClr val="FF0000"/>
                </a:solidFill>
              </a:rPr>
              <a:t> </a:t>
            </a:r>
            <a:r>
              <a:rPr lang="en-US" sz="7200" b="1" dirty="0" err="1" smtClean="0">
                <a:solidFill>
                  <a:srgbClr val="FF0000"/>
                </a:solidFill>
              </a:rPr>
              <a:t>Lần</a:t>
            </a:r>
            <a:endParaRPr lang="en-US" sz="7200" b="1" dirty="0" smtClean="0">
              <a:solidFill>
                <a:srgbClr val="FF0000"/>
              </a:solidFill>
            </a:endParaRPr>
          </a:p>
          <a:p>
            <a:pPr marL="27432" indent="0" algn="ctr">
              <a:lnSpc>
                <a:spcPct val="120000"/>
              </a:lnSpc>
              <a:buNone/>
            </a:pPr>
            <a:r>
              <a:rPr lang="en-US" sz="6000" b="1" dirty="0" smtClean="0">
                <a:solidFill>
                  <a:srgbClr val="FF0000"/>
                </a:solidFill>
              </a:rPr>
              <a:t>Lm. </a:t>
            </a:r>
            <a:r>
              <a:rPr lang="en-US" sz="6000" b="1" dirty="0" err="1" smtClean="0">
                <a:solidFill>
                  <a:srgbClr val="FF0000"/>
                </a:solidFill>
              </a:rPr>
              <a:t>Nguyễn</a:t>
            </a:r>
            <a:r>
              <a:rPr lang="en-US" sz="6000" b="1" dirty="0" smtClean="0">
                <a:solidFill>
                  <a:srgbClr val="FF0000"/>
                </a:solidFill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</a:rPr>
              <a:t>Duy</a:t>
            </a:r>
            <a:endParaRPr lang="en-US" sz="6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25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Content Placeholder 2">
            <a:extLst>
              <a:ext uri="{FF2B5EF4-FFF2-40B4-BE49-F238E27FC236}">
                <a16:creationId xmlns="" xmlns:a16="http://schemas.microsoft.com/office/drawing/2014/main" id="{6B7DA73B-8E3F-4CC3-A177-C77B30DE89C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5143500"/>
          </a:xfrm>
        </p:spPr>
        <p:txBody>
          <a:bodyPr anchor="ctr" anchorCtr="0">
            <a:noAutofit/>
          </a:bodyPr>
          <a:lstStyle/>
          <a:p>
            <a:pPr marL="27385" indent="0" algn="just">
              <a:lnSpc>
                <a:spcPct val="120000"/>
              </a:lnSpc>
              <a:buNone/>
            </a:pPr>
            <a:r>
              <a:rPr lang="en-US" altLang="en-US" sz="5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Tk1:</a:t>
            </a:r>
            <a:r>
              <a:rPr lang="en-US" altLang="en-US" sz="56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5600" b="1" dirty="0" err="1" smtClean="0">
                <a:solidFill>
                  <a:srgbClr val="003399"/>
                </a:solidFill>
                <a:latin typeface="+mj-lt"/>
              </a:rPr>
              <a:t>Nếu</a:t>
            </a:r>
            <a:r>
              <a:rPr lang="en-US" altLang="en-US" sz="56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altLang="en-US" sz="5600" b="1" dirty="0" err="1" smtClean="0">
                <a:solidFill>
                  <a:srgbClr val="003399"/>
                </a:solidFill>
                <a:latin typeface="+mj-lt"/>
              </a:rPr>
              <a:t>một</a:t>
            </a:r>
            <a:r>
              <a:rPr lang="en-US" altLang="en-US" sz="56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altLang="en-US" sz="5600" b="1" dirty="0" err="1" smtClean="0">
                <a:solidFill>
                  <a:srgbClr val="003399"/>
                </a:solidFill>
                <a:latin typeface="+mj-lt"/>
              </a:rPr>
              <a:t>lần</a:t>
            </a:r>
            <a:r>
              <a:rPr lang="en-US" altLang="en-US" sz="5600" b="1" dirty="0" smtClean="0">
                <a:solidFill>
                  <a:srgbClr val="003399"/>
                </a:solidFill>
                <a:latin typeface="+mj-lt"/>
              </a:rPr>
              <a:t> con </a:t>
            </a:r>
            <a:r>
              <a:rPr lang="en-US" altLang="en-US" sz="5600" b="1" dirty="0" err="1" smtClean="0">
                <a:solidFill>
                  <a:srgbClr val="003399"/>
                </a:solidFill>
                <a:latin typeface="+mj-lt"/>
              </a:rPr>
              <a:t>đi</a:t>
            </a:r>
            <a:r>
              <a:rPr lang="en-US" altLang="en-US" sz="56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altLang="en-US" sz="5600" b="1" dirty="0" err="1" smtClean="0">
                <a:solidFill>
                  <a:srgbClr val="003399"/>
                </a:solidFill>
                <a:latin typeface="+mj-lt"/>
              </a:rPr>
              <a:t>tìm</a:t>
            </a:r>
            <a:r>
              <a:rPr lang="en-US" altLang="en-US" sz="56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altLang="en-US" sz="5600" b="1" dirty="0" err="1" smtClean="0">
                <a:solidFill>
                  <a:srgbClr val="003399"/>
                </a:solidFill>
                <a:latin typeface="+mj-lt"/>
              </a:rPr>
              <a:t>tình</a:t>
            </a:r>
            <a:r>
              <a:rPr lang="en-US" altLang="en-US" sz="56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altLang="en-US" sz="5600" b="1" dirty="0" err="1" smtClean="0">
                <a:solidFill>
                  <a:srgbClr val="003399"/>
                </a:solidFill>
                <a:latin typeface="+mj-lt"/>
              </a:rPr>
              <a:t>yêu</a:t>
            </a:r>
            <a:r>
              <a:rPr lang="en-US" altLang="en-US" sz="56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altLang="en-US" sz="5600" b="1" dirty="0" err="1" smtClean="0">
                <a:solidFill>
                  <a:srgbClr val="003399"/>
                </a:solidFill>
                <a:latin typeface="+mj-lt"/>
              </a:rPr>
              <a:t>trong</a:t>
            </a:r>
            <a:r>
              <a:rPr lang="en-US" altLang="en-US" sz="56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altLang="en-US" sz="5600" b="1" dirty="0" err="1" smtClean="0">
                <a:solidFill>
                  <a:srgbClr val="003399"/>
                </a:solidFill>
                <a:latin typeface="+mj-lt"/>
              </a:rPr>
              <a:t>cuộc</a:t>
            </a:r>
            <a:r>
              <a:rPr lang="en-US" altLang="en-US" sz="56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altLang="en-US" sz="5600" b="1" dirty="0" err="1" smtClean="0">
                <a:solidFill>
                  <a:srgbClr val="003399"/>
                </a:solidFill>
                <a:latin typeface="+mj-lt"/>
              </a:rPr>
              <a:t>sống</a:t>
            </a:r>
            <a:r>
              <a:rPr lang="en-US" altLang="en-US" sz="5600" b="1" dirty="0" smtClean="0">
                <a:solidFill>
                  <a:srgbClr val="003399"/>
                </a:solidFill>
                <a:latin typeface="+mj-lt"/>
              </a:rPr>
              <a:t>. </a:t>
            </a:r>
            <a:r>
              <a:rPr lang="en-US" altLang="en-US" sz="5600" b="1" dirty="0" err="1" smtClean="0">
                <a:solidFill>
                  <a:srgbClr val="003399"/>
                </a:solidFill>
                <a:latin typeface="+mj-lt"/>
              </a:rPr>
              <a:t>Và</a:t>
            </a:r>
            <a:r>
              <a:rPr lang="en-US" altLang="en-US" sz="56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altLang="en-US" sz="5600" b="1" dirty="0" err="1" smtClean="0">
                <a:solidFill>
                  <a:srgbClr val="003399"/>
                </a:solidFill>
                <a:latin typeface="+mj-lt"/>
              </a:rPr>
              <a:t>nếu</a:t>
            </a:r>
            <a:r>
              <a:rPr lang="en-US" altLang="en-US" sz="56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altLang="en-US" sz="5600" b="1" dirty="0" err="1" smtClean="0">
                <a:solidFill>
                  <a:srgbClr val="003399"/>
                </a:solidFill>
                <a:latin typeface="+mj-lt"/>
              </a:rPr>
              <a:t>một</a:t>
            </a:r>
            <a:r>
              <a:rPr lang="en-US" altLang="en-US" sz="56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altLang="en-US" sz="5600" b="1" dirty="0" err="1" smtClean="0">
                <a:solidFill>
                  <a:srgbClr val="003399"/>
                </a:solidFill>
                <a:latin typeface="+mj-lt"/>
              </a:rPr>
              <a:t>lần</a:t>
            </a:r>
            <a:r>
              <a:rPr lang="en-US" altLang="en-US" sz="56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altLang="en-US" sz="5600" b="1" dirty="0" err="1" smtClean="0">
                <a:solidFill>
                  <a:srgbClr val="003399"/>
                </a:solidFill>
                <a:latin typeface="+mj-lt"/>
              </a:rPr>
              <a:t>bước</a:t>
            </a:r>
            <a:r>
              <a:rPr lang="en-US" altLang="en-US" sz="56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altLang="en-US" sz="5600" b="1" dirty="0" err="1" smtClean="0">
                <a:solidFill>
                  <a:srgbClr val="003399"/>
                </a:solidFill>
                <a:latin typeface="+mj-lt"/>
              </a:rPr>
              <a:t>đi</a:t>
            </a:r>
            <a:r>
              <a:rPr lang="en-US" altLang="en-US" sz="56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altLang="en-US" sz="5600" b="1" dirty="0" err="1" smtClean="0">
                <a:solidFill>
                  <a:srgbClr val="003399"/>
                </a:solidFill>
                <a:latin typeface="+mj-lt"/>
              </a:rPr>
              <a:t>bao</a:t>
            </a:r>
            <a:r>
              <a:rPr lang="en-US" altLang="en-US" sz="5600" b="1" dirty="0" smtClean="0">
                <a:solidFill>
                  <a:srgbClr val="003399"/>
                </a:solidFill>
                <a:latin typeface="+mj-lt"/>
              </a:rPr>
              <a:t> ê </a:t>
            </a:r>
            <a:r>
              <a:rPr lang="en-US" altLang="en-US" sz="5600" b="1" dirty="0" err="1" smtClean="0">
                <a:solidFill>
                  <a:srgbClr val="003399"/>
                </a:solidFill>
                <a:latin typeface="+mj-lt"/>
              </a:rPr>
              <a:t>chề</a:t>
            </a:r>
            <a:r>
              <a:rPr lang="en-US" altLang="en-US" sz="56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altLang="en-US" sz="5600" b="1" dirty="0" err="1" smtClean="0">
                <a:solidFill>
                  <a:srgbClr val="003399"/>
                </a:solidFill>
                <a:latin typeface="+mj-lt"/>
              </a:rPr>
              <a:t>sao</a:t>
            </a:r>
            <a:r>
              <a:rPr lang="en-US" altLang="en-US" sz="5600" b="1" dirty="0" smtClean="0">
                <a:solidFill>
                  <a:srgbClr val="003399"/>
                </a:solidFill>
                <a:latin typeface="+mj-lt"/>
              </a:rPr>
              <a:t> con </a:t>
            </a:r>
            <a:r>
              <a:rPr lang="en-US" altLang="en-US" sz="5600" b="1" dirty="0" err="1" smtClean="0">
                <a:solidFill>
                  <a:srgbClr val="003399"/>
                </a:solidFill>
                <a:latin typeface="+mj-lt"/>
              </a:rPr>
              <a:t>tìm</a:t>
            </a:r>
            <a:r>
              <a:rPr lang="en-US" altLang="en-US" sz="56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altLang="en-US" sz="5600" b="1" dirty="0" err="1" smtClean="0">
                <a:solidFill>
                  <a:srgbClr val="003399"/>
                </a:solidFill>
                <a:latin typeface="+mj-lt"/>
              </a:rPr>
              <a:t>thấy</a:t>
            </a:r>
            <a:r>
              <a:rPr lang="en-US" altLang="en-US" sz="5600" b="1" dirty="0" smtClean="0">
                <a:solidFill>
                  <a:srgbClr val="003399"/>
                </a:solidFill>
                <a:latin typeface="+mj-lt"/>
              </a:rPr>
              <a:t>. </a:t>
            </a:r>
            <a:endParaRPr lang="en-US" altLang="en-US" sz="5600" b="1" u="sng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65041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Content Placeholder 2">
            <a:extLst>
              <a:ext uri="{FF2B5EF4-FFF2-40B4-BE49-F238E27FC236}">
                <a16:creationId xmlns="" xmlns:a16="http://schemas.microsoft.com/office/drawing/2014/main" id="{6B7DA73B-8E3F-4CC3-A177-C77B30DE89C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5143500"/>
          </a:xfrm>
        </p:spPr>
        <p:txBody>
          <a:bodyPr anchor="ctr" anchorCtr="0">
            <a:noAutofit/>
          </a:bodyPr>
          <a:lstStyle/>
          <a:p>
            <a:pPr marL="27385" indent="0" algn="just">
              <a:lnSpc>
                <a:spcPct val="120000"/>
              </a:lnSpc>
              <a:buNone/>
            </a:pPr>
            <a:r>
              <a:rPr lang="en-US" altLang="en-US" sz="5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**:</a:t>
            </a:r>
            <a:r>
              <a:rPr lang="en-US" altLang="en-US" sz="56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5600" b="1" dirty="0" err="1" smtClean="0">
                <a:solidFill>
                  <a:srgbClr val="003399"/>
                </a:solidFill>
                <a:latin typeface="+mj-lt"/>
              </a:rPr>
              <a:t>Nếu</a:t>
            </a:r>
            <a:r>
              <a:rPr lang="en-US" altLang="en-US" sz="56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altLang="en-US" sz="5600" b="1" dirty="0" err="1" smtClean="0">
                <a:solidFill>
                  <a:srgbClr val="003399"/>
                </a:solidFill>
                <a:latin typeface="+mj-lt"/>
              </a:rPr>
              <a:t>một</a:t>
            </a:r>
            <a:r>
              <a:rPr lang="en-US" altLang="en-US" sz="56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altLang="en-US" sz="5600" b="1" dirty="0" err="1" smtClean="0">
                <a:solidFill>
                  <a:srgbClr val="003399"/>
                </a:solidFill>
                <a:latin typeface="+mj-lt"/>
              </a:rPr>
              <a:t>lần</a:t>
            </a:r>
            <a:r>
              <a:rPr lang="en-US" altLang="en-US" sz="56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altLang="en-US" sz="5600" b="1" dirty="0" err="1" smtClean="0">
                <a:solidFill>
                  <a:srgbClr val="003399"/>
                </a:solidFill>
                <a:latin typeface="+mj-lt"/>
              </a:rPr>
              <a:t>đơn</a:t>
            </a:r>
            <a:r>
              <a:rPr lang="en-US" altLang="en-US" sz="56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altLang="en-US" sz="5600" b="1" dirty="0" err="1" smtClean="0">
                <a:solidFill>
                  <a:srgbClr val="003399"/>
                </a:solidFill>
                <a:latin typeface="+mj-lt"/>
              </a:rPr>
              <a:t>côi</a:t>
            </a:r>
            <a:r>
              <a:rPr lang="en-US" altLang="en-US" sz="56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altLang="en-US" sz="5600" b="1" dirty="0" err="1" smtClean="0">
                <a:solidFill>
                  <a:srgbClr val="003399"/>
                </a:solidFill>
                <a:latin typeface="+mj-lt"/>
              </a:rPr>
              <a:t>vì</a:t>
            </a:r>
            <a:r>
              <a:rPr lang="en-US" altLang="en-US" sz="56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altLang="en-US" sz="5600" b="1" dirty="0" err="1" smtClean="0">
                <a:solidFill>
                  <a:srgbClr val="003399"/>
                </a:solidFill>
                <a:latin typeface="+mj-lt"/>
              </a:rPr>
              <a:t>trần</a:t>
            </a:r>
            <a:r>
              <a:rPr lang="en-US" altLang="en-US" sz="56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altLang="en-US" sz="5600" b="1" dirty="0" err="1" smtClean="0">
                <a:solidFill>
                  <a:srgbClr val="003399"/>
                </a:solidFill>
                <a:latin typeface="+mj-lt"/>
              </a:rPr>
              <a:t>gian</a:t>
            </a:r>
            <a:r>
              <a:rPr lang="en-US" altLang="en-US" sz="56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altLang="en-US" sz="5600" b="1" dirty="0" err="1" smtClean="0">
                <a:solidFill>
                  <a:srgbClr val="003399"/>
                </a:solidFill>
                <a:latin typeface="+mj-lt"/>
              </a:rPr>
              <a:t>luôn</a:t>
            </a:r>
            <a:r>
              <a:rPr lang="en-US" altLang="en-US" sz="56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altLang="en-US" sz="5600" b="1" dirty="0" err="1" smtClean="0">
                <a:solidFill>
                  <a:srgbClr val="003399"/>
                </a:solidFill>
                <a:latin typeface="+mj-lt"/>
              </a:rPr>
              <a:t>giả</a:t>
            </a:r>
            <a:r>
              <a:rPr lang="en-US" altLang="en-US" sz="56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altLang="en-US" sz="5600" b="1" dirty="0" err="1" smtClean="0">
                <a:solidFill>
                  <a:srgbClr val="003399"/>
                </a:solidFill>
                <a:latin typeface="+mj-lt"/>
              </a:rPr>
              <a:t>dối</a:t>
            </a:r>
            <a:r>
              <a:rPr lang="en-US" altLang="en-US" sz="5600" b="1" dirty="0" smtClean="0">
                <a:solidFill>
                  <a:srgbClr val="003399"/>
                </a:solidFill>
                <a:latin typeface="+mj-lt"/>
              </a:rPr>
              <a:t>. </a:t>
            </a:r>
            <a:r>
              <a:rPr lang="en-US" altLang="en-US" sz="5600" b="1" dirty="0" err="1" smtClean="0">
                <a:solidFill>
                  <a:srgbClr val="003399"/>
                </a:solidFill>
                <a:latin typeface="+mj-lt"/>
              </a:rPr>
              <a:t>Và</a:t>
            </a:r>
            <a:r>
              <a:rPr lang="en-US" altLang="en-US" sz="56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altLang="en-US" sz="5600" b="1" dirty="0" err="1" smtClean="0">
                <a:solidFill>
                  <a:srgbClr val="003399"/>
                </a:solidFill>
                <a:latin typeface="+mj-lt"/>
              </a:rPr>
              <a:t>nếu</a:t>
            </a:r>
            <a:r>
              <a:rPr lang="en-US" altLang="en-US" sz="56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altLang="en-US" sz="5600" b="1" dirty="0" err="1" smtClean="0">
                <a:solidFill>
                  <a:srgbClr val="003399"/>
                </a:solidFill>
                <a:latin typeface="+mj-lt"/>
              </a:rPr>
              <a:t>đời</a:t>
            </a:r>
            <a:r>
              <a:rPr lang="en-US" altLang="en-US" sz="56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altLang="en-US" sz="5600" b="1" dirty="0" err="1" smtClean="0">
                <a:solidFill>
                  <a:srgbClr val="003399"/>
                </a:solidFill>
                <a:latin typeface="+mj-lt"/>
              </a:rPr>
              <a:t>là</a:t>
            </a:r>
            <a:r>
              <a:rPr lang="en-US" altLang="en-US" sz="56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altLang="en-US" sz="5600" b="1" dirty="0" err="1" smtClean="0">
                <a:solidFill>
                  <a:srgbClr val="003399"/>
                </a:solidFill>
                <a:latin typeface="+mj-lt"/>
              </a:rPr>
              <a:t>bể</a:t>
            </a:r>
            <a:r>
              <a:rPr lang="en-US" altLang="en-US" sz="56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altLang="en-US" sz="5600" b="1" dirty="0" err="1" smtClean="0">
                <a:solidFill>
                  <a:srgbClr val="003399"/>
                </a:solidFill>
                <a:latin typeface="+mj-lt"/>
              </a:rPr>
              <a:t>dâu</a:t>
            </a:r>
            <a:r>
              <a:rPr lang="en-US" altLang="en-US" sz="5600" b="1" dirty="0" smtClean="0">
                <a:solidFill>
                  <a:srgbClr val="003399"/>
                </a:solidFill>
                <a:latin typeface="+mj-lt"/>
              </a:rPr>
              <a:t> con </a:t>
            </a:r>
            <a:r>
              <a:rPr lang="en-US" altLang="en-US" sz="5600" b="1" dirty="0" err="1" smtClean="0">
                <a:solidFill>
                  <a:srgbClr val="003399"/>
                </a:solidFill>
                <a:latin typeface="+mj-lt"/>
              </a:rPr>
              <a:t>đi</a:t>
            </a:r>
            <a:r>
              <a:rPr lang="en-US" altLang="en-US" sz="56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altLang="en-US" sz="5600" b="1" dirty="0" err="1" smtClean="0">
                <a:solidFill>
                  <a:srgbClr val="003399"/>
                </a:solidFill>
                <a:latin typeface="+mj-lt"/>
              </a:rPr>
              <a:t>tìm</a:t>
            </a:r>
            <a:r>
              <a:rPr lang="en-US" altLang="en-US" sz="56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altLang="en-US" sz="5600" b="1" dirty="0" err="1" smtClean="0">
                <a:solidFill>
                  <a:srgbClr val="003399"/>
                </a:solidFill>
                <a:latin typeface="+mj-lt"/>
              </a:rPr>
              <a:t>tình</a:t>
            </a:r>
            <a:r>
              <a:rPr lang="en-US" altLang="en-US" sz="56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altLang="en-US" sz="5600" b="1" dirty="0" err="1" smtClean="0">
                <a:solidFill>
                  <a:srgbClr val="003399"/>
                </a:solidFill>
                <a:latin typeface="+mj-lt"/>
              </a:rPr>
              <a:t>yêu</a:t>
            </a:r>
            <a:r>
              <a:rPr lang="en-US" altLang="en-US" sz="5600" b="1" dirty="0" smtClean="0">
                <a:solidFill>
                  <a:srgbClr val="003399"/>
                </a:solidFill>
                <a:latin typeface="+mj-lt"/>
              </a:rPr>
              <a:t> ở </a:t>
            </a:r>
            <a:r>
              <a:rPr lang="en-US" altLang="en-US" sz="5600" b="1" dirty="0" err="1" smtClean="0">
                <a:solidFill>
                  <a:srgbClr val="003399"/>
                </a:solidFill>
                <a:latin typeface="+mj-lt"/>
              </a:rPr>
              <a:t>đâu</a:t>
            </a:r>
            <a:r>
              <a:rPr lang="en-US" altLang="en-US" sz="5600" b="1" dirty="0" smtClean="0">
                <a:solidFill>
                  <a:srgbClr val="003399"/>
                </a:solidFill>
                <a:latin typeface="+mj-lt"/>
              </a:rPr>
              <a:t>.</a:t>
            </a:r>
            <a:endParaRPr lang="en-US" altLang="en-US" sz="5600" b="1" u="sng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713493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Content Placeholder 2">
            <a:extLst>
              <a:ext uri="{FF2B5EF4-FFF2-40B4-BE49-F238E27FC236}">
                <a16:creationId xmlns="" xmlns:a16="http://schemas.microsoft.com/office/drawing/2014/main" id="{6B7DA73B-8E3F-4CC3-A177-C77B30DE89C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5143500"/>
          </a:xfrm>
        </p:spPr>
        <p:txBody>
          <a:bodyPr anchor="ctr" anchorCtr="0">
            <a:noAutofit/>
          </a:bodyPr>
          <a:lstStyle/>
          <a:p>
            <a:pPr marL="27385" indent="0" algn="just">
              <a:lnSpc>
                <a:spcPct val="120000"/>
              </a:lnSpc>
              <a:buNone/>
            </a:pPr>
            <a:r>
              <a:rPr lang="en-US" altLang="en-US" sz="60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Đk</a:t>
            </a:r>
            <a:r>
              <a:rPr lang="en-US" altLang="en-US" sz="6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:</a:t>
            </a:r>
            <a:r>
              <a:rPr lang="en-US" altLang="en-US" sz="60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 smtClean="0">
                <a:solidFill>
                  <a:srgbClr val="003399"/>
                </a:solidFill>
                <a:latin typeface="+mj-lt"/>
              </a:rPr>
              <a:t>Chính</a:t>
            </a:r>
            <a:r>
              <a:rPr lang="en-US" altLang="en-US" sz="60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altLang="en-US" sz="6000" b="1" dirty="0" err="1" smtClean="0">
                <a:solidFill>
                  <a:srgbClr val="003399"/>
                </a:solidFill>
                <a:latin typeface="+mj-lt"/>
              </a:rPr>
              <a:t>Chúa</a:t>
            </a:r>
            <a:r>
              <a:rPr lang="en-US" altLang="en-US" sz="60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altLang="en-US" sz="6000" b="1" dirty="0" err="1" smtClean="0">
                <a:solidFill>
                  <a:srgbClr val="003399"/>
                </a:solidFill>
                <a:latin typeface="+mj-lt"/>
              </a:rPr>
              <a:t>là</a:t>
            </a:r>
            <a:r>
              <a:rPr lang="en-US" altLang="en-US" sz="60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altLang="en-US" sz="6000" b="1" dirty="0" err="1" smtClean="0">
                <a:solidFill>
                  <a:srgbClr val="003399"/>
                </a:solidFill>
                <a:latin typeface="+mj-lt"/>
              </a:rPr>
              <a:t>tình</a:t>
            </a:r>
            <a:r>
              <a:rPr lang="en-US" altLang="en-US" sz="60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altLang="en-US" sz="6000" b="1" dirty="0" err="1" smtClean="0">
                <a:solidFill>
                  <a:srgbClr val="003399"/>
                </a:solidFill>
                <a:latin typeface="+mj-lt"/>
              </a:rPr>
              <a:t>yêu</a:t>
            </a:r>
            <a:r>
              <a:rPr lang="en-US" altLang="en-US" sz="6000" b="1" dirty="0" smtClean="0">
                <a:solidFill>
                  <a:srgbClr val="003399"/>
                </a:solidFill>
                <a:latin typeface="+mj-lt"/>
              </a:rPr>
              <a:t>. </a:t>
            </a:r>
            <a:r>
              <a:rPr lang="en-US" altLang="en-US" sz="6000" b="1" dirty="0" err="1" smtClean="0">
                <a:solidFill>
                  <a:srgbClr val="003399"/>
                </a:solidFill>
                <a:latin typeface="+mj-lt"/>
              </a:rPr>
              <a:t>Chính</a:t>
            </a:r>
            <a:r>
              <a:rPr lang="en-US" altLang="en-US" sz="60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altLang="en-US" sz="6000" b="1" dirty="0" err="1" smtClean="0">
                <a:solidFill>
                  <a:srgbClr val="003399"/>
                </a:solidFill>
                <a:latin typeface="+mj-lt"/>
              </a:rPr>
              <a:t>Chúa</a:t>
            </a:r>
            <a:r>
              <a:rPr lang="en-US" altLang="en-US" sz="60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altLang="en-US" sz="6000" b="1" dirty="0" err="1" smtClean="0">
                <a:solidFill>
                  <a:srgbClr val="003399"/>
                </a:solidFill>
                <a:latin typeface="+mj-lt"/>
              </a:rPr>
              <a:t>là</a:t>
            </a:r>
            <a:r>
              <a:rPr lang="en-US" altLang="en-US" sz="60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altLang="en-US" sz="6000" b="1" dirty="0" err="1" smtClean="0">
                <a:solidFill>
                  <a:srgbClr val="003399"/>
                </a:solidFill>
                <a:latin typeface="+mj-lt"/>
              </a:rPr>
              <a:t>mùa</a:t>
            </a:r>
            <a:r>
              <a:rPr lang="en-US" altLang="en-US" sz="60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altLang="en-US" sz="6000" b="1" dirty="0" err="1" smtClean="0">
                <a:solidFill>
                  <a:srgbClr val="003399"/>
                </a:solidFill>
                <a:latin typeface="+mj-lt"/>
              </a:rPr>
              <a:t>xuân</a:t>
            </a:r>
            <a:r>
              <a:rPr lang="en-US" altLang="en-US" sz="6000" b="1" dirty="0" smtClean="0">
                <a:solidFill>
                  <a:srgbClr val="003399"/>
                </a:solidFill>
                <a:latin typeface="+mj-lt"/>
              </a:rPr>
              <a:t>. Cho con </a:t>
            </a:r>
            <a:r>
              <a:rPr lang="en-US" altLang="en-US" sz="6000" b="1" dirty="0" err="1" smtClean="0">
                <a:solidFill>
                  <a:srgbClr val="003399"/>
                </a:solidFill>
                <a:latin typeface="+mj-lt"/>
              </a:rPr>
              <a:t>tia</a:t>
            </a:r>
            <a:r>
              <a:rPr lang="en-US" altLang="en-US" sz="60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altLang="en-US" sz="6000" b="1" dirty="0" err="1" smtClean="0">
                <a:solidFill>
                  <a:srgbClr val="003399"/>
                </a:solidFill>
                <a:latin typeface="+mj-lt"/>
              </a:rPr>
              <a:t>nắng</a:t>
            </a:r>
            <a:r>
              <a:rPr lang="en-US" altLang="en-US" sz="60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altLang="en-US" sz="6000" b="1" dirty="0" err="1" smtClean="0">
                <a:solidFill>
                  <a:srgbClr val="003399"/>
                </a:solidFill>
                <a:latin typeface="+mj-lt"/>
              </a:rPr>
              <a:t>ấm</a:t>
            </a:r>
            <a:r>
              <a:rPr lang="en-US" altLang="en-US" sz="6000" b="1" dirty="0" smtClean="0">
                <a:solidFill>
                  <a:srgbClr val="003399"/>
                </a:solidFill>
                <a:latin typeface="+mj-lt"/>
              </a:rPr>
              <a:t>, </a:t>
            </a:r>
            <a:r>
              <a:rPr lang="en-US" altLang="en-US" sz="6000" b="1" dirty="0" err="1" smtClean="0">
                <a:solidFill>
                  <a:srgbClr val="003399"/>
                </a:solidFill>
                <a:latin typeface="+mj-lt"/>
              </a:rPr>
              <a:t>cho</a:t>
            </a:r>
            <a:r>
              <a:rPr lang="en-US" altLang="en-US" sz="6000" b="1" dirty="0" smtClean="0">
                <a:solidFill>
                  <a:srgbClr val="003399"/>
                </a:solidFill>
                <a:latin typeface="+mj-lt"/>
              </a:rPr>
              <a:t> con </a:t>
            </a:r>
            <a:r>
              <a:rPr lang="en-US" altLang="en-US" sz="6000" b="1" dirty="0" err="1" smtClean="0">
                <a:solidFill>
                  <a:srgbClr val="003399"/>
                </a:solidFill>
                <a:latin typeface="+mj-lt"/>
              </a:rPr>
              <a:t>hương</a:t>
            </a:r>
            <a:r>
              <a:rPr lang="en-US" altLang="en-US" sz="60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altLang="en-US" sz="6000" b="1" dirty="0" err="1" smtClean="0">
                <a:solidFill>
                  <a:srgbClr val="003399"/>
                </a:solidFill>
                <a:latin typeface="+mj-lt"/>
              </a:rPr>
              <a:t>hồng</a:t>
            </a:r>
            <a:r>
              <a:rPr lang="en-US" altLang="en-US" sz="60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altLang="en-US" sz="6000" b="1" dirty="0" err="1" smtClean="0">
                <a:solidFill>
                  <a:srgbClr val="003399"/>
                </a:solidFill>
                <a:latin typeface="+mj-lt"/>
              </a:rPr>
              <a:t>ân</a:t>
            </a:r>
            <a:r>
              <a:rPr lang="en-US" altLang="en-US" sz="6000" b="1" dirty="0" smtClean="0">
                <a:solidFill>
                  <a:srgbClr val="003399"/>
                </a:solidFill>
                <a:latin typeface="+mj-lt"/>
              </a:rPr>
              <a:t>.</a:t>
            </a:r>
            <a:endParaRPr lang="en-US" altLang="en-US" sz="6000" b="1" u="sng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362017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Content Placeholder 2">
            <a:extLst>
              <a:ext uri="{FF2B5EF4-FFF2-40B4-BE49-F238E27FC236}">
                <a16:creationId xmlns="" xmlns:a16="http://schemas.microsoft.com/office/drawing/2014/main" id="{6B7DA73B-8E3F-4CC3-A177-C77B30DE89C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5143500"/>
          </a:xfrm>
        </p:spPr>
        <p:txBody>
          <a:bodyPr anchor="ctr" anchorCtr="0">
            <a:noAutofit/>
          </a:bodyPr>
          <a:lstStyle/>
          <a:p>
            <a:pPr marL="27385" indent="0" algn="just">
              <a:lnSpc>
                <a:spcPct val="120000"/>
              </a:lnSpc>
              <a:buNone/>
            </a:pPr>
            <a:r>
              <a:rPr lang="en-US" altLang="en-US" sz="5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Tk2:</a:t>
            </a:r>
            <a:r>
              <a:rPr lang="en-US" altLang="en-US" sz="56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5600" b="1" dirty="0" err="1" smtClean="0">
                <a:solidFill>
                  <a:srgbClr val="003399"/>
                </a:solidFill>
                <a:latin typeface="+mj-lt"/>
              </a:rPr>
              <a:t>Nếu</a:t>
            </a:r>
            <a:r>
              <a:rPr lang="en-US" altLang="en-US" sz="56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altLang="en-US" sz="5600" b="1" dirty="0" err="1" smtClean="0">
                <a:solidFill>
                  <a:srgbClr val="003399"/>
                </a:solidFill>
                <a:latin typeface="+mj-lt"/>
              </a:rPr>
              <a:t>một</a:t>
            </a:r>
            <a:r>
              <a:rPr lang="en-US" altLang="en-US" sz="56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altLang="en-US" sz="5600" b="1" dirty="0" err="1" smtClean="0">
                <a:solidFill>
                  <a:srgbClr val="003399"/>
                </a:solidFill>
                <a:latin typeface="+mj-lt"/>
              </a:rPr>
              <a:t>lần</a:t>
            </a:r>
            <a:r>
              <a:rPr lang="en-US" altLang="en-US" sz="5600" b="1" dirty="0" smtClean="0">
                <a:solidFill>
                  <a:srgbClr val="003399"/>
                </a:solidFill>
                <a:latin typeface="+mj-lt"/>
              </a:rPr>
              <a:t> say </a:t>
            </a:r>
            <a:r>
              <a:rPr lang="en-US" altLang="en-US" sz="5600" b="1" dirty="0" err="1" smtClean="0">
                <a:solidFill>
                  <a:srgbClr val="003399"/>
                </a:solidFill>
                <a:latin typeface="+mj-lt"/>
              </a:rPr>
              <a:t>mê</a:t>
            </a:r>
            <a:r>
              <a:rPr lang="en-US" altLang="en-US" sz="56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altLang="en-US" sz="5600" b="1" dirty="0" err="1" smtClean="0">
                <a:solidFill>
                  <a:srgbClr val="003399"/>
                </a:solidFill>
                <a:latin typeface="+mj-lt"/>
              </a:rPr>
              <a:t>trọn</a:t>
            </a:r>
            <a:r>
              <a:rPr lang="en-US" altLang="en-US" sz="56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altLang="en-US" sz="5600" b="1" dirty="0" err="1" smtClean="0">
                <a:solidFill>
                  <a:srgbClr val="003399"/>
                </a:solidFill>
                <a:latin typeface="+mj-lt"/>
              </a:rPr>
              <a:t>tình</a:t>
            </a:r>
            <a:r>
              <a:rPr lang="en-US" altLang="en-US" sz="56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altLang="en-US" sz="5600" b="1" dirty="0" err="1" smtClean="0">
                <a:solidFill>
                  <a:srgbClr val="003399"/>
                </a:solidFill>
                <a:latin typeface="+mj-lt"/>
              </a:rPr>
              <a:t>si</a:t>
            </a:r>
            <a:r>
              <a:rPr lang="en-US" altLang="en-US" sz="56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altLang="en-US" sz="5600" b="1" dirty="0" err="1" smtClean="0">
                <a:solidFill>
                  <a:srgbClr val="003399"/>
                </a:solidFill>
                <a:latin typeface="+mj-lt"/>
              </a:rPr>
              <a:t>cho</a:t>
            </a:r>
            <a:r>
              <a:rPr lang="en-US" altLang="en-US" sz="56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altLang="en-US" sz="5600" b="1" dirty="0" err="1" smtClean="0">
                <a:solidFill>
                  <a:srgbClr val="003399"/>
                </a:solidFill>
                <a:latin typeface="+mj-lt"/>
              </a:rPr>
              <a:t>người</a:t>
            </a:r>
            <a:r>
              <a:rPr lang="en-US" altLang="en-US" sz="56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altLang="en-US" sz="5600" b="1" dirty="0" err="1" smtClean="0">
                <a:solidFill>
                  <a:srgbClr val="003399"/>
                </a:solidFill>
                <a:latin typeface="+mj-lt"/>
              </a:rPr>
              <a:t>dương</a:t>
            </a:r>
            <a:r>
              <a:rPr lang="en-US" altLang="en-US" sz="56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altLang="en-US" sz="5600" b="1" dirty="0" err="1" smtClean="0">
                <a:solidFill>
                  <a:srgbClr val="003399"/>
                </a:solidFill>
                <a:latin typeface="+mj-lt"/>
              </a:rPr>
              <a:t>thế</a:t>
            </a:r>
            <a:r>
              <a:rPr lang="en-US" altLang="en-US" sz="5600" b="1" dirty="0" smtClean="0">
                <a:solidFill>
                  <a:srgbClr val="003399"/>
                </a:solidFill>
                <a:latin typeface="+mj-lt"/>
              </a:rPr>
              <a:t>. </a:t>
            </a:r>
            <a:r>
              <a:rPr lang="en-US" altLang="en-US" sz="5600" b="1" dirty="0" err="1" smtClean="0">
                <a:solidFill>
                  <a:srgbClr val="003399"/>
                </a:solidFill>
                <a:latin typeface="+mj-lt"/>
              </a:rPr>
              <a:t>Và</a:t>
            </a:r>
            <a:r>
              <a:rPr lang="en-US" altLang="en-US" sz="56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altLang="en-US" sz="5600" b="1" dirty="0" err="1" smtClean="0">
                <a:solidFill>
                  <a:srgbClr val="003399"/>
                </a:solidFill>
                <a:latin typeface="+mj-lt"/>
              </a:rPr>
              <a:t>nếu</a:t>
            </a:r>
            <a:r>
              <a:rPr lang="en-US" altLang="en-US" sz="56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altLang="en-US" sz="5600" b="1" dirty="0" err="1" smtClean="0">
                <a:solidFill>
                  <a:srgbClr val="003399"/>
                </a:solidFill>
                <a:latin typeface="+mj-lt"/>
              </a:rPr>
              <a:t>đời</a:t>
            </a:r>
            <a:r>
              <a:rPr lang="en-US" altLang="en-US" sz="56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altLang="en-US" sz="5600" b="1" dirty="0" err="1" smtClean="0">
                <a:solidFill>
                  <a:srgbClr val="003399"/>
                </a:solidFill>
                <a:latin typeface="+mj-lt"/>
              </a:rPr>
              <a:t>là</a:t>
            </a:r>
            <a:r>
              <a:rPr lang="en-US" altLang="en-US" sz="56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altLang="en-US" sz="5600" b="1" dirty="0" err="1" smtClean="0">
                <a:solidFill>
                  <a:srgbClr val="003399"/>
                </a:solidFill>
                <a:latin typeface="+mj-lt"/>
              </a:rPr>
              <a:t>bến</a:t>
            </a:r>
            <a:r>
              <a:rPr lang="en-US" altLang="en-US" sz="56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altLang="en-US" sz="5600" b="1" dirty="0" err="1" smtClean="0">
                <a:solidFill>
                  <a:srgbClr val="003399"/>
                </a:solidFill>
                <a:latin typeface="+mj-lt"/>
              </a:rPr>
              <a:t>mê</a:t>
            </a:r>
            <a:r>
              <a:rPr lang="en-US" altLang="en-US" sz="5600" b="1" dirty="0" smtClean="0">
                <a:solidFill>
                  <a:srgbClr val="003399"/>
                </a:solidFill>
                <a:latin typeface="+mj-lt"/>
              </a:rPr>
              <a:t> con </a:t>
            </a:r>
            <a:r>
              <a:rPr lang="en-US" altLang="en-US" sz="5600" b="1" dirty="0" err="1" smtClean="0">
                <a:solidFill>
                  <a:srgbClr val="003399"/>
                </a:solidFill>
                <a:latin typeface="+mj-lt"/>
              </a:rPr>
              <a:t>xin</a:t>
            </a:r>
            <a:r>
              <a:rPr lang="en-US" altLang="en-US" sz="56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altLang="en-US" sz="5600" b="1" dirty="0" err="1" smtClean="0">
                <a:solidFill>
                  <a:srgbClr val="003399"/>
                </a:solidFill>
                <a:latin typeface="+mj-lt"/>
              </a:rPr>
              <a:t>người</a:t>
            </a:r>
            <a:r>
              <a:rPr lang="en-US" altLang="en-US" sz="56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altLang="en-US" sz="5600" b="1" dirty="0" err="1" smtClean="0">
                <a:solidFill>
                  <a:srgbClr val="003399"/>
                </a:solidFill>
                <a:latin typeface="+mj-lt"/>
              </a:rPr>
              <a:t>cho</a:t>
            </a:r>
            <a:r>
              <a:rPr lang="en-US" altLang="en-US" sz="56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altLang="en-US" sz="5600" b="1" dirty="0" err="1" smtClean="0">
                <a:solidFill>
                  <a:srgbClr val="003399"/>
                </a:solidFill>
                <a:latin typeface="+mj-lt"/>
              </a:rPr>
              <a:t>nhau</a:t>
            </a:r>
            <a:r>
              <a:rPr lang="en-US" altLang="en-US" sz="56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altLang="en-US" sz="5600" b="1" dirty="0" err="1" smtClean="0">
                <a:solidFill>
                  <a:srgbClr val="003399"/>
                </a:solidFill>
                <a:latin typeface="+mj-lt"/>
              </a:rPr>
              <a:t>hạnh</a:t>
            </a:r>
            <a:r>
              <a:rPr lang="en-US" altLang="en-US" sz="56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altLang="en-US" sz="5600" b="1" dirty="0" err="1" smtClean="0">
                <a:solidFill>
                  <a:srgbClr val="003399"/>
                </a:solidFill>
                <a:latin typeface="+mj-lt"/>
              </a:rPr>
              <a:t>phúc</a:t>
            </a:r>
            <a:r>
              <a:rPr lang="en-US" altLang="en-US" sz="5600" b="1" dirty="0" smtClean="0">
                <a:solidFill>
                  <a:srgbClr val="003399"/>
                </a:solidFill>
                <a:latin typeface="+mj-lt"/>
              </a:rPr>
              <a:t>. </a:t>
            </a:r>
            <a:endParaRPr lang="en-US" altLang="en-US" sz="5600" b="1" u="sng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369123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Content Placeholder 2">
            <a:extLst>
              <a:ext uri="{FF2B5EF4-FFF2-40B4-BE49-F238E27FC236}">
                <a16:creationId xmlns="" xmlns:a16="http://schemas.microsoft.com/office/drawing/2014/main" id="{6B7DA73B-8E3F-4CC3-A177-C77B30DE89C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5143500"/>
          </a:xfrm>
        </p:spPr>
        <p:txBody>
          <a:bodyPr anchor="ctr" anchorCtr="0">
            <a:noAutofit/>
          </a:bodyPr>
          <a:lstStyle/>
          <a:p>
            <a:pPr marL="27385" indent="0" algn="just">
              <a:lnSpc>
                <a:spcPct val="120000"/>
              </a:lnSpc>
              <a:buNone/>
            </a:pPr>
            <a:r>
              <a:rPr lang="en-US" altLang="en-US" sz="5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**:</a:t>
            </a:r>
            <a:r>
              <a:rPr lang="en-US" altLang="en-US" sz="56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5600" b="1" dirty="0" err="1" smtClean="0">
                <a:solidFill>
                  <a:srgbClr val="003399"/>
                </a:solidFill>
                <a:latin typeface="+mj-lt"/>
              </a:rPr>
              <a:t>Nếu</a:t>
            </a:r>
            <a:r>
              <a:rPr lang="en-US" altLang="en-US" sz="56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altLang="en-US" sz="5600" b="1" dirty="0" err="1" smtClean="0">
                <a:solidFill>
                  <a:srgbClr val="003399"/>
                </a:solidFill>
                <a:latin typeface="+mj-lt"/>
              </a:rPr>
              <a:t>cuộc</a:t>
            </a:r>
            <a:r>
              <a:rPr lang="en-US" altLang="en-US" sz="56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altLang="en-US" sz="5600" b="1" dirty="0" err="1" smtClean="0">
                <a:solidFill>
                  <a:srgbClr val="003399"/>
                </a:solidFill>
                <a:latin typeface="+mj-lt"/>
              </a:rPr>
              <a:t>đời</a:t>
            </a:r>
            <a:r>
              <a:rPr lang="en-US" altLang="en-US" sz="56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altLang="en-US" sz="5600" b="1" dirty="0" err="1" smtClean="0">
                <a:solidFill>
                  <a:srgbClr val="003399"/>
                </a:solidFill>
                <a:latin typeface="+mj-lt"/>
              </a:rPr>
              <a:t>thương</a:t>
            </a:r>
            <a:r>
              <a:rPr lang="en-US" altLang="en-US" sz="56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altLang="en-US" sz="5600" b="1" dirty="0" err="1" smtClean="0">
                <a:solidFill>
                  <a:srgbClr val="003399"/>
                </a:solidFill>
                <a:latin typeface="+mj-lt"/>
              </a:rPr>
              <a:t>đau</a:t>
            </a:r>
            <a:r>
              <a:rPr lang="en-US" altLang="en-US" sz="56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altLang="en-US" sz="5600" b="1" dirty="0" err="1" smtClean="0">
                <a:solidFill>
                  <a:srgbClr val="003399"/>
                </a:solidFill>
                <a:latin typeface="+mj-lt"/>
              </a:rPr>
              <a:t>một</a:t>
            </a:r>
            <a:r>
              <a:rPr lang="en-US" altLang="en-US" sz="56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altLang="en-US" sz="5600" b="1" dirty="0" err="1" smtClean="0">
                <a:solidFill>
                  <a:srgbClr val="003399"/>
                </a:solidFill>
                <a:latin typeface="+mj-lt"/>
              </a:rPr>
              <a:t>mình</a:t>
            </a:r>
            <a:r>
              <a:rPr lang="en-US" altLang="en-US" sz="5600" b="1" dirty="0" smtClean="0">
                <a:solidFill>
                  <a:srgbClr val="003399"/>
                </a:solidFill>
                <a:latin typeface="+mj-lt"/>
              </a:rPr>
              <a:t> con </a:t>
            </a:r>
            <a:r>
              <a:rPr lang="en-US" altLang="en-US" sz="5600" b="1" dirty="0" err="1" smtClean="0">
                <a:solidFill>
                  <a:srgbClr val="003399"/>
                </a:solidFill>
                <a:latin typeface="+mj-lt"/>
              </a:rPr>
              <a:t>không</a:t>
            </a:r>
            <a:r>
              <a:rPr lang="en-US" altLang="en-US" sz="56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altLang="en-US" sz="5600" b="1" dirty="0" err="1" smtClean="0">
                <a:solidFill>
                  <a:srgbClr val="003399"/>
                </a:solidFill>
                <a:latin typeface="+mj-lt"/>
              </a:rPr>
              <a:t>đủ</a:t>
            </a:r>
            <a:r>
              <a:rPr lang="en-US" altLang="en-US" sz="56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altLang="en-US" sz="5600" b="1" dirty="0" err="1" smtClean="0">
                <a:solidFill>
                  <a:srgbClr val="003399"/>
                </a:solidFill>
                <a:latin typeface="+mj-lt"/>
              </a:rPr>
              <a:t>ôm</a:t>
            </a:r>
            <a:r>
              <a:rPr lang="en-US" altLang="en-US" sz="56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altLang="en-US" sz="5600" b="1" dirty="0" err="1" smtClean="0">
                <a:solidFill>
                  <a:srgbClr val="003399"/>
                </a:solidFill>
                <a:latin typeface="+mj-lt"/>
              </a:rPr>
              <a:t>ấp</a:t>
            </a:r>
            <a:r>
              <a:rPr lang="en-US" altLang="en-US" sz="5600" b="1" dirty="0" smtClean="0">
                <a:solidFill>
                  <a:srgbClr val="003399"/>
                </a:solidFill>
                <a:latin typeface="+mj-lt"/>
              </a:rPr>
              <a:t>. </a:t>
            </a:r>
            <a:r>
              <a:rPr lang="en-US" altLang="en-US" sz="5600" b="1" dirty="0" err="1" smtClean="0">
                <a:solidFill>
                  <a:srgbClr val="003399"/>
                </a:solidFill>
                <a:latin typeface="+mj-lt"/>
              </a:rPr>
              <a:t>Thì</a:t>
            </a:r>
            <a:r>
              <a:rPr lang="en-US" altLang="en-US" sz="56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altLang="en-US" sz="5600" b="1" dirty="0" err="1" smtClean="0">
                <a:solidFill>
                  <a:srgbClr val="003399"/>
                </a:solidFill>
                <a:latin typeface="+mj-lt"/>
              </a:rPr>
              <a:t>xin</a:t>
            </a:r>
            <a:r>
              <a:rPr lang="en-US" altLang="en-US" sz="56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altLang="en-US" sz="5600" b="1" dirty="0" err="1" smtClean="0">
                <a:solidFill>
                  <a:srgbClr val="003399"/>
                </a:solidFill>
                <a:latin typeface="+mj-lt"/>
              </a:rPr>
              <a:t>cậy</a:t>
            </a:r>
            <a:r>
              <a:rPr lang="en-US" altLang="en-US" sz="56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altLang="en-US" sz="5600" b="1" dirty="0" err="1" smtClean="0">
                <a:solidFill>
                  <a:srgbClr val="003399"/>
                </a:solidFill>
                <a:latin typeface="+mj-lt"/>
              </a:rPr>
              <a:t>trông</a:t>
            </a:r>
            <a:r>
              <a:rPr lang="en-US" altLang="en-US" sz="56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altLang="en-US" sz="5600" b="1" dirty="0" err="1" smtClean="0">
                <a:solidFill>
                  <a:srgbClr val="003399"/>
                </a:solidFill>
                <a:latin typeface="+mj-lt"/>
              </a:rPr>
              <a:t>Chúa</a:t>
            </a:r>
            <a:r>
              <a:rPr lang="en-US" altLang="en-US" sz="56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altLang="en-US" sz="5600" b="1" dirty="0" err="1" smtClean="0">
                <a:solidFill>
                  <a:srgbClr val="003399"/>
                </a:solidFill>
                <a:latin typeface="+mj-lt"/>
              </a:rPr>
              <a:t>thôi</a:t>
            </a:r>
            <a:r>
              <a:rPr lang="en-US" altLang="en-US" sz="56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altLang="en-US" sz="5600" b="1" dirty="0" err="1" smtClean="0">
                <a:solidFill>
                  <a:srgbClr val="003399"/>
                </a:solidFill>
                <a:latin typeface="+mj-lt"/>
              </a:rPr>
              <a:t>chính</a:t>
            </a:r>
            <a:r>
              <a:rPr lang="en-US" altLang="en-US" sz="56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altLang="en-US" sz="5600" b="1" dirty="0" err="1" smtClean="0">
                <a:solidFill>
                  <a:srgbClr val="003399"/>
                </a:solidFill>
                <a:latin typeface="+mj-lt"/>
              </a:rPr>
              <a:t>Chúa</a:t>
            </a:r>
            <a:r>
              <a:rPr lang="en-US" altLang="en-US" sz="56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altLang="en-US" sz="5600" b="1" dirty="0" err="1" smtClean="0">
                <a:solidFill>
                  <a:srgbClr val="003399"/>
                </a:solidFill>
                <a:latin typeface="+mj-lt"/>
              </a:rPr>
              <a:t>là</a:t>
            </a:r>
            <a:r>
              <a:rPr lang="en-US" altLang="en-US" sz="56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altLang="en-US" sz="5600" b="1" dirty="0" err="1" smtClean="0">
                <a:solidFill>
                  <a:srgbClr val="003399"/>
                </a:solidFill>
                <a:latin typeface="+mj-lt"/>
              </a:rPr>
              <a:t>tình</a:t>
            </a:r>
            <a:r>
              <a:rPr lang="en-US" altLang="en-US" sz="56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altLang="en-US" sz="5600" b="1" dirty="0" err="1" smtClean="0">
                <a:solidFill>
                  <a:srgbClr val="003399"/>
                </a:solidFill>
                <a:latin typeface="+mj-lt"/>
              </a:rPr>
              <a:t>yêu</a:t>
            </a:r>
            <a:r>
              <a:rPr lang="en-US" altLang="en-US" sz="56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altLang="en-US" sz="5600" b="1" dirty="0" err="1" smtClean="0">
                <a:solidFill>
                  <a:srgbClr val="003399"/>
                </a:solidFill>
                <a:latin typeface="+mj-lt"/>
              </a:rPr>
              <a:t>nỗi</a:t>
            </a:r>
            <a:r>
              <a:rPr lang="en-US" altLang="en-US" sz="56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altLang="en-US" sz="5600" b="1" dirty="0" err="1" smtClean="0">
                <a:solidFill>
                  <a:srgbClr val="003399"/>
                </a:solidFill>
                <a:latin typeface="+mj-lt"/>
              </a:rPr>
              <a:t>vui</a:t>
            </a:r>
            <a:r>
              <a:rPr lang="en-US" altLang="en-US" sz="5600" b="1" dirty="0" smtClean="0">
                <a:solidFill>
                  <a:srgbClr val="003399"/>
                </a:solidFill>
                <a:latin typeface="+mj-lt"/>
              </a:rPr>
              <a:t>.</a:t>
            </a:r>
            <a:endParaRPr lang="en-US" altLang="en-US" sz="5600" b="1" u="sng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00701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Content Placeholder 2">
            <a:extLst>
              <a:ext uri="{FF2B5EF4-FFF2-40B4-BE49-F238E27FC236}">
                <a16:creationId xmlns="" xmlns:a16="http://schemas.microsoft.com/office/drawing/2014/main" id="{6B7DA73B-8E3F-4CC3-A177-C77B30DE89C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5143500"/>
          </a:xfrm>
        </p:spPr>
        <p:txBody>
          <a:bodyPr anchor="ctr" anchorCtr="0">
            <a:noAutofit/>
          </a:bodyPr>
          <a:lstStyle/>
          <a:p>
            <a:pPr marL="27385" indent="0" algn="just">
              <a:lnSpc>
                <a:spcPct val="120000"/>
              </a:lnSpc>
              <a:buNone/>
            </a:pPr>
            <a:r>
              <a:rPr lang="en-US" altLang="en-US" sz="60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Đk</a:t>
            </a:r>
            <a:r>
              <a:rPr lang="en-US" altLang="en-US" sz="6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:</a:t>
            </a:r>
            <a:r>
              <a:rPr lang="en-US" altLang="en-US" sz="60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 smtClean="0">
                <a:solidFill>
                  <a:srgbClr val="003399"/>
                </a:solidFill>
                <a:latin typeface="+mj-lt"/>
              </a:rPr>
              <a:t>Chính</a:t>
            </a:r>
            <a:r>
              <a:rPr lang="en-US" altLang="en-US" sz="60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altLang="en-US" sz="6000" b="1" dirty="0" err="1" smtClean="0">
                <a:solidFill>
                  <a:srgbClr val="003399"/>
                </a:solidFill>
                <a:latin typeface="+mj-lt"/>
              </a:rPr>
              <a:t>Chúa</a:t>
            </a:r>
            <a:r>
              <a:rPr lang="en-US" altLang="en-US" sz="60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altLang="en-US" sz="6000" b="1" dirty="0" err="1" smtClean="0">
                <a:solidFill>
                  <a:srgbClr val="003399"/>
                </a:solidFill>
                <a:latin typeface="+mj-lt"/>
              </a:rPr>
              <a:t>là</a:t>
            </a:r>
            <a:r>
              <a:rPr lang="en-US" altLang="en-US" sz="60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altLang="en-US" sz="6000" b="1" dirty="0" err="1" smtClean="0">
                <a:solidFill>
                  <a:srgbClr val="003399"/>
                </a:solidFill>
                <a:latin typeface="+mj-lt"/>
              </a:rPr>
              <a:t>tình</a:t>
            </a:r>
            <a:r>
              <a:rPr lang="en-US" altLang="en-US" sz="60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altLang="en-US" sz="6000" b="1" dirty="0" err="1" smtClean="0">
                <a:solidFill>
                  <a:srgbClr val="003399"/>
                </a:solidFill>
                <a:latin typeface="+mj-lt"/>
              </a:rPr>
              <a:t>yêu</a:t>
            </a:r>
            <a:r>
              <a:rPr lang="en-US" altLang="en-US" sz="6000" b="1" dirty="0" smtClean="0">
                <a:solidFill>
                  <a:srgbClr val="003399"/>
                </a:solidFill>
                <a:latin typeface="+mj-lt"/>
              </a:rPr>
              <a:t>. </a:t>
            </a:r>
            <a:r>
              <a:rPr lang="en-US" altLang="en-US" sz="6000" b="1" dirty="0" err="1" smtClean="0">
                <a:solidFill>
                  <a:srgbClr val="003399"/>
                </a:solidFill>
                <a:latin typeface="+mj-lt"/>
              </a:rPr>
              <a:t>Chính</a:t>
            </a:r>
            <a:r>
              <a:rPr lang="en-US" altLang="en-US" sz="60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altLang="en-US" sz="6000" b="1" dirty="0" err="1" smtClean="0">
                <a:solidFill>
                  <a:srgbClr val="003399"/>
                </a:solidFill>
                <a:latin typeface="+mj-lt"/>
              </a:rPr>
              <a:t>Chúa</a:t>
            </a:r>
            <a:r>
              <a:rPr lang="en-US" altLang="en-US" sz="60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altLang="en-US" sz="6000" b="1" dirty="0" err="1" smtClean="0">
                <a:solidFill>
                  <a:srgbClr val="003399"/>
                </a:solidFill>
                <a:latin typeface="+mj-lt"/>
              </a:rPr>
              <a:t>là</a:t>
            </a:r>
            <a:r>
              <a:rPr lang="en-US" altLang="en-US" sz="60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altLang="en-US" sz="6000" b="1" dirty="0" err="1" smtClean="0">
                <a:solidFill>
                  <a:srgbClr val="003399"/>
                </a:solidFill>
                <a:latin typeface="+mj-lt"/>
              </a:rPr>
              <a:t>mùa</a:t>
            </a:r>
            <a:r>
              <a:rPr lang="en-US" altLang="en-US" sz="60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altLang="en-US" sz="6000" b="1" dirty="0" err="1" smtClean="0">
                <a:solidFill>
                  <a:srgbClr val="003399"/>
                </a:solidFill>
                <a:latin typeface="+mj-lt"/>
              </a:rPr>
              <a:t>xuân</a:t>
            </a:r>
            <a:r>
              <a:rPr lang="en-US" altLang="en-US" sz="6000" b="1" dirty="0" smtClean="0">
                <a:solidFill>
                  <a:srgbClr val="003399"/>
                </a:solidFill>
                <a:latin typeface="+mj-lt"/>
              </a:rPr>
              <a:t>. Cho con </a:t>
            </a:r>
            <a:r>
              <a:rPr lang="en-US" altLang="en-US" sz="6000" b="1" dirty="0" err="1" smtClean="0">
                <a:solidFill>
                  <a:srgbClr val="003399"/>
                </a:solidFill>
                <a:latin typeface="+mj-lt"/>
              </a:rPr>
              <a:t>tia</a:t>
            </a:r>
            <a:r>
              <a:rPr lang="en-US" altLang="en-US" sz="60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altLang="en-US" sz="6000" b="1" dirty="0" err="1" smtClean="0">
                <a:solidFill>
                  <a:srgbClr val="003399"/>
                </a:solidFill>
                <a:latin typeface="+mj-lt"/>
              </a:rPr>
              <a:t>nắng</a:t>
            </a:r>
            <a:r>
              <a:rPr lang="en-US" altLang="en-US" sz="60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altLang="en-US" sz="6000" b="1" dirty="0" err="1" smtClean="0">
                <a:solidFill>
                  <a:srgbClr val="003399"/>
                </a:solidFill>
                <a:latin typeface="+mj-lt"/>
              </a:rPr>
              <a:t>ấm</a:t>
            </a:r>
            <a:r>
              <a:rPr lang="en-US" altLang="en-US" sz="6000" b="1" dirty="0" smtClean="0">
                <a:solidFill>
                  <a:srgbClr val="003399"/>
                </a:solidFill>
                <a:latin typeface="+mj-lt"/>
              </a:rPr>
              <a:t>, </a:t>
            </a:r>
            <a:r>
              <a:rPr lang="en-US" altLang="en-US" sz="6000" b="1" dirty="0" err="1" smtClean="0">
                <a:solidFill>
                  <a:srgbClr val="003399"/>
                </a:solidFill>
                <a:latin typeface="+mj-lt"/>
              </a:rPr>
              <a:t>cho</a:t>
            </a:r>
            <a:r>
              <a:rPr lang="en-US" altLang="en-US" sz="6000" b="1" dirty="0" smtClean="0">
                <a:solidFill>
                  <a:srgbClr val="003399"/>
                </a:solidFill>
                <a:latin typeface="+mj-lt"/>
              </a:rPr>
              <a:t> con </a:t>
            </a:r>
            <a:r>
              <a:rPr lang="en-US" altLang="en-US" sz="6000" b="1" dirty="0" err="1" smtClean="0">
                <a:solidFill>
                  <a:srgbClr val="003399"/>
                </a:solidFill>
                <a:latin typeface="+mj-lt"/>
              </a:rPr>
              <a:t>hương</a:t>
            </a:r>
            <a:r>
              <a:rPr lang="en-US" altLang="en-US" sz="60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altLang="en-US" sz="6000" b="1" dirty="0" err="1" smtClean="0">
                <a:solidFill>
                  <a:srgbClr val="003399"/>
                </a:solidFill>
                <a:latin typeface="+mj-lt"/>
              </a:rPr>
              <a:t>hồng</a:t>
            </a:r>
            <a:r>
              <a:rPr lang="en-US" altLang="en-US" sz="60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altLang="en-US" sz="6000" b="1" dirty="0" err="1" smtClean="0">
                <a:solidFill>
                  <a:srgbClr val="003399"/>
                </a:solidFill>
                <a:latin typeface="+mj-lt"/>
              </a:rPr>
              <a:t>ân</a:t>
            </a:r>
            <a:r>
              <a:rPr lang="en-US" altLang="en-US" sz="6000" b="1" dirty="0" smtClean="0">
                <a:solidFill>
                  <a:srgbClr val="003399"/>
                </a:solidFill>
                <a:latin typeface="+mj-lt"/>
              </a:rPr>
              <a:t>.</a:t>
            </a:r>
            <a:endParaRPr lang="en-US" altLang="en-US" sz="6000" b="1" u="sng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736108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Content Placeholder 2">
            <a:extLst>
              <a:ext uri="{FF2B5EF4-FFF2-40B4-BE49-F238E27FC236}">
                <a16:creationId xmlns="" xmlns:a16="http://schemas.microsoft.com/office/drawing/2014/main" id="{6B7DA73B-8E3F-4CC3-A177-C77B30DE89C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5143500"/>
          </a:xfrm>
        </p:spPr>
        <p:txBody>
          <a:bodyPr anchor="ctr" anchorCtr="0">
            <a:noAutofit/>
          </a:bodyPr>
          <a:lstStyle/>
          <a:p>
            <a:pPr marL="27385" indent="0" algn="just">
              <a:lnSpc>
                <a:spcPct val="120000"/>
              </a:lnSpc>
              <a:buNone/>
            </a:pPr>
            <a:r>
              <a:rPr lang="en-US" altLang="en-US" sz="5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Tk3:</a:t>
            </a:r>
            <a:r>
              <a:rPr lang="en-US" altLang="en-US" sz="56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5600" b="1" dirty="0" err="1" smtClean="0">
                <a:solidFill>
                  <a:srgbClr val="003399"/>
                </a:solidFill>
                <a:latin typeface="+mj-lt"/>
              </a:rPr>
              <a:t>Nếu</a:t>
            </a:r>
            <a:r>
              <a:rPr lang="en-US" altLang="en-US" sz="56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altLang="en-US" sz="5600" b="1" dirty="0" err="1" smtClean="0">
                <a:solidFill>
                  <a:srgbClr val="003399"/>
                </a:solidFill>
                <a:latin typeface="+mj-lt"/>
              </a:rPr>
              <a:t>cuộ</a:t>
            </a:r>
            <a:r>
              <a:rPr lang="en-US" altLang="en-US" sz="5600" b="1" dirty="0" err="1" smtClean="0">
                <a:solidFill>
                  <a:srgbClr val="003399"/>
                </a:solidFill>
                <a:latin typeface="+mj-lt"/>
              </a:rPr>
              <a:t>c</a:t>
            </a:r>
            <a:r>
              <a:rPr lang="en-US" altLang="en-US" sz="56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altLang="en-US" sz="5600" b="1" dirty="0" err="1" smtClean="0">
                <a:solidFill>
                  <a:srgbClr val="003399"/>
                </a:solidFill>
                <a:latin typeface="+mj-lt"/>
              </a:rPr>
              <a:t>đời</a:t>
            </a:r>
            <a:r>
              <a:rPr lang="en-US" altLang="en-US" sz="56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altLang="en-US" sz="5600" b="1" dirty="0" err="1" smtClean="0">
                <a:solidFill>
                  <a:srgbClr val="003399"/>
                </a:solidFill>
                <a:latin typeface="+mj-lt"/>
              </a:rPr>
              <a:t>hôm</a:t>
            </a:r>
            <a:r>
              <a:rPr lang="en-US" altLang="en-US" sz="5600" b="1" dirty="0" smtClean="0">
                <a:solidFill>
                  <a:srgbClr val="003399"/>
                </a:solidFill>
                <a:latin typeface="+mj-lt"/>
              </a:rPr>
              <a:t> nay </a:t>
            </a:r>
            <a:r>
              <a:rPr lang="en-US" altLang="en-US" sz="5600" b="1" dirty="0" err="1" smtClean="0">
                <a:solidFill>
                  <a:srgbClr val="003399"/>
                </a:solidFill>
                <a:latin typeface="+mj-lt"/>
              </a:rPr>
              <a:t>tình</a:t>
            </a:r>
            <a:r>
              <a:rPr lang="en-US" altLang="en-US" sz="56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altLang="en-US" sz="5600" b="1" dirty="0" err="1" smtClean="0">
                <a:solidFill>
                  <a:srgbClr val="003399"/>
                </a:solidFill>
                <a:latin typeface="+mj-lt"/>
              </a:rPr>
              <a:t>nhạt</a:t>
            </a:r>
            <a:r>
              <a:rPr lang="en-US" altLang="en-US" sz="56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altLang="en-US" sz="5600" b="1" dirty="0" err="1" smtClean="0">
                <a:solidFill>
                  <a:srgbClr val="003399"/>
                </a:solidFill>
                <a:latin typeface="+mj-lt"/>
              </a:rPr>
              <a:t>phai</a:t>
            </a:r>
            <a:r>
              <a:rPr lang="en-US" altLang="en-US" sz="56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altLang="en-US" sz="5600" b="1" dirty="0" err="1" smtClean="0">
                <a:solidFill>
                  <a:srgbClr val="003399"/>
                </a:solidFill>
                <a:latin typeface="+mj-lt"/>
              </a:rPr>
              <a:t>muôn</a:t>
            </a:r>
            <a:r>
              <a:rPr lang="en-US" altLang="en-US" sz="56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altLang="en-US" sz="5600" b="1" dirty="0" err="1" smtClean="0">
                <a:solidFill>
                  <a:srgbClr val="003399"/>
                </a:solidFill>
                <a:latin typeface="+mj-lt"/>
              </a:rPr>
              <a:t>vàn</a:t>
            </a:r>
            <a:r>
              <a:rPr lang="en-US" altLang="en-US" sz="56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altLang="en-US" sz="5600" b="1" dirty="0" err="1" smtClean="0">
                <a:solidFill>
                  <a:srgbClr val="003399"/>
                </a:solidFill>
                <a:latin typeface="+mj-lt"/>
              </a:rPr>
              <a:t>ngang</a:t>
            </a:r>
            <a:r>
              <a:rPr lang="en-US" altLang="en-US" sz="56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altLang="en-US" sz="5600" b="1" dirty="0" err="1" smtClean="0">
                <a:solidFill>
                  <a:srgbClr val="003399"/>
                </a:solidFill>
                <a:latin typeface="+mj-lt"/>
              </a:rPr>
              <a:t>trái</a:t>
            </a:r>
            <a:r>
              <a:rPr lang="en-US" altLang="en-US" sz="5600" b="1" dirty="0" smtClean="0">
                <a:solidFill>
                  <a:srgbClr val="003399"/>
                </a:solidFill>
                <a:latin typeface="+mj-lt"/>
              </a:rPr>
              <a:t>. </a:t>
            </a:r>
            <a:r>
              <a:rPr lang="en-US" altLang="en-US" sz="5600" b="1" dirty="0" err="1" smtClean="0">
                <a:solidFill>
                  <a:srgbClr val="003399"/>
                </a:solidFill>
                <a:latin typeface="+mj-lt"/>
              </a:rPr>
              <a:t>Và</a:t>
            </a:r>
            <a:r>
              <a:rPr lang="en-US" altLang="en-US" sz="56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altLang="en-US" sz="5600" b="1" dirty="0" err="1" smtClean="0">
                <a:solidFill>
                  <a:srgbClr val="003399"/>
                </a:solidFill>
                <a:latin typeface="+mj-lt"/>
              </a:rPr>
              <a:t>nếu</a:t>
            </a:r>
            <a:r>
              <a:rPr lang="en-US" altLang="en-US" sz="56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altLang="en-US" sz="5600" b="1" dirty="0" err="1" smtClean="0">
                <a:solidFill>
                  <a:srgbClr val="003399"/>
                </a:solidFill>
                <a:latin typeface="+mj-lt"/>
              </a:rPr>
              <a:t>đời</a:t>
            </a:r>
            <a:r>
              <a:rPr lang="en-US" altLang="en-US" sz="56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altLang="en-US" sz="5600" b="1" dirty="0" err="1" smtClean="0">
                <a:solidFill>
                  <a:srgbClr val="003399"/>
                </a:solidFill>
                <a:latin typeface="+mj-lt"/>
              </a:rPr>
              <a:t>chỉ</a:t>
            </a:r>
            <a:r>
              <a:rPr lang="en-US" altLang="en-US" sz="56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altLang="en-US" sz="5600" b="1" dirty="0" err="1" smtClean="0">
                <a:solidFill>
                  <a:srgbClr val="003399"/>
                </a:solidFill>
                <a:latin typeface="+mj-lt"/>
              </a:rPr>
              <a:t>đắng</a:t>
            </a:r>
            <a:r>
              <a:rPr lang="en-US" altLang="en-US" sz="5600" b="1" dirty="0" smtClean="0">
                <a:solidFill>
                  <a:srgbClr val="003399"/>
                </a:solidFill>
                <a:latin typeface="+mj-lt"/>
              </a:rPr>
              <a:t> cay </a:t>
            </a:r>
            <a:r>
              <a:rPr lang="en-US" altLang="en-US" sz="5600" b="1" dirty="0" err="1" smtClean="0">
                <a:solidFill>
                  <a:srgbClr val="003399"/>
                </a:solidFill>
                <a:latin typeface="+mj-lt"/>
              </a:rPr>
              <a:t>bao</a:t>
            </a:r>
            <a:r>
              <a:rPr lang="en-US" altLang="en-US" sz="5600" b="1" dirty="0" smtClean="0">
                <a:solidFill>
                  <a:srgbClr val="003399"/>
                </a:solidFill>
                <a:latin typeface="+mj-lt"/>
              </a:rPr>
              <a:t> con </a:t>
            </a:r>
            <a:r>
              <a:rPr lang="en-US" altLang="en-US" sz="5600" b="1" dirty="0" err="1" smtClean="0">
                <a:solidFill>
                  <a:srgbClr val="003399"/>
                </a:solidFill>
                <a:latin typeface="+mj-lt"/>
              </a:rPr>
              <a:t>người</a:t>
            </a:r>
            <a:r>
              <a:rPr lang="en-US" altLang="en-US" sz="56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altLang="en-US" sz="5600" b="1" dirty="0" err="1" smtClean="0">
                <a:solidFill>
                  <a:srgbClr val="003399"/>
                </a:solidFill>
                <a:latin typeface="+mj-lt"/>
              </a:rPr>
              <a:t>bên</a:t>
            </a:r>
            <a:r>
              <a:rPr lang="en-US" altLang="en-US" sz="56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altLang="en-US" sz="5600" b="1" dirty="0" err="1" smtClean="0">
                <a:solidFill>
                  <a:srgbClr val="003399"/>
                </a:solidFill>
                <a:latin typeface="+mj-lt"/>
              </a:rPr>
              <a:t>nhau</a:t>
            </a:r>
            <a:r>
              <a:rPr lang="en-US" altLang="en-US" sz="56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altLang="en-US" sz="5600" b="1" dirty="0" err="1" smtClean="0">
                <a:solidFill>
                  <a:srgbClr val="003399"/>
                </a:solidFill>
                <a:latin typeface="+mj-lt"/>
              </a:rPr>
              <a:t>hờn</a:t>
            </a:r>
            <a:r>
              <a:rPr lang="en-US" altLang="en-US" sz="56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altLang="en-US" sz="5600" b="1" dirty="0" err="1" smtClean="0">
                <a:solidFill>
                  <a:srgbClr val="003399"/>
                </a:solidFill>
                <a:latin typeface="+mj-lt"/>
              </a:rPr>
              <a:t>oán</a:t>
            </a:r>
            <a:r>
              <a:rPr lang="en-US" altLang="en-US" sz="5600" b="1" dirty="0" smtClean="0">
                <a:solidFill>
                  <a:srgbClr val="003399"/>
                </a:solidFill>
                <a:latin typeface="+mj-lt"/>
              </a:rPr>
              <a:t>. </a:t>
            </a:r>
            <a:endParaRPr lang="en-US" altLang="en-US" sz="5600" b="1" u="sng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802683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Content Placeholder 2">
            <a:extLst>
              <a:ext uri="{FF2B5EF4-FFF2-40B4-BE49-F238E27FC236}">
                <a16:creationId xmlns="" xmlns:a16="http://schemas.microsoft.com/office/drawing/2014/main" id="{6B7DA73B-8E3F-4CC3-A177-C77B30DE89C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5143500"/>
          </a:xfrm>
        </p:spPr>
        <p:txBody>
          <a:bodyPr anchor="ctr" anchorCtr="0">
            <a:noAutofit/>
          </a:bodyPr>
          <a:lstStyle/>
          <a:p>
            <a:pPr marL="27385" indent="0" algn="just">
              <a:lnSpc>
                <a:spcPct val="120000"/>
              </a:lnSpc>
              <a:buNone/>
            </a:pPr>
            <a:r>
              <a:rPr lang="en-US" altLang="en-US" sz="5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**:</a:t>
            </a:r>
            <a:r>
              <a:rPr lang="en-US" altLang="en-US" sz="56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5600" b="1" dirty="0" err="1" smtClean="0">
                <a:solidFill>
                  <a:srgbClr val="003399"/>
                </a:solidFill>
                <a:latin typeface="+mj-lt"/>
              </a:rPr>
              <a:t>Nếu</a:t>
            </a:r>
            <a:r>
              <a:rPr lang="en-US" altLang="en-US" sz="56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altLang="en-US" sz="5600" b="1" dirty="0" err="1" smtClean="0">
                <a:solidFill>
                  <a:srgbClr val="003399"/>
                </a:solidFill>
                <a:latin typeface="+mj-lt"/>
              </a:rPr>
              <a:t>một</a:t>
            </a:r>
            <a:r>
              <a:rPr lang="en-US" altLang="en-US" sz="56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altLang="en-US" sz="5600" b="1" dirty="0" err="1" smtClean="0">
                <a:solidFill>
                  <a:srgbClr val="003399"/>
                </a:solidFill>
                <a:latin typeface="+mj-lt"/>
              </a:rPr>
              <a:t>lần</a:t>
            </a:r>
            <a:r>
              <a:rPr lang="en-US" altLang="en-US" sz="5600" b="1" dirty="0" smtClean="0">
                <a:solidFill>
                  <a:srgbClr val="003399"/>
                </a:solidFill>
                <a:latin typeface="+mj-lt"/>
              </a:rPr>
              <a:t> con </a:t>
            </a:r>
            <a:r>
              <a:rPr lang="en-US" altLang="en-US" sz="5600" b="1" dirty="0" err="1" smtClean="0">
                <a:solidFill>
                  <a:srgbClr val="003399"/>
                </a:solidFill>
                <a:latin typeface="+mj-lt"/>
              </a:rPr>
              <a:t>đi</a:t>
            </a:r>
            <a:r>
              <a:rPr lang="en-US" altLang="en-US" sz="56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altLang="en-US" sz="5600" b="1" dirty="0" err="1" smtClean="0">
                <a:solidFill>
                  <a:srgbClr val="003399"/>
                </a:solidFill>
                <a:latin typeface="+mj-lt"/>
              </a:rPr>
              <a:t>tìm</a:t>
            </a:r>
            <a:r>
              <a:rPr lang="en-US" altLang="en-US" sz="56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altLang="en-US" sz="5600" b="1" dirty="0" err="1" smtClean="0">
                <a:solidFill>
                  <a:srgbClr val="003399"/>
                </a:solidFill>
                <a:latin typeface="+mj-lt"/>
              </a:rPr>
              <a:t>tình</a:t>
            </a:r>
            <a:r>
              <a:rPr lang="en-US" altLang="en-US" sz="56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altLang="en-US" sz="5600" b="1" dirty="0" err="1" smtClean="0">
                <a:solidFill>
                  <a:srgbClr val="003399"/>
                </a:solidFill>
                <a:latin typeface="+mj-lt"/>
              </a:rPr>
              <a:t>yêu</a:t>
            </a:r>
            <a:r>
              <a:rPr lang="en-US" altLang="en-US" sz="56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altLang="en-US" sz="5600" b="1" dirty="0" err="1" smtClean="0">
                <a:solidFill>
                  <a:srgbClr val="003399"/>
                </a:solidFill>
                <a:latin typeface="+mj-lt"/>
              </a:rPr>
              <a:t>trong</a:t>
            </a:r>
            <a:r>
              <a:rPr lang="en-US" altLang="en-US" sz="56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altLang="en-US" sz="5600" b="1" dirty="0" err="1" smtClean="0">
                <a:solidFill>
                  <a:srgbClr val="003399"/>
                </a:solidFill>
                <a:latin typeface="+mj-lt"/>
              </a:rPr>
              <a:t>cuộc</a:t>
            </a:r>
            <a:r>
              <a:rPr lang="en-US" altLang="en-US" sz="56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altLang="en-US" sz="5600" b="1" dirty="0" err="1" smtClean="0">
                <a:solidFill>
                  <a:srgbClr val="003399"/>
                </a:solidFill>
                <a:latin typeface="+mj-lt"/>
              </a:rPr>
              <a:t>sống</a:t>
            </a:r>
            <a:r>
              <a:rPr lang="en-US" altLang="en-US" sz="5600" b="1" dirty="0" smtClean="0">
                <a:solidFill>
                  <a:srgbClr val="003399"/>
                </a:solidFill>
                <a:latin typeface="+mj-lt"/>
              </a:rPr>
              <a:t>. </a:t>
            </a:r>
            <a:r>
              <a:rPr lang="en-US" altLang="en-US" sz="5600" b="1" dirty="0" err="1" smtClean="0">
                <a:solidFill>
                  <a:srgbClr val="003399"/>
                </a:solidFill>
                <a:latin typeface="+mj-lt"/>
              </a:rPr>
              <a:t>Chỉ</a:t>
            </a:r>
            <a:r>
              <a:rPr lang="en-US" altLang="en-US" sz="56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altLang="en-US" sz="5600" b="1" dirty="0" err="1" smtClean="0">
                <a:solidFill>
                  <a:srgbClr val="003399"/>
                </a:solidFill>
                <a:latin typeface="+mj-lt"/>
              </a:rPr>
              <a:t>mơ</a:t>
            </a:r>
            <a:r>
              <a:rPr lang="en-US" altLang="en-US" sz="56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altLang="en-US" sz="5600" b="1" dirty="0" err="1" smtClean="0">
                <a:solidFill>
                  <a:srgbClr val="003399"/>
                </a:solidFill>
                <a:latin typeface="+mj-lt"/>
              </a:rPr>
              <a:t>tìm</a:t>
            </a:r>
            <a:r>
              <a:rPr lang="en-US" altLang="en-US" sz="56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altLang="en-US" sz="5600" b="1" dirty="0" err="1" smtClean="0">
                <a:solidFill>
                  <a:srgbClr val="003399"/>
                </a:solidFill>
                <a:latin typeface="+mj-lt"/>
              </a:rPr>
              <a:t>về</a:t>
            </a:r>
            <a:r>
              <a:rPr lang="en-US" altLang="en-US" sz="56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altLang="en-US" sz="5600" b="1" dirty="0" err="1" smtClean="0">
                <a:solidFill>
                  <a:srgbClr val="003399"/>
                </a:solidFill>
                <a:latin typeface="+mj-lt"/>
              </a:rPr>
              <a:t>Chúa</a:t>
            </a:r>
            <a:r>
              <a:rPr lang="en-US" altLang="en-US" sz="56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altLang="en-US" sz="5600" b="1" dirty="0" err="1" smtClean="0">
                <a:solidFill>
                  <a:srgbClr val="003399"/>
                </a:solidFill>
                <a:latin typeface="+mj-lt"/>
              </a:rPr>
              <a:t>thôi</a:t>
            </a:r>
            <a:r>
              <a:rPr lang="en-US" altLang="en-US" sz="56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altLang="en-US" sz="5600" b="1" dirty="0" err="1" smtClean="0">
                <a:solidFill>
                  <a:srgbClr val="003399"/>
                </a:solidFill>
                <a:latin typeface="+mj-lt"/>
              </a:rPr>
              <a:t>Chúa</a:t>
            </a:r>
            <a:r>
              <a:rPr lang="en-US" altLang="en-US" sz="56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altLang="en-US" sz="5600" b="1" dirty="0" err="1" smtClean="0">
                <a:solidFill>
                  <a:srgbClr val="003399"/>
                </a:solidFill>
                <a:latin typeface="+mj-lt"/>
              </a:rPr>
              <a:t>chính</a:t>
            </a:r>
            <a:r>
              <a:rPr lang="en-US" altLang="en-US" sz="56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altLang="en-US" sz="5600" b="1" dirty="0" err="1" smtClean="0">
                <a:solidFill>
                  <a:srgbClr val="003399"/>
                </a:solidFill>
                <a:latin typeface="+mj-lt"/>
              </a:rPr>
              <a:t>là</a:t>
            </a:r>
            <a:r>
              <a:rPr lang="en-US" altLang="en-US" sz="56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altLang="en-US" sz="5600" b="1" dirty="0" err="1" smtClean="0">
                <a:solidFill>
                  <a:srgbClr val="003399"/>
                </a:solidFill>
                <a:latin typeface="+mj-lt"/>
              </a:rPr>
              <a:t>người</a:t>
            </a:r>
            <a:r>
              <a:rPr lang="en-US" altLang="en-US" sz="56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altLang="en-US" sz="5600" b="1" dirty="0" err="1" smtClean="0">
                <a:solidFill>
                  <a:srgbClr val="003399"/>
                </a:solidFill>
                <a:latin typeface="+mj-lt"/>
              </a:rPr>
              <a:t>yêu</a:t>
            </a:r>
            <a:r>
              <a:rPr lang="en-US" altLang="en-US" sz="56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altLang="en-US" sz="5600" b="1" dirty="0" err="1" smtClean="0">
                <a:solidFill>
                  <a:srgbClr val="003399"/>
                </a:solidFill>
                <a:latin typeface="+mj-lt"/>
              </a:rPr>
              <a:t>của</a:t>
            </a:r>
            <a:r>
              <a:rPr lang="en-US" altLang="en-US" sz="5600" b="1" dirty="0" smtClean="0">
                <a:solidFill>
                  <a:srgbClr val="003399"/>
                </a:solidFill>
                <a:latin typeface="+mj-lt"/>
              </a:rPr>
              <a:t> con.</a:t>
            </a:r>
            <a:endParaRPr lang="en-US" altLang="en-US" sz="5600" b="1" u="sng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50847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Content Placeholder 2">
            <a:extLst>
              <a:ext uri="{FF2B5EF4-FFF2-40B4-BE49-F238E27FC236}">
                <a16:creationId xmlns="" xmlns:a16="http://schemas.microsoft.com/office/drawing/2014/main" id="{6B7DA73B-8E3F-4CC3-A177-C77B30DE89C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5143500"/>
          </a:xfrm>
        </p:spPr>
        <p:txBody>
          <a:bodyPr anchor="ctr" anchorCtr="0">
            <a:noAutofit/>
          </a:bodyPr>
          <a:lstStyle/>
          <a:p>
            <a:pPr marL="27385" indent="0" algn="just">
              <a:lnSpc>
                <a:spcPct val="120000"/>
              </a:lnSpc>
              <a:buNone/>
            </a:pPr>
            <a:r>
              <a:rPr lang="en-US" altLang="en-US" sz="60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Đk</a:t>
            </a:r>
            <a:r>
              <a:rPr lang="en-US" altLang="en-US" sz="6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:</a:t>
            </a:r>
            <a:r>
              <a:rPr lang="en-US" altLang="en-US" sz="60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 smtClean="0">
                <a:solidFill>
                  <a:srgbClr val="003399"/>
                </a:solidFill>
                <a:latin typeface="+mj-lt"/>
              </a:rPr>
              <a:t>Chính</a:t>
            </a:r>
            <a:r>
              <a:rPr lang="en-US" altLang="en-US" sz="60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altLang="en-US" sz="6000" b="1" dirty="0" err="1" smtClean="0">
                <a:solidFill>
                  <a:srgbClr val="003399"/>
                </a:solidFill>
                <a:latin typeface="+mj-lt"/>
              </a:rPr>
              <a:t>Chúa</a:t>
            </a:r>
            <a:r>
              <a:rPr lang="en-US" altLang="en-US" sz="60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altLang="en-US" sz="6000" b="1" dirty="0" err="1" smtClean="0">
                <a:solidFill>
                  <a:srgbClr val="003399"/>
                </a:solidFill>
                <a:latin typeface="+mj-lt"/>
              </a:rPr>
              <a:t>là</a:t>
            </a:r>
            <a:r>
              <a:rPr lang="en-US" altLang="en-US" sz="60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altLang="en-US" sz="6000" b="1" dirty="0" err="1" smtClean="0">
                <a:solidFill>
                  <a:srgbClr val="003399"/>
                </a:solidFill>
                <a:latin typeface="+mj-lt"/>
              </a:rPr>
              <a:t>tình</a:t>
            </a:r>
            <a:r>
              <a:rPr lang="en-US" altLang="en-US" sz="60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altLang="en-US" sz="6000" b="1" dirty="0" err="1" smtClean="0">
                <a:solidFill>
                  <a:srgbClr val="003399"/>
                </a:solidFill>
                <a:latin typeface="+mj-lt"/>
              </a:rPr>
              <a:t>yêu</a:t>
            </a:r>
            <a:r>
              <a:rPr lang="en-US" altLang="en-US" sz="6000" b="1" dirty="0" smtClean="0">
                <a:solidFill>
                  <a:srgbClr val="003399"/>
                </a:solidFill>
                <a:latin typeface="+mj-lt"/>
              </a:rPr>
              <a:t>. </a:t>
            </a:r>
            <a:r>
              <a:rPr lang="en-US" altLang="en-US" sz="6000" b="1" dirty="0" err="1" smtClean="0">
                <a:solidFill>
                  <a:srgbClr val="003399"/>
                </a:solidFill>
                <a:latin typeface="+mj-lt"/>
              </a:rPr>
              <a:t>Chính</a:t>
            </a:r>
            <a:r>
              <a:rPr lang="en-US" altLang="en-US" sz="60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altLang="en-US" sz="6000" b="1" dirty="0" err="1" smtClean="0">
                <a:solidFill>
                  <a:srgbClr val="003399"/>
                </a:solidFill>
                <a:latin typeface="+mj-lt"/>
              </a:rPr>
              <a:t>Chúa</a:t>
            </a:r>
            <a:r>
              <a:rPr lang="en-US" altLang="en-US" sz="60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altLang="en-US" sz="6000" b="1" dirty="0" err="1" smtClean="0">
                <a:solidFill>
                  <a:srgbClr val="003399"/>
                </a:solidFill>
                <a:latin typeface="+mj-lt"/>
              </a:rPr>
              <a:t>là</a:t>
            </a:r>
            <a:r>
              <a:rPr lang="en-US" altLang="en-US" sz="60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altLang="en-US" sz="6000" b="1" dirty="0" err="1" smtClean="0">
                <a:solidFill>
                  <a:srgbClr val="003399"/>
                </a:solidFill>
                <a:latin typeface="+mj-lt"/>
              </a:rPr>
              <a:t>mùa</a:t>
            </a:r>
            <a:r>
              <a:rPr lang="en-US" altLang="en-US" sz="60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altLang="en-US" sz="6000" b="1" dirty="0" err="1" smtClean="0">
                <a:solidFill>
                  <a:srgbClr val="003399"/>
                </a:solidFill>
                <a:latin typeface="+mj-lt"/>
              </a:rPr>
              <a:t>xuân</a:t>
            </a:r>
            <a:r>
              <a:rPr lang="en-US" altLang="en-US" sz="6000" b="1" dirty="0" smtClean="0">
                <a:solidFill>
                  <a:srgbClr val="003399"/>
                </a:solidFill>
                <a:latin typeface="+mj-lt"/>
              </a:rPr>
              <a:t>. Cho con </a:t>
            </a:r>
            <a:r>
              <a:rPr lang="en-US" altLang="en-US" sz="6000" b="1" dirty="0" err="1" smtClean="0">
                <a:solidFill>
                  <a:srgbClr val="003399"/>
                </a:solidFill>
                <a:latin typeface="+mj-lt"/>
              </a:rPr>
              <a:t>tia</a:t>
            </a:r>
            <a:r>
              <a:rPr lang="en-US" altLang="en-US" sz="60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altLang="en-US" sz="6000" b="1" dirty="0" err="1" smtClean="0">
                <a:solidFill>
                  <a:srgbClr val="003399"/>
                </a:solidFill>
                <a:latin typeface="+mj-lt"/>
              </a:rPr>
              <a:t>nắng</a:t>
            </a:r>
            <a:r>
              <a:rPr lang="en-US" altLang="en-US" sz="60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altLang="en-US" sz="6000" b="1" dirty="0" err="1" smtClean="0">
                <a:solidFill>
                  <a:srgbClr val="003399"/>
                </a:solidFill>
                <a:latin typeface="+mj-lt"/>
              </a:rPr>
              <a:t>ấm</a:t>
            </a:r>
            <a:r>
              <a:rPr lang="en-US" altLang="en-US" sz="6000" b="1" dirty="0" smtClean="0">
                <a:solidFill>
                  <a:srgbClr val="003399"/>
                </a:solidFill>
                <a:latin typeface="+mj-lt"/>
              </a:rPr>
              <a:t>, </a:t>
            </a:r>
            <a:r>
              <a:rPr lang="en-US" altLang="en-US" sz="6000" b="1" dirty="0" err="1" smtClean="0">
                <a:solidFill>
                  <a:srgbClr val="003399"/>
                </a:solidFill>
                <a:latin typeface="+mj-lt"/>
              </a:rPr>
              <a:t>cho</a:t>
            </a:r>
            <a:r>
              <a:rPr lang="en-US" altLang="en-US" sz="6000" b="1" dirty="0" smtClean="0">
                <a:solidFill>
                  <a:srgbClr val="003399"/>
                </a:solidFill>
                <a:latin typeface="+mj-lt"/>
              </a:rPr>
              <a:t> con </a:t>
            </a:r>
            <a:r>
              <a:rPr lang="en-US" altLang="en-US" sz="6000" b="1" dirty="0" err="1" smtClean="0">
                <a:solidFill>
                  <a:srgbClr val="003399"/>
                </a:solidFill>
                <a:latin typeface="+mj-lt"/>
              </a:rPr>
              <a:t>hương</a:t>
            </a:r>
            <a:r>
              <a:rPr lang="en-US" altLang="en-US" sz="60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altLang="en-US" sz="6000" b="1" dirty="0" err="1" smtClean="0">
                <a:solidFill>
                  <a:srgbClr val="003399"/>
                </a:solidFill>
                <a:latin typeface="+mj-lt"/>
              </a:rPr>
              <a:t>hồng</a:t>
            </a:r>
            <a:r>
              <a:rPr lang="en-US" altLang="en-US" sz="60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altLang="en-US" sz="6000" b="1" dirty="0" err="1" smtClean="0">
                <a:solidFill>
                  <a:srgbClr val="003399"/>
                </a:solidFill>
                <a:latin typeface="+mj-lt"/>
              </a:rPr>
              <a:t>ân</a:t>
            </a:r>
            <a:r>
              <a:rPr lang="en-US" altLang="en-US" sz="6000" b="1" dirty="0" smtClean="0">
                <a:solidFill>
                  <a:srgbClr val="003399"/>
                </a:solidFill>
                <a:latin typeface="+mj-lt"/>
              </a:rPr>
              <a:t>.</a:t>
            </a:r>
            <a:endParaRPr lang="en-US" altLang="en-US" sz="6000" b="1" u="sng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920604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438150"/>
            <a:ext cx="9144000" cy="3943350"/>
          </a:xfrm>
        </p:spPr>
        <p:txBody>
          <a:bodyPr>
            <a:normAutofit/>
          </a:bodyPr>
          <a:lstStyle/>
          <a:p>
            <a:pPr marL="27432" indent="0" algn="ctr">
              <a:lnSpc>
                <a:spcPct val="120000"/>
              </a:lnSpc>
              <a:buNone/>
            </a:pPr>
            <a:r>
              <a:rPr lang="en-US" sz="7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itchFamily="34" charset="0"/>
                <a:cs typeface="Times New Roman" pitchFamily="18" charset="0"/>
              </a:rPr>
              <a:t>Ca </a:t>
            </a:r>
            <a:r>
              <a:rPr lang="en-US" sz="72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itchFamily="34" charset="0"/>
                <a:cs typeface="Times New Roman" pitchFamily="18" charset="0"/>
              </a:rPr>
              <a:t>nhập</a:t>
            </a:r>
            <a:r>
              <a:rPr lang="en-US" sz="7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72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itchFamily="34" charset="0"/>
                <a:cs typeface="Times New Roman" pitchFamily="18" charset="0"/>
              </a:rPr>
              <a:t>lễ</a:t>
            </a:r>
            <a:r>
              <a:rPr lang="en-US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itchFamily="34" charset="0"/>
                <a:cs typeface="Times New Roman" pitchFamily="18" charset="0"/>
              </a:rPr>
              <a:t> </a:t>
            </a:r>
          </a:p>
          <a:p>
            <a:pPr marL="27432" indent="0" algn="ctr">
              <a:lnSpc>
                <a:spcPct val="120000"/>
              </a:lnSpc>
              <a:buNone/>
            </a:pPr>
            <a:r>
              <a:rPr lang="en-US" sz="7200" b="1" dirty="0" err="1" smtClean="0">
                <a:solidFill>
                  <a:srgbClr val="FF0000"/>
                </a:solidFill>
              </a:rPr>
              <a:t>Niềm</a:t>
            </a:r>
            <a:r>
              <a:rPr lang="en-US" sz="7200" b="1" dirty="0" smtClean="0">
                <a:solidFill>
                  <a:srgbClr val="FF0000"/>
                </a:solidFill>
              </a:rPr>
              <a:t> </a:t>
            </a:r>
            <a:r>
              <a:rPr lang="en-US" sz="7200" b="1" dirty="0" err="1" smtClean="0">
                <a:solidFill>
                  <a:srgbClr val="FF0000"/>
                </a:solidFill>
              </a:rPr>
              <a:t>Vui</a:t>
            </a:r>
            <a:r>
              <a:rPr lang="en-US" sz="7200" b="1" dirty="0" smtClean="0">
                <a:solidFill>
                  <a:srgbClr val="FF0000"/>
                </a:solidFill>
              </a:rPr>
              <a:t> </a:t>
            </a:r>
            <a:r>
              <a:rPr lang="en-US" sz="7200" b="1" dirty="0" err="1" smtClean="0">
                <a:solidFill>
                  <a:srgbClr val="FF0000"/>
                </a:solidFill>
              </a:rPr>
              <a:t>Thiết</a:t>
            </a:r>
            <a:r>
              <a:rPr lang="en-US" sz="7200" b="1" dirty="0" smtClean="0">
                <a:solidFill>
                  <a:srgbClr val="FF0000"/>
                </a:solidFill>
              </a:rPr>
              <a:t> </a:t>
            </a:r>
            <a:r>
              <a:rPr lang="en-US" sz="7200" b="1" dirty="0" err="1" smtClean="0">
                <a:solidFill>
                  <a:srgbClr val="FF0000"/>
                </a:solidFill>
              </a:rPr>
              <a:t>Tha</a:t>
            </a:r>
            <a:endParaRPr lang="en-US" sz="7200" b="1" dirty="0" smtClean="0">
              <a:solidFill>
                <a:srgbClr val="FF0000"/>
              </a:solidFill>
            </a:endParaRPr>
          </a:p>
          <a:p>
            <a:pPr marL="27432" indent="0" algn="ctr">
              <a:lnSpc>
                <a:spcPct val="120000"/>
              </a:lnSpc>
              <a:buNone/>
            </a:pPr>
            <a:r>
              <a:rPr lang="en-US" sz="4400" dirty="0" err="1" smtClean="0">
                <a:solidFill>
                  <a:srgbClr val="FF0000"/>
                </a:solidFill>
              </a:rPr>
              <a:t>Phanxicô</a:t>
            </a:r>
            <a:endParaRPr lang="en-US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4550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96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719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5143500"/>
          </a:xfrm>
          <a:noFill/>
        </p:spPr>
        <p:txBody>
          <a:bodyPr>
            <a:noAutofit/>
          </a:bodyPr>
          <a:lstStyle/>
          <a:p>
            <a:pPr marL="27432" indent="0" algn="just">
              <a:lnSpc>
                <a:spcPct val="130000"/>
              </a:lnSpc>
              <a:buNone/>
            </a:pP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pPr marL="27432" indent="0" algn="ctr">
              <a:lnSpc>
                <a:spcPct val="130000"/>
              </a:lnSpc>
              <a:buNone/>
            </a:pPr>
            <a:r>
              <a:rPr lang="en-US" sz="6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Ca </a:t>
            </a:r>
            <a:r>
              <a:rPr lang="en-US" sz="60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kết</a:t>
            </a:r>
            <a:r>
              <a:rPr lang="en-US" sz="6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0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lễ</a:t>
            </a:r>
            <a:endParaRPr lang="en-US" sz="60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en-US" sz="5400" b="1" dirty="0" err="1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Sống</a:t>
            </a:r>
            <a:r>
              <a:rPr lang="en-US" sz="5400" b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Trong</a:t>
            </a:r>
            <a:r>
              <a:rPr lang="en-US" sz="5400" b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Ân</a:t>
            </a:r>
            <a:r>
              <a:rPr lang="en-US" sz="5400" b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Tình</a:t>
            </a:r>
            <a:endParaRPr lang="en-US" sz="5400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en-US" sz="3600" b="1" dirty="0" err="1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Ngọc</a:t>
            </a:r>
            <a:r>
              <a:rPr lang="en-US" sz="3600" b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Linh</a:t>
            </a:r>
            <a:endParaRPr lang="en-US" sz="3600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181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Content Placeholder 2">
            <a:extLst>
              <a:ext uri="{FF2B5EF4-FFF2-40B4-BE49-F238E27FC236}">
                <a16:creationId xmlns="" xmlns:a16="http://schemas.microsoft.com/office/drawing/2014/main" id="{6B7DA73B-8E3F-4CC3-A177-C77B30DE89C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5143500"/>
          </a:xfrm>
        </p:spPr>
        <p:txBody>
          <a:bodyPr anchor="ctr" anchorCtr="0">
            <a:noAutofit/>
          </a:bodyPr>
          <a:lstStyle/>
          <a:p>
            <a:pPr marL="27385" indent="0" algn="just">
              <a:lnSpc>
                <a:spcPct val="120000"/>
              </a:lnSpc>
              <a:buNone/>
            </a:pPr>
            <a:r>
              <a:rPr lang="en-US" altLang="en-US" sz="52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Đk</a:t>
            </a:r>
            <a:r>
              <a:rPr lang="en-US" altLang="en-US" sz="5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:</a:t>
            </a:r>
            <a:r>
              <a:rPr lang="en-US" altLang="en-US" sz="52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5200" b="1" dirty="0" err="1" smtClean="0">
                <a:solidFill>
                  <a:srgbClr val="003399"/>
                </a:solidFill>
                <a:latin typeface="+mj-lt"/>
              </a:rPr>
              <a:t>Trọn</a:t>
            </a:r>
            <a:r>
              <a:rPr lang="en-US" altLang="en-US" sz="52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altLang="en-US" sz="5200" b="1" dirty="0" err="1" smtClean="0">
                <a:solidFill>
                  <a:srgbClr val="003399"/>
                </a:solidFill>
                <a:latin typeface="+mj-lt"/>
              </a:rPr>
              <a:t>đời</a:t>
            </a:r>
            <a:r>
              <a:rPr lang="en-US" altLang="en-US" sz="5200" b="1" dirty="0" smtClean="0">
                <a:solidFill>
                  <a:srgbClr val="003399"/>
                </a:solidFill>
                <a:latin typeface="+mj-lt"/>
              </a:rPr>
              <a:t> con nay </a:t>
            </a:r>
            <a:r>
              <a:rPr lang="en-US" altLang="en-US" sz="5200" b="1" dirty="0" err="1" smtClean="0">
                <a:solidFill>
                  <a:srgbClr val="003399"/>
                </a:solidFill>
                <a:latin typeface="+mj-lt"/>
              </a:rPr>
              <a:t>thuộc</a:t>
            </a:r>
            <a:r>
              <a:rPr lang="en-US" altLang="en-US" sz="52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altLang="en-US" sz="5200" b="1" dirty="0" err="1" smtClean="0">
                <a:solidFill>
                  <a:srgbClr val="003399"/>
                </a:solidFill>
                <a:latin typeface="+mj-lt"/>
              </a:rPr>
              <a:t>về</a:t>
            </a:r>
            <a:r>
              <a:rPr lang="en-US" altLang="en-US" sz="52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altLang="en-US" sz="5200" b="1" dirty="0" err="1" smtClean="0">
                <a:solidFill>
                  <a:srgbClr val="003399"/>
                </a:solidFill>
                <a:latin typeface="+mj-lt"/>
              </a:rPr>
              <a:t>Chúa</a:t>
            </a:r>
            <a:r>
              <a:rPr lang="en-US" altLang="en-US" sz="5200" b="1" dirty="0" smtClean="0">
                <a:solidFill>
                  <a:srgbClr val="003399"/>
                </a:solidFill>
                <a:latin typeface="+mj-lt"/>
              </a:rPr>
              <a:t>, </a:t>
            </a:r>
            <a:r>
              <a:rPr lang="en-US" altLang="en-US" sz="5200" b="1" dirty="0" err="1" smtClean="0">
                <a:solidFill>
                  <a:srgbClr val="003399"/>
                </a:solidFill>
                <a:latin typeface="+mj-lt"/>
              </a:rPr>
              <a:t>trọn</a:t>
            </a:r>
            <a:r>
              <a:rPr lang="en-US" altLang="en-US" sz="52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altLang="en-US" sz="5200" b="1" dirty="0" err="1" smtClean="0">
                <a:solidFill>
                  <a:srgbClr val="003399"/>
                </a:solidFill>
                <a:latin typeface="+mj-lt"/>
              </a:rPr>
              <a:t>đời</a:t>
            </a:r>
            <a:r>
              <a:rPr lang="en-US" altLang="en-US" sz="5200" b="1" dirty="0" smtClean="0">
                <a:solidFill>
                  <a:srgbClr val="003399"/>
                </a:solidFill>
                <a:latin typeface="+mj-lt"/>
              </a:rPr>
              <a:t> con nay </a:t>
            </a:r>
            <a:r>
              <a:rPr lang="en-US" altLang="en-US" sz="5200" b="1" dirty="0" err="1" smtClean="0">
                <a:solidFill>
                  <a:srgbClr val="003399"/>
                </a:solidFill>
                <a:latin typeface="+mj-lt"/>
              </a:rPr>
              <a:t>thuộc</a:t>
            </a:r>
            <a:r>
              <a:rPr lang="en-US" altLang="en-US" sz="52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altLang="en-US" sz="5200" b="1" dirty="0" err="1" smtClean="0">
                <a:solidFill>
                  <a:srgbClr val="003399"/>
                </a:solidFill>
                <a:latin typeface="+mj-lt"/>
              </a:rPr>
              <a:t>về</a:t>
            </a:r>
            <a:r>
              <a:rPr lang="en-US" altLang="en-US" sz="52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altLang="en-US" sz="5200" b="1" dirty="0" err="1" smtClean="0">
                <a:solidFill>
                  <a:srgbClr val="003399"/>
                </a:solidFill>
                <a:latin typeface="+mj-lt"/>
              </a:rPr>
              <a:t>Chúa</a:t>
            </a:r>
            <a:r>
              <a:rPr lang="en-US" altLang="en-US" sz="5200" b="1" dirty="0" smtClean="0">
                <a:solidFill>
                  <a:srgbClr val="003399"/>
                </a:solidFill>
                <a:latin typeface="+mj-lt"/>
              </a:rPr>
              <a:t>. </a:t>
            </a:r>
            <a:r>
              <a:rPr lang="en-US" altLang="en-US" sz="5200" b="1" dirty="0" err="1" smtClean="0">
                <a:solidFill>
                  <a:srgbClr val="003399"/>
                </a:solidFill>
                <a:latin typeface="+mj-lt"/>
              </a:rPr>
              <a:t>Từ</a:t>
            </a:r>
            <a:r>
              <a:rPr lang="en-US" altLang="en-US" sz="52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altLang="en-US" sz="5200" b="1" dirty="0" err="1" smtClean="0">
                <a:solidFill>
                  <a:srgbClr val="003399"/>
                </a:solidFill>
                <a:latin typeface="+mj-lt"/>
              </a:rPr>
              <a:t>đây</a:t>
            </a:r>
            <a:r>
              <a:rPr lang="en-US" altLang="en-US" sz="5200" b="1" dirty="0" smtClean="0">
                <a:solidFill>
                  <a:srgbClr val="003399"/>
                </a:solidFill>
                <a:latin typeface="+mj-lt"/>
              </a:rPr>
              <a:t> con </a:t>
            </a:r>
            <a:r>
              <a:rPr lang="en-US" altLang="en-US" sz="5200" b="1" dirty="0" err="1" smtClean="0">
                <a:solidFill>
                  <a:srgbClr val="003399"/>
                </a:solidFill>
                <a:latin typeface="+mj-lt"/>
              </a:rPr>
              <a:t>sống</a:t>
            </a:r>
            <a:r>
              <a:rPr lang="en-US" altLang="en-US" sz="52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altLang="en-US" sz="5200" b="1" dirty="0" err="1" smtClean="0">
                <a:solidFill>
                  <a:srgbClr val="003399"/>
                </a:solidFill>
                <a:latin typeface="+mj-lt"/>
              </a:rPr>
              <a:t>trong</a:t>
            </a:r>
            <a:r>
              <a:rPr lang="en-US" altLang="en-US" sz="52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altLang="en-US" sz="5200" b="1" dirty="0" err="1" smtClean="0">
                <a:solidFill>
                  <a:srgbClr val="003399"/>
                </a:solidFill>
                <a:latin typeface="+mj-lt"/>
              </a:rPr>
              <a:t>ân</a:t>
            </a:r>
            <a:r>
              <a:rPr lang="en-US" altLang="en-US" sz="52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altLang="en-US" sz="5200" b="1" dirty="0" err="1" smtClean="0">
                <a:solidFill>
                  <a:srgbClr val="003399"/>
                </a:solidFill>
                <a:latin typeface="+mj-lt"/>
              </a:rPr>
              <a:t>tình</a:t>
            </a:r>
            <a:r>
              <a:rPr lang="en-US" altLang="en-US" sz="5200" b="1" dirty="0" smtClean="0">
                <a:solidFill>
                  <a:srgbClr val="003399"/>
                </a:solidFill>
                <a:latin typeface="+mj-lt"/>
              </a:rPr>
              <a:t>, con </a:t>
            </a:r>
            <a:r>
              <a:rPr lang="en-US" altLang="en-US" sz="5200" b="1" dirty="0" err="1" smtClean="0">
                <a:solidFill>
                  <a:srgbClr val="003399"/>
                </a:solidFill>
                <a:latin typeface="+mj-lt"/>
              </a:rPr>
              <a:t>bước</a:t>
            </a:r>
            <a:r>
              <a:rPr lang="en-US" altLang="en-US" sz="52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altLang="en-US" sz="5200" b="1" dirty="0" err="1" smtClean="0">
                <a:solidFill>
                  <a:srgbClr val="003399"/>
                </a:solidFill>
                <a:latin typeface="+mj-lt"/>
              </a:rPr>
              <a:t>đi</a:t>
            </a:r>
            <a:r>
              <a:rPr lang="en-US" altLang="en-US" sz="5200" b="1" dirty="0" smtClean="0">
                <a:solidFill>
                  <a:srgbClr val="003399"/>
                </a:solidFill>
                <a:latin typeface="+mj-lt"/>
              </a:rPr>
              <a:t> an </a:t>
            </a:r>
            <a:r>
              <a:rPr lang="en-US" altLang="en-US" sz="5200" b="1" dirty="0" err="1" smtClean="0">
                <a:solidFill>
                  <a:srgbClr val="003399"/>
                </a:solidFill>
                <a:latin typeface="+mj-lt"/>
              </a:rPr>
              <a:t>bình</a:t>
            </a:r>
            <a:r>
              <a:rPr lang="en-US" altLang="en-US" sz="5200" b="1" dirty="0" smtClean="0">
                <a:solidFill>
                  <a:srgbClr val="003399"/>
                </a:solidFill>
                <a:latin typeface="+mj-lt"/>
              </a:rPr>
              <a:t> con </a:t>
            </a:r>
            <a:r>
              <a:rPr lang="en-US" altLang="en-US" sz="5200" b="1" dirty="0" err="1" smtClean="0">
                <a:solidFill>
                  <a:srgbClr val="003399"/>
                </a:solidFill>
                <a:latin typeface="+mj-lt"/>
              </a:rPr>
              <a:t>tiến</a:t>
            </a:r>
            <a:r>
              <a:rPr lang="en-US" altLang="en-US" sz="52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altLang="en-US" sz="5200" b="1" dirty="0" err="1" smtClean="0">
                <a:solidFill>
                  <a:srgbClr val="003399"/>
                </a:solidFill>
                <a:latin typeface="+mj-lt"/>
              </a:rPr>
              <a:t>dâng</a:t>
            </a:r>
            <a:r>
              <a:rPr lang="en-US" altLang="en-US" sz="52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altLang="en-US" sz="5200" b="1" dirty="0" err="1" smtClean="0">
                <a:solidFill>
                  <a:srgbClr val="003399"/>
                </a:solidFill>
                <a:latin typeface="+mj-lt"/>
              </a:rPr>
              <a:t>muôn</a:t>
            </a:r>
            <a:r>
              <a:rPr lang="en-US" altLang="en-US" sz="52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altLang="en-US" sz="5200" b="1" dirty="0" err="1" smtClean="0">
                <a:solidFill>
                  <a:srgbClr val="003399"/>
                </a:solidFill>
                <a:latin typeface="+mj-lt"/>
              </a:rPr>
              <a:t>lời</a:t>
            </a:r>
            <a:r>
              <a:rPr lang="en-US" altLang="en-US" sz="52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altLang="en-US" sz="5200" b="1" dirty="0" err="1" smtClean="0">
                <a:solidFill>
                  <a:srgbClr val="003399"/>
                </a:solidFill>
                <a:latin typeface="+mj-lt"/>
              </a:rPr>
              <a:t>cảm</a:t>
            </a:r>
            <a:r>
              <a:rPr lang="en-US" altLang="en-US" sz="52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altLang="en-US" sz="5200" b="1" dirty="0" err="1" smtClean="0">
                <a:solidFill>
                  <a:srgbClr val="003399"/>
                </a:solidFill>
                <a:latin typeface="+mj-lt"/>
              </a:rPr>
              <a:t>tạ</a:t>
            </a:r>
            <a:r>
              <a:rPr lang="en-US" altLang="en-US" sz="5200" b="1" dirty="0" smtClean="0">
                <a:solidFill>
                  <a:srgbClr val="003399"/>
                </a:solidFill>
                <a:latin typeface="+mj-lt"/>
              </a:rPr>
              <a:t>.</a:t>
            </a:r>
            <a:endParaRPr lang="en-US" altLang="en-US" sz="5200" b="1" u="sng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65349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Content Placeholder 2">
            <a:extLst>
              <a:ext uri="{FF2B5EF4-FFF2-40B4-BE49-F238E27FC236}">
                <a16:creationId xmlns="" xmlns:a16="http://schemas.microsoft.com/office/drawing/2014/main" id="{6B7DA73B-8E3F-4CC3-A177-C77B30DE89C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5143500"/>
          </a:xfrm>
        </p:spPr>
        <p:txBody>
          <a:bodyPr anchor="ctr" anchorCtr="0">
            <a:noAutofit/>
          </a:bodyPr>
          <a:lstStyle/>
          <a:p>
            <a:pPr marL="27385" indent="0" algn="just">
              <a:lnSpc>
                <a:spcPct val="110000"/>
              </a:lnSpc>
              <a:buNone/>
            </a:pPr>
            <a:r>
              <a:rPr lang="en-US" altLang="en-US" sz="45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Tk</a:t>
            </a:r>
            <a:r>
              <a:rPr lang="en-US" altLang="en-US" sz="45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:</a:t>
            </a:r>
            <a:r>
              <a:rPr lang="en-US" altLang="en-US" sz="45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500" b="1" dirty="0" err="1" smtClean="0">
                <a:solidFill>
                  <a:srgbClr val="003399"/>
                </a:solidFill>
                <a:latin typeface="+mj-lt"/>
              </a:rPr>
              <a:t>Vì</a:t>
            </a:r>
            <a:r>
              <a:rPr lang="en-US" altLang="en-US" sz="45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altLang="en-US" sz="4500" b="1" dirty="0" err="1" smtClean="0">
                <a:solidFill>
                  <a:srgbClr val="003399"/>
                </a:solidFill>
                <a:latin typeface="+mj-lt"/>
              </a:rPr>
              <a:t>tình</a:t>
            </a:r>
            <a:r>
              <a:rPr lang="en-US" altLang="en-US" sz="45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altLang="en-US" sz="4500" b="1" dirty="0" err="1" smtClean="0">
                <a:solidFill>
                  <a:srgbClr val="003399"/>
                </a:solidFill>
                <a:latin typeface="+mj-lt"/>
              </a:rPr>
              <a:t>yêu</a:t>
            </a:r>
            <a:r>
              <a:rPr lang="en-US" altLang="en-US" sz="45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altLang="en-US" sz="4500" b="1" dirty="0" err="1" smtClean="0">
                <a:solidFill>
                  <a:srgbClr val="003399"/>
                </a:solidFill>
                <a:latin typeface="+mj-lt"/>
              </a:rPr>
              <a:t>Thiên</a:t>
            </a:r>
            <a:r>
              <a:rPr lang="en-US" altLang="en-US" sz="45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altLang="en-US" sz="4500" b="1" dirty="0" err="1" smtClean="0">
                <a:solidFill>
                  <a:srgbClr val="003399"/>
                </a:solidFill>
                <a:latin typeface="+mj-lt"/>
              </a:rPr>
              <a:t>Chúa</a:t>
            </a:r>
            <a:r>
              <a:rPr lang="en-US" altLang="en-US" sz="45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altLang="en-US" sz="4500" b="1" dirty="0" err="1" smtClean="0">
                <a:solidFill>
                  <a:srgbClr val="003399"/>
                </a:solidFill>
                <a:latin typeface="+mj-lt"/>
              </a:rPr>
              <a:t>như</a:t>
            </a:r>
            <a:r>
              <a:rPr lang="en-US" altLang="en-US" sz="45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altLang="en-US" sz="4500" b="1" dirty="0" err="1" smtClean="0">
                <a:solidFill>
                  <a:srgbClr val="003399"/>
                </a:solidFill>
                <a:latin typeface="+mj-lt"/>
              </a:rPr>
              <a:t>đất</a:t>
            </a:r>
            <a:r>
              <a:rPr lang="en-US" altLang="en-US" sz="45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altLang="en-US" sz="4500" b="1" dirty="0" err="1" smtClean="0">
                <a:solidFill>
                  <a:srgbClr val="003399"/>
                </a:solidFill>
                <a:latin typeface="+mj-lt"/>
              </a:rPr>
              <a:t>trời</a:t>
            </a:r>
            <a:r>
              <a:rPr lang="en-US" altLang="en-US" sz="45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altLang="en-US" sz="4500" b="1" dirty="0" err="1" smtClean="0">
                <a:solidFill>
                  <a:srgbClr val="003399"/>
                </a:solidFill>
                <a:latin typeface="+mj-lt"/>
              </a:rPr>
              <a:t>bao</a:t>
            </a:r>
            <a:r>
              <a:rPr lang="en-US" altLang="en-US" sz="4500" b="1" dirty="0" smtClean="0">
                <a:solidFill>
                  <a:srgbClr val="003399"/>
                </a:solidFill>
                <a:latin typeface="+mj-lt"/>
              </a:rPr>
              <a:t> la, </a:t>
            </a:r>
            <a:r>
              <a:rPr lang="en-US" altLang="en-US" sz="4500" b="1" dirty="0" err="1" smtClean="0">
                <a:solidFill>
                  <a:srgbClr val="003399"/>
                </a:solidFill>
                <a:latin typeface="+mj-lt"/>
              </a:rPr>
              <a:t>luôn</a:t>
            </a:r>
            <a:r>
              <a:rPr lang="en-US" altLang="en-US" sz="45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altLang="en-US" sz="4500" b="1" dirty="0" err="1" smtClean="0">
                <a:solidFill>
                  <a:srgbClr val="003399"/>
                </a:solidFill>
                <a:latin typeface="+mj-lt"/>
              </a:rPr>
              <a:t>hằng</a:t>
            </a:r>
            <a:r>
              <a:rPr lang="en-US" altLang="en-US" sz="45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altLang="en-US" sz="4500" b="1" dirty="0" err="1" smtClean="0">
                <a:solidFill>
                  <a:srgbClr val="003399"/>
                </a:solidFill>
                <a:latin typeface="+mj-lt"/>
              </a:rPr>
              <a:t>đoái</a:t>
            </a:r>
            <a:r>
              <a:rPr lang="en-US" altLang="en-US" sz="45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altLang="en-US" sz="4500" b="1" dirty="0" err="1" smtClean="0">
                <a:solidFill>
                  <a:srgbClr val="003399"/>
                </a:solidFill>
                <a:latin typeface="+mj-lt"/>
              </a:rPr>
              <a:t>thương</a:t>
            </a:r>
            <a:r>
              <a:rPr lang="en-US" altLang="en-US" sz="45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altLang="en-US" sz="4500" b="1" dirty="0" err="1" smtClean="0">
                <a:solidFill>
                  <a:srgbClr val="003399"/>
                </a:solidFill>
                <a:latin typeface="+mj-lt"/>
              </a:rPr>
              <a:t>đến</a:t>
            </a:r>
            <a:r>
              <a:rPr lang="en-US" altLang="en-US" sz="45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altLang="en-US" sz="4500" b="1" dirty="0" err="1" smtClean="0">
                <a:solidFill>
                  <a:srgbClr val="003399"/>
                </a:solidFill>
                <a:latin typeface="+mj-lt"/>
              </a:rPr>
              <a:t>phận</a:t>
            </a:r>
            <a:r>
              <a:rPr lang="en-US" altLang="en-US" sz="45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altLang="en-US" sz="4500" b="1" dirty="0" err="1" smtClean="0">
                <a:solidFill>
                  <a:srgbClr val="003399"/>
                </a:solidFill>
                <a:latin typeface="+mj-lt"/>
              </a:rPr>
              <a:t>hèn</a:t>
            </a:r>
            <a:r>
              <a:rPr lang="en-US" altLang="en-US" sz="4500" b="1" dirty="0" smtClean="0">
                <a:solidFill>
                  <a:srgbClr val="003399"/>
                </a:solidFill>
                <a:latin typeface="+mj-lt"/>
              </a:rPr>
              <a:t>, </a:t>
            </a:r>
            <a:r>
              <a:rPr lang="en-US" altLang="en-US" sz="4500" b="1" dirty="0" err="1" smtClean="0">
                <a:solidFill>
                  <a:srgbClr val="003399"/>
                </a:solidFill>
                <a:latin typeface="+mj-lt"/>
              </a:rPr>
              <a:t>cho</a:t>
            </a:r>
            <a:r>
              <a:rPr lang="en-US" altLang="en-US" sz="4500" b="1" dirty="0" smtClean="0">
                <a:solidFill>
                  <a:srgbClr val="003399"/>
                </a:solidFill>
                <a:latin typeface="+mj-lt"/>
              </a:rPr>
              <a:t> con </a:t>
            </a:r>
            <a:r>
              <a:rPr lang="en-US" altLang="en-US" sz="4500" b="1" dirty="0" err="1" smtClean="0">
                <a:solidFill>
                  <a:srgbClr val="003399"/>
                </a:solidFill>
                <a:latin typeface="+mj-lt"/>
              </a:rPr>
              <a:t>được</a:t>
            </a:r>
            <a:r>
              <a:rPr lang="en-US" altLang="en-US" sz="45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altLang="en-US" sz="4500" b="1" dirty="0" err="1" smtClean="0">
                <a:solidFill>
                  <a:srgbClr val="003399"/>
                </a:solidFill>
                <a:latin typeface="+mj-lt"/>
              </a:rPr>
              <a:t>dự</a:t>
            </a:r>
            <a:r>
              <a:rPr lang="en-US" altLang="en-US" sz="45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altLang="en-US" sz="4500" b="1" dirty="0" err="1" smtClean="0">
                <a:solidFill>
                  <a:srgbClr val="003399"/>
                </a:solidFill>
                <a:latin typeface="+mj-lt"/>
              </a:rPr>
              <a:t>phần</a:t>
            </a:r>
            <a:r>
              <a:rPr lang="en-US" altLang="en-US" sz="4500" b="1" dirty="0">
                <a:solidFill>
                  <a:srgbClr val="003399"/>
                </a:solidFill>
                <a:latin typeface="+mj-lt"/>
              </a:rPr>
              <a:t> </a:t>
            </a:r>
            <a:r>
              <a:rPr lang="en-US" altLang="en-US" sz="4500" b="1" dirty="0" err="1" smtClean="0">
                <a:solidFill>
                  <a:srgbClr val="003399"/>
                </a:solidFill>
                <a:latin typeface="+mj-lt"/>
              </a:rPr>
              <a:t>vinh</a:t>
            </a:r>
            <a:r>
              <a:rPr lang="en-US" altLang="en-US" sz="45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altLang="en-US" sz="4500" b="1" dirty="0" err="1" smtClean="0">
                <a:solidFill>
                  <a:srgbClr val="003399"/>
                </a:solidFill>
                <a:latin typeface="+mj-lt"/>
              </a:rPr>
              <a:t>phúc</a:t>
            </a:r>
            <a:r>
              <a:rPr lang="en-US" altLang="en-US" sz="45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altLang="en-US" sz="4500" b="1" dirty="0" smtClean="0">
                <a:solidFill>
                  <a:srgbClr val="FF0000"/>
                </a:solidFill>
                <a:latin typeface="+mj-lt"/>
              </a:rPr>
              <a:t>(ư)</a:t>
            </a:r>
            <a:r>
              <a:rPr lang="en-US" altLang="en-US" sz="4500" b="1" dirty="0" smtClean="0">
                <a:solidFill>
                  <a:srgbClr val="003399"/>
                </a:solidFill>
                <a:latin typeface="+mj-lt"/>
              </a:rPr>
              <a:t>. Cho con </a:t>
            </a:r>
            <a:r>
              <a:rPr lang="en-US" altLang="en-US" sz="4500" b="1" dirty="0" err="1" smtClean="0">
                <a:solidFill>
                  <a:srgbClr val="003399"/>
                </a:solidFill>
                <a:latin typeface="+mj-lt"/>
              </a:rPr>
              <a:t>được</a:t>
            </a:r>
            <a:r>
              <a:rPr lang="en-US" altLang="en-US" sz="45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altLang="en-US" sz="4500" b="1" dirty="0" err="1" smtClean="0">
                <a:solidFill>
                  <a:srgbClr val="003399"/>
                </a:solidFill>
                <a:latin typeface="+mj-lt"/>
              </a:rPr>
              <a:t>chiêm</a:t>
            </a:r>
            <a:r>
              <a:rPr lang="en-US" altLang="en-US" sz="45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altLang="en-US" sz="4500" b="1" dirty="0" err="1" smtClean="0">
                <a:solidFill>
                  <a:srgbClr val="003399"/>
                </a:solidFill>
                <a:latin typeface="+mj-lt"/>
              </a:rPr>
              <a:t>ngắm</a:t>
            </a:r>
            <a:r>
              <a:rPr lang="en-US" altLang="en-US" sz="45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altLang="en-US" sz="4500" b="1" dirty="0" err="1" smtClean="0">
                <a:solidFill>
                  <a:srgbClr val="003399"/>
                </a:solidFill>
                <a:latin typeface="+mj-lt"/>
              </a:rPr>
              <a:t>thánh</a:t>
            </a:r>
            <a:r>
              <a:rPr lang="en-US" altLang="en-US" sz="45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altLang="en-US" sz="4500" b="1" dirty="0" err="1" smtClean="0">
                <a:solidFill>
                  <a:srgbClr val="003399"/>
                </a:solidFill>
                <a:latin typeface="+mj-lt"/>
              </a:rPr>
              <a:t>nhan</a:t>
            </a:r>
            <a:r>
              <a:rPr lang="en-US" altLang="en-US" sz="4500" b="1" dirty="0" smtClean="0">
                <a:solidFill>
                  <a:srgbClr val="003399"/>
                </a:solidFill>
                <a:latin typeface="+mj-lt"/>
              </a:rPr>
              <a:t>, </a:t>
            </a:r>
            <a:r>
              <a:rPr lang="en-US" altLang="en-US" sz="4500" b="1" dirty="0" err="1" smtClean="0">
                <a:solidFill>
                  <a:srgbClr val="003399"/>
                </a:solidFill>
                <a:latin typeface="+mj-lt"/>
              </a:rPr>
              <a:t>Đức</a:t>
            </a:r>
            <a:r>
              <a:rPr lang="en-US" altLang="en-US" sz="4500" b="1" dirty="0" smtClean="0">
                <a:solidFill>
                  <a:srgbClr val="003399"/>
                </a:solidFill>
                <a:latin typeface="+mj-lt"/>
              </a:rPr>
              <a:t> Ki-</a:t>
            </a:r>
            <a:r>
              <a:rPr lang="en-US" altLang="en-US" sz="4500" b="1" dirty="0" err="1" smtClean="0">
                <a:solidFill>
                  <a:srgbClr val="003399"/>
                </a:solidFill>
                <a:latin typeface="+mj-lt"/>
              </a:rPr>
              <a:t>tô</a:t>
            </a:r>
            <a:r>
              <a:rPr lang="en-US" altLang="en-US" sz="45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altLang="en-US" sz="4500" b="1" dirty="0" err="1" smtClean="0">
                <a:solidFill>
                  <a:srgbClr val="003399"/>
                </a:solidFill>
                <a:latin typeface="+mj-lt"/>
              </a:rPr>
              <a:t>là</a:t>
            </a:r>
            <a:r>
              <a:rPr lang="en-US" altLang="en-US" sz="45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altLang="en-US" sz="4500" b="1" dirty="0" err="1" smtClean="0">
                <a:solidFill>
                  <a:srgbClr val="003399"/>
                </a:solidFill>
                <a:latin typeface="+mj-lt"/>
              </a:rPr>
              <a:t>hạnh</a:t>
            </a:r>
            <a:r>
              <a:rPr lang="en-US" altLang="en-US" sz="45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altLang="en-US" sz="4500" b="1" dirty="0" err="1" smtClean="0">
                <a:solidFill>
                  <a:srgbClr val="003399"/>
                </a:solidFill>
                <a:latin typeface="+mj-lt"/>
              </a:rPr>
              <a:t>phúc</a:t>
            </a:r>
            <a:r>
              <a:rPr lang="en-US" altLang="en-US" sz="45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altLang="en-US" sz="4500" b="1" dirty="0" err="1" smtClean="0">
                <a:solidFill>
                  <a:srgbClr val="003399"/>
                </a:solidFill>
                <a:latin typeface="+mj-lt"/>
              </a:rPr>
              <a:t>của</a:t>
            </a:r>
            <a:r>
              <a:rPr lang="en-US" altLang="en-US" sz="4500" b="1" dirty="0" smtClean="0">
                <a:solidFill>
                  <a:srgbClr val="003399"/>
                </a:solidFill>
                <a:latin typeface="+mj-lt"/>
              </a:rPr>
              <a:t> con, </a:t>
            </a:r>
            <a:r>
              <a:rPr lang="en-US" altLang="en-US" sz="4500" b="1" dirty="0" err="1" smtClean="0">
                <a:solidFill>
                  <a:srgbClr val="003399"/>
                </a:solidFill>
                <a:latin typeface="+mj-lt"/>
              </a:rPr>
              <a:t>là</a:t>
            </a:r>
            <a:r>
              <a:rPr lang="en-US" altLang="en-US" sz="45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altLang="en-US" sz="4500" b="1" dirty="0" err="1" smtClean="0">
                <a:solidFill>
                  <a:srgbClr val="003399"/>
                </a:solidFill>
                <a:latin typeface="+mj-lt"/>
              </a:rPr>
              <a:t>hoan</a:t>
            </a:r>
            <a:r>
              <a:rPr lang="en-US" altLang="en-US" sz="45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altLang="en-US" sz="4500" b="1" dirty="0" err="1" smtClean="0">
                <a:solidFill>
                  <a:srgbClr val="003399"/>
                </a:solidFill>
                <a:latin typeface="+mj-lt"/>
              </a:rPr>
              <a:t>lạc</a:t>
            </a:r>
            <a:r>
              <a:rPr lang="en-US" altLang="en-US" sz="45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altLang="en-US" sz="4500" b="1" dirty="0" err="1" smtClean="0">
                <a:solidFill>
                  <a:srgbClr val="003399"/>
                </a:solidFill>
                <a:latin typeface="+mj-lt"/>
              </a:rPr>
              <a:t>tâm</a:t>
            </a:r>
            <a:r>
              <a:rPr lang="en-US" altLang="en-US" sz="4500" b="1" dirty="0" smtClean="0">
                <a:solidFill>
                  <a:srgbClr val="003399"/>
                </a:solidFill>
                <a:latin typeface="+mj-lt"/>
              </a:rPr>
              <a:t> can.</a:t>
            </a:r>
            <a:endParaRPr lang="en-US" altLang="en-US" sz="4500" b="1" u="sng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52211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Content Placeholder 2">
            <a:extLst>
              <a:ext uri="{FF2B5EF4-FFF2-40B4-BE49-F238E27FC236}">
                <a16:creationId xmlns="" xmlns:a16="http://schemas.microsoft.com/office/drawing/2014/main" id="{6B7DA73B-8E3F-4CC3-A177-C77B30DE89C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5143500"/>
          </a:xfrm>
        </p:spPr>
        <p:txBody>
          <a:bodyPr anchor="ctr" anchorCtr="0">
            <a:noAutofit/>
          </a:bodyPr>
          <a:lstStyle/>
          <a:p>
            <a:pPr marL="27385" indent="0" algn="just">
              <a:lnSpc>
                <a:spcPct val="120000"/>
              </a:lnSpc>
              <a:buNone/>
            </a:pPr>
            <a:r>
              <a:rPr lang="en-US" altLang="en-US" sz="52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Đk</a:t>
            </a:r>
            <a:r>
              <a:rPr lang="en-US" altLang="en-US" sz="5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:</a:t>
            </a:r>
            <a:r>
              <a:rPr lang="en-US" altLang="en-US" sz="52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5200" b="1" dirty="0" err="1" smtClean="0">
                <a:solidFill>
                  <a:srgbClr val="003399"/>
                </a:solidFill>
                <a:latin typeface="+mj-lt"/>
              </a:rPr>
              <a:t>Trọn</a:t>
            </a:r>
            <a:r>
              <a:rPr lang="en-US" altLang="en-US" sz="52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altLang="en-US" sz="5200" b="1" dirty="0" err="1" smtClean="0">
                <a:solidFill>
                  <a:srgbClr val="003399"/>
                </a:solidFill>
                <a:latin typeface="+mj-lt"/>
              </a:rPr>
              <a:t>đời</a:t>
            </a:r>
            <a:r>
              <a:rPr lang="en-US" altLang="en-US" sz="5200" b="1" dirty="0" smtClean="0">
                <a:solidFill>
                  <a:srgbClr val="003399"/>
                </a:solidFill>
                <a:latin typeface="+mj-lt"/>
              </a:rPr>
              <a:t> con nay </a:t>
            </a:r>
            <a:r>
              <a:rPr lang="en-US" altLang="en-US" sz="5200" b="1" dirty="0" err="1" smtClean="0">
                <a:solidFill>
                  <a:srgbClr val="003399"/>
                </a:solidFill>
                <a:latin typeface="+mj-lt"/>
              </a:rPr>
              <a:t>thuộc</a:t>
            </a:r>
            <a:r>
              <a:rPr lang="en-US" altLang="en-US" sz="52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altLang="en-US" sz="5200" b="1" dirty="0" err="1" smtClean="0">
                <a:solidFill>
                  <a:srgbClr val="003399"/>
                </a:solidFill>
                <a:latin typeface="+mj-lt"/>
              </a:rPr>
              <a:t>về</a:t>
            </a:r>
            <a:r>
              <a:rPr lang="en-US" altLang="en-US" sz="52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altLang="en-US" sz="5200" b="1" dirty="0" err="1" smtClean="0">
                <a:solidFill>
                  <a:srgbClr val="003399"/>
                </a:solidFill>
                <a:latin typeface="+mj-lt"/>
              </a:rPr>
              <a:t>Chúa</a:t>
            </a:r>
            <a:r>
              <a:rPr lang="en-US" altLang="en-US" sz="5200" b="1" dirty="0" smtClean="0">
                <a:solidFill>
                  <a:srgbClr val="003399"/>
                </a:solidFill>
                <a:latin typeface="+mj-lt"/>
              </a:rPr>
              <a:t>, </a:t>
            </a:r>
            <a:r>
              <a:rPr lang="en-US" altLang="en-US" sz="5200" b="1" dirty="0" err="1" smtClean="0">
                <a:solidFill>
                  <a:srgbClr val="003399"/>
                </a:solidFill>
                <a:latin typeface="+mj-lt"/>
              </a:rPr>
              <a:t>trọn</a:t>
            </a:r>
            <a:r>
              <a:rPr lang="en-US" altLang="en-US" sz="52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altLang="en-US" sz="5200" b="1" dirty="0" err="1" smtClean="0">
                <a:solidFill>
                  <a:srgbClr val="003399"/>
                </a:solidFill>
                <a:latin typeface="+mj-lt"/>
              </a:rPr>
              <a:t>đời</a:t>
            </a:r>
            <a:r>
              <a:rPr lang="en-US" altLang="en-US" sz="5200" b="1" dirty="0" smtClean="0">
                <a:solidFill>
                  <a:srgbClr val="003399"/>
                </a:solidFill>
                <a:latin typeface="+mj-lt"/>
              </a:rPr>
              <a:t> con nay </a:t>
            </a:r>
            <a:r>
              <a:rPr lang="en-US" altLang="en-US" sz="5200" b="1" dirty="0" err="1" smtClean="0">
                <a:solidFill>
                  <a:srgbClr val="003399"/>
                </a:solidFill>
                <a:latin typeface="+mj-lt"/>
              </a:rPr>
              <a:t>thuộc</a:t>
            </a:r>
            <a:r>
              <a:rPr lang="en-US" altLang="en-US" sz="52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altLang="en-US" sz="5200" b="1" dirty="0" err="1" smtClean="0">
                <a:solidFill>
                  <a:srgbClr val="003399"/>
                </a:solidFill>
                <a:latin typeface="+mj-lt"/>
              </a:rPr>
              <a:t>về</a:t>
            </a:r>
            <a:r>
              <a:rPr lang="en-US" altLang="en-US" sz="52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altLang="en-US" sz="5200" b="1" dirty="0" err="1" smtClean="0">
                <a:solidFill>
                  <a:srgbClr val="003399"/>
                </a:solidFill>
                <a:latin typeface="+mj-lt"/>
              </a:rPr>
              <a:t>Chúa</a:t>
            </a:r>
            <a:r>
              <a:rPr lang="en-US" altLang="en-US" sz="5200" b="1" dirty="0" smtClean="0">
                <a:solidFill>
                  <a:srgbClr val="003399"/>
                </a:solidFill>
                <a:latin typeface="+mj-lt"/>
              </a:rPr>
              <a:t>. </a:t>
            </a:r>
            <a:r>
              <a:rPr lang="en-US" altLang="en-US" sz="5200" b="1" dirty="0" err="1" smtClean="0">
                <a:solidFill>
                  <a:srgbClr val="003399"/>
                </a:solidFill>
                <a:latin typeface="+mj-lt"/>
              </a:rPr>
              <a:t>Từ</a:t>
            </a:r>
            <a:r>
              <a:rPr lang="en-US" altLang="en-US" sz="52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altLang="en-US" sz="5200" b="1" dirty="0" err="1" smtClean="0">
                <a:solidFill>
                  <a:srgbClr val="003399"/>
                </a:solidFill>
                <a:latin typeface="+mj-lt"/>
              </a:rPr>
              <a:t>đây</a:t>
            </a:r>
            <a:r>
              <a:rPr lang="en-US" altLang="en-US" sz="5200" b="1" dirty="0" smtClean="0">
                <a:solidFill>
                  <a:srgbClr val="003399"/>
                </a:solidFill>
                <a:latin typeface="+mj-lt"/>
              </a:rPr>
              <a:t> con </a:t>
            </a:r>
            <a:r>
              <a:rPr lang="en-US" altLang="en-US" sz="5200" b="1" dirty="0" err="1" smtClean="0">
                <a:solidFill>
                  <a:srgbClr val="003399"/>
                </a:solidFill>
                <a:latin typeface="+mj-lt"/>
              </a:rPr>
              <a:t>sống</a:t>
            </a:r>
            <a:r>
              <a:rPr lang="en-US" altLang="en-US" sz="52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altLang="en-US" sz="5200" b="1" dirty="0" err="1" smtClean="0">
                <a:solidFill>
                  <a:srgbClr val="003399"/>
                </a:solidFill>
                <a:latin typeface="+mj-lt"/>
              </a:rPr>
              <a:t>trong</a:t>
            </a:r>
            <a:r>
              <a:rPr lang="en-US" altLang="en-US" sz="52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altLang="en-US" sz="5200" b="1" dirty="0" err="1" smtClean="0">
                <a:solidFill>
                  <a:srgbClr val="003399"/>
                </a:solidFill>
                <a:latin typeface="+mj-lt"/>
              </a:rPr>
              <a:t>ân</a:t>
            </a:r>
            <a:r>
              <a:rPr lang="en-US" altLang="en-US" sz="52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altLang="en-US" sz="5200" b="1" dirty="0" err="1" smtClean="0">
                <a:solidFill>
                  <a:srgbClr val="003399"/>
                </a:solidFill>
                <a:latin typeface="+mj-lt"/>
              </a:rPr>
              <a:t>tình</a:t>
            </a:r>
            <a:r>
              <a:rPr lang="en-US" altLang="en-US" sz="5200" b="1" dirty="0" smtClean="0">
                <a:solidFill>
                  <a:srgbClr val="003399"/>
                </a:solidFill>
                <a:latin typeface="+mj-lt"/>
              </a:rPr>
              <a:t>, con </a:t>
            </a:r>
            <a:r>
              <a:rPr lang="en-US" altLang="en-US" sz="5200" b="1" dirty="0" err="1" smtClean="0">
                <a:solidFill>
                  <a:srgbClr val="003399"/>
                </a:solidFill>
                <a:latin typeface="+mj-lt"/>
              </a:rPr>
              <a:t>bước</a:t>
            </a:r>
            <a:r>
              <a:rPr lang="en-US" altLang="en-US" sz="52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altLang="en-US" sz="5200" b="1" dirty="0" err="1" smtClean="0">
                <a:solidFill>
                  <a:srgbClr val="003399"/>
                </a:solidFill>
                <a:latin typeface="+mj-lt"/>
              </a:rPr>
              <a:t>đi</a:t>
            </a:r>
            <a:r>
              <a:rPr lang="en-US" altLang="en-US" sz="5200" b="1" dirty="0" smtClean="0">
                <a:solidFill>
                  <a:srgbClr val="003399"/>
                </a:solidFill>
                <a:latin typeface="+mj-lt"/>
              </a:rPr>
              <a:t> an </a:t>
            </a:r>
            <a:r>
              <a:rPr lang="en-US" altLang="en-US" sz="5200" b="1" dirty="0" err="1" smtClean="0">
                <a:solidFill>
                  <a:srgbClr val="003399"/>
                </a:solidFill>
                <a:latin typeface="+mj-lt"/>
              </a:rPr>
              <a:t>bình</a:t>
            </a:r>
            <a:r>
              <a:rPr lang="en-US" altLang="en-US" sz="5200" b="1" dirty="0" smtClean="0">
                <a:solidFill>
                  <a:srgbClr val="003399"/>
                </a:solidFill>
                <a:latin typeface="+mj-lt"/>
              </a:rPr>
              <a:t> con </a:t>
            </a:r>
            <a:r>
              <a:rPr lang="en-US" altLang="en-US" sz="5200" b="1" dirty="0" err="1" smtClean="0">
                <a:solidFill>
                  <a:srgbClr val="003399"/>
                </a:solidFill>
                <a:latin typeface="+mj-lt"/>
              </a:rPr>
              <a:t>tiến</a:t>
            </a:r>
            <a:r>
              <a:rPr lang="en-US" altLang="en-US" sz="52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altLang="en-US" sz="5200" b="1" dirty="0" err="1" smtClean="0">
                <a:solidFill>
                  <a:srgbClr val="003399"/>
                </a:solidFill>
                <a:latin typeface="+mj-lt"/>
              </a:rPr>
              <a:t>dâng</a:t>
            </a:r>
            <a:r>
              <a:rPr lang="en-US" altLang="en-US" sz="52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altLang="en-US" sz="5200" b="1" dirty="0" err="1" smtClean="0">
                <a:solidFill>
                  <a:srgbClr val="003399"/>
                </a:solidFill>
                <a:latin typeface="+mj-lt"/>
              </a:rPr>
              <a:t>muôn</a:t>
            </a:r>
            <a:r>
              <a:rPr lang="en-US" altLang="en-US" sz="52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altLang="en-US" sz="5200" b="1" dirty="0" err="1" smtClean="0">
                <a:solidFill>
                  <a:srgbClr val="003399"/>
                </a:solidFill>
                <a:latin typeface="+mj-lt"/>
              </a:rPr>
              <a:t>lời</a:t>
            </a:r>
            <a:r>
              <a:rPr lang="en-US" altLang="en-US" sz="52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altLang="en-US" sz="5200" b="1" dirty="0" err="1" smtClean="0">
                <a:solidFill>
                  <a:srgbClr val="003399"/>
                </a:solidFill>
                <a:latin typeface="+mj-lt"/>
              </a:rPr>
              <a:t>cảm</a:t>
            </a:r>
            <a:r>
              <a:rPr lang="en-US" altLang="en-US" sz="52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altLang="en-US" sz="5200" b="1" dirty="0" err="1" smtClean="0">
                <a:solidFill>
                  <a:srgbClr val="003399"/>
                </a:solidFill>
                <a:latin typeface="+mj-lt"/>
              </a:rPr>
              <a:t>tạ</a:t>
            </a:r>
            <a:r>
              <a:rPr lang="en-US" altLang="en-US" sz="5200" b="1" dirty="0" smtClean="0">
                <a:solidFill>
                  <a:srgbClr val="003399"/>
                </a:solidFill>
                <a:latin typeface="+mj-lt"/>
              </a:rPr>
              <a:t>.</a:t>
            </a:r>
            <a:endParaRPr lang="en-US" altLang="en-US" sz="5200" b="1" u="sng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64579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271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 anchor="ctr">
            <a:noAutofit/>
          </a:bodyPr>
          <a:lstStyle/>
          <a:p>
            <a:pPr algn="just">
              <a:lnSpc>
                <a:spcPct val="130000"/>
              </a:lnSpc>
              <a:spcBef>
                <a:spcPts val="0"/>
              </a:spcBef>
            </a:pPr>
            <a:r>
              <a:rPr lang="en-US" sz="4700" b="0" u="sng" dirty="0" err="1" smtClean="0">
                <a:solidFill>
                  <a:srgbClr val="FF0000"/>
                </a:solidFill>
                <a:effectLst/>
                <a:latin typeface="+mj-lt"/>
              </a:rPr>
              <a:t>Đk</a:t>
            </a:r>
            <a:r>
              <a:rPr lang="vi-VN" sz="4700" b="0" u="sng" dirty="0" smtClean="0">
                <a:solidFill>
                  <a:srgbClr val="FF0000"/>
                </a:solidFill>
                <a:effectLst/>
                <a:latin typeface="+mj-lt"/>
              </a:rPr>
              <a:t>:</a:t>
            </a:r>
            <a:r>
              <a:rPr lang="vi-VN" sz="4700" b="0" dirty="0" smtClean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en-US" sz="4700" b="0" dirty="0" err="1" smtClean="0">
                <a:solidFill>
                  <a:srgbClr val="003399"/>
                </a:solidFill>
                <a:effectLst/>
                <a:latin typeface="+mj-lt"/>
              </a:rPr>
              <a:t>Niềm</a:t>
            </a:r>
            <a:r>
              <a:rPr lang="en-US" sz="4700" b="0" dirty="0" smtClean="0">
                <a:solidFill>
                  <a:srgbClr val="003399"/>
                </a:solidFill>
                <a:effectLst/>
                <a:latin typeface="+mj-lt"/>
              </a:rPr>
              <a:t> </a:t>
            </a:r>
            <a:r>
              <a:rPr lang="en-US" sz="4700" b="0" dirty="0" err="1" smtClean="0">
                <a:solidFill>
                  <a:srgbClr val="003399"/>
                </a:solidFill>
                <a:effectLst/>
                <a:latin typeface="+mj-lt"/>
              </a:rPr>
              <a:t>vui</a:t>
            </a:r>
            <a:r>
              <a:rPr lang="en-US" sz="4700" b="0" dirty="0" smtClean="0">
                <a:solidFill>
                  <a:srgbClr val="003399"/>
                </a:solidFill>
                <a:effectLst/>
                <a:latin typeface="+mj-lt"/>
              </a:rPr>
              <a:t>, </a:t>
            </a:r>
            <a:r>
              <a:rPr lang="en-US" sz="4700" b="0" dirty="0" err="1" smtClean="0">
                <a:solidFill>
                  <a:srgbClr val="003399"/>
                </a:solidFill>
                <a:effectLst/>
                <a:latin typeface="+mj-lt"/>
              </a:rPr>
              <a:t>niềm</a:t>
            </a:r>
            <a:r>
              <a:rPr lang="en-US" sz="4700" b="0" dirty="0" smtClean="0">
                <a:solidFill>
                  <a:srgbClr val="003399"/>
                </a:solidFill>
                <a:effectLst/>
                <a:latin typeface="+mj-lt"/>
              </a:rPr>
              <a:t> </a:t>
            </a:r>
            <a:r>
              <a:rPr lang="en-US" sz="4700" b="0" dirty="0" err="1" smtClean="0">
                <a:solidFill>
                  <a:srgbClr val="003399"/>
                </a:solidFill>
                <a:effectLst/>
                <a:latin typeface="+mj-lt"/>
              </a:rPr>
              <a:t>vui</a:t>
            </a:r>
            <a:r>
              <a:rPr lang="en-US" sz="4700" b="0" dirty="0" smtClean="0">
                <a:solidFill>
                  <a:srgbClr val="003399"/>
                </a:solidFill>
                <a:effectLst/>
                <a:latin typeface="+mj-lt"/>
              </a:rPr>
              <a:t> </a:t>
            </a:r>
            <a:r>
              <a:rPr lang="en-US" sz="4700" b="0" dirty="0" err="1" smtClean="0">
                <a:solidFill>
                  <a:srgbClr val="003399"/>
                </a:solidFill>
                <a:effectLst/>
                <a:latin typeface="+mj-lt"/>
              </a:rPr>
              <a:t>dâng</a:t>
            </a:r>
            <a:r>
              <a:rPr lang="en-US" sz="4700" b="0" dirty="0" smtClean="0">
                <a:solidFill>
                  <a:srgbClr val="003399"/>
                </a:solidFill>
                <a:effectLst/>
                <a:latin typeface="+mj-lt"/>
              </a:rPr>
              <a:t> </a:t>
            </a:r>
            <a:r>
              <a:rPr lang="en-US" sz="4700" b="0" dirty="0" err="1" smtClean="0">
                <a:solidFill>
                  <a:srgbClr val="003399"/>
                </a:solidFill>
                <a:effectLst/>
                <a:latin typeface="+mj-lt"/>
              </a:rPr>
              <a:t>thiết</a:t>
            </a:r>
            <a:r>
              <a:rPr lang="en-US" sz="4700" b="0" dirty="0" smtClean="0">
                <a:solidFill>
                  <a:srgbClr val="003399"/>
                </a:solidFill>
                <a:effectLst/>
                <a:latin typeface="+mj-lt"/>
              </a:rPr>
              <a:t> </a:t>
            </a:r>
            <a:r>
              <a:rPr lang="en-US" sz="4700" b="0" dirty="0" err="1" smtClean="0">
                <a:solidFill>
                  <a:srgbClr val="003399"/>
                </a:solidFill>
                <a:effectLst/>
                <a:latin typeface="+mj-lt"/>
              </a:rPr>
              <a:t>tha</a:t>
            </a:r>
            <a:r>
              <a:rPr lang="en-US" sz="4700" b="0" dirty="0" smtClean="0">
                <a:solidFill>
                  <a:srgbClr val="003399"/>
                </a:solidFill>
                <a:effectLst/>
                <a:latin typeface="+mj-lt"/>
              </a:rPr>
              <a:t> </a:t>
            </a:r>
            <a:r>
              <a:rPr lang="en-US" sz="4700" b="0" dirty="0" err="1" smtClean="0">
                <a:solidFill>
                  <a:srgbClr val="003399"/>
                </a:solidFill>
                <a:effectLst/>
                <a:latin typeface="+mj-lt"/>
              </a:rPr>
              <a:t>khi</a:t>
            </a:r>
            <a:r>
              <a:rPr lang="en-US" sz="4700" b="0" dirty="0" smtClean="0">
                <a:solidFill>
                  <a:srgbClr val="003399"/>
                </a:solidFill>
                <a:effectLst/>
                <a:latin typeface="+mj-lt"/>
              </a:rPr>
              <a:t> </a:t>
            </a:r>
            <a:r>
              <a:rPr lang="en-US" sz="4700" b="0" dirty="0" err="1" smtClean="0">
                <a:solidFill>
                  <a:srgbClr val="003399"/>
                </a:solidFill>
                <a:effectLst/>
                <a:latin typeface="+mj-lt"/>
              </a:rPr>
              <a:t>bước</a:t>
            </a:r>
            <a:r>
              <a:rPr lang="en-US" sz="4700" b="0" dirty="0" smtClean="0">
                <a:solidFill>
                  <a:srgbClr val="003399"/>
                </a:solidFill>
                <a:effectLst/>
                <a:latin typeface="+mj-lt"/>
              </a:rPr>
              <a:t> </a:t>
            </a:r>
            <a:r>
              <a:rPr lang="en-US" sz="4700" b="0" dirty="0" err="1" smtClean="0">
                <a:solidFill>
                  <a:srgbClr val="003399"/>
                </a:solidFill>
                <a:effectLst/>
                <a:latin typeface="+mj-lt"/>
              </a:rPr>
              <a:t>vào</a:t>
            </a:r>
            <a:r>
              <a:rPr lang="en-US" sz="4700" b="0" dirty="0" smtClean="0">
                <a:solidFill>
                  <a:srgbClr val="003399"/>
                </a:solidFill>
                <a:effectLst/>
                <a:latin typeface="+mj-lt"/>
              </a:rPr>
              <a:t> </a:t>
            </a:r>
            <a:r>
              <a:rPr lang="en-US" sz="4700" b="0" dirty="0" err="1" smtClean="0">
                <a:solidFill>
                  <a:srgbClr val="003399"/>
                </a:solidFill>
                <a:effectLst/>
                <a:latin typeface="+mj-lt"/>
              </a:rPr>
              <a:t>đền</a:t>
            </a:r>
            <a:r>
              <a:rPr lang="en-US" sz="4700" b="0" dirty="0" smtClean="0">
                <a:solidFill>
                  <a:srgbClr val="003399"/>
                </a:solidFill>
                <a:effectLst/>
                <a:latin typeface="+mj-lt"/>
              </a:rPr>
              <a:t> </a:t>
            </a:r>
            <a:r>
              <a:rPr lang="en-US" sz="4700" b="0" dirty="0" err="1" smtClean="0">
                <a:solidFill>
                  <a:srgbClr val="003399"/>
                </a:solidFill>
                <a:effectLst/>
                <a:latin typeface="+mj-lt"/>
              </a:rPr>
              <a:t>thánh</a:t>
            </a:r>
            <a:r>
              <a:rPr lang="en-US" sz="4700" b="0" dirty="0" smtClean="0">
                <a:solidFill>
                  <a:srgbClr val="003399"/>
                </a:solidFill>
                <a:effectLst/>
                <a:latin typeface="+mj-lt"/>
              </a:rPr>
              <a:t> </a:t>
            </a:r>
            <a:r>
              <a:rPr lang="en-US" sz="4700" b="0" dirty="0" err="1" smtClean="0">
                <a:solidFill>
                  <a:srgbClr val="003399"/>
                </a:solidFill>
                <a:effectLst/>
                <a:latin typeface="+mj-lt"/>
              </a:rPr>
              <a:t>Chúa</a:t>
            </a:r>
            <a:r>
              <a:rPr lang="en-US" sz="4700" b="0" dirty="0" smtClean="0">
                <a:solidFill>
                  <a:srgbClr val="003399"/>
                </a:solidFill>
                <a:effectLst/>
                <a:latin typeface="+mj-lt"/>
              </a:rPr>
              <a:t> </a:t>
            </a:r>
            <a:r>
              <a:rPr lang="en-US" sz="4700" b="0" dirty="0" err="1" smtClean="0">
                <a:solidFill>
                  <a:srgbClr val="003399"/>
                </a:solidFill>
                <a:effectLst/>
                <a:latin typeface="+mj-lt"/>
              </a:rPr>
              <a:t>Trời</a:t>
            </a:r>
            <a:r>
              <a:rPr lang="en-US" sz="4700" b="0" dirty="0" smtClean="0">
                <a:solidFill>
                  <a:srgbClr val="003399"/>
                </a:solidFill>
                <a:effectLst/>
                <a:latin typeface="+mj-lt"/>
              </a:rPr>
              <a:t> ta. </a:t>
            </a:r>
            <a:r>
              <a:rPr lang="en-US" sz="4700" b="0" dirty="0" err="1" smtClean="0">
                <a:solidFill>
                  <a:srgbClr val="003399"/>
                </a:solidFill>
                <a:effectLst/>
                <a:latin typeface="+mj-lt"/>
              </a:rPr>
              <a:t>Ngay</a:t>
            </a:r>
            <a:r>
              <a:rPr lang="en-US" sz="4700" b="0" dirty="0" smtClean="0">
                <a:solidFill>
                  <a:srgbClr val="003399"/>
                </a:solidFill>
                <a:effectLst/>
                <a:latin typeface="+mj-lt"/>
              </a:rPr>
              <a:t> </a:t>
            </a:r>
            <a:r>
              <a:rPr lang="en-US" sz="4700" b="0" dirty="0" err="1" smtClean="0">
                <a:solidFill>
                  <a:srgbClr val="003399"/>
                </a:solidFill>
                <a:effectLst/>
                <a:latin typeface="+mj-lt"/>
              </a:rPr>
              <a:t>nơi</a:t>
            </a:r>
            <a:r>
              <a:rPr lang="en-US" sz="4700" b="0" dirty="0" smtClean="0">
                <a:solidFill>
                  <a:srgbClr val="003399"/>
                </a:solidFill>
                <a:effectLst/>
                <a:latin typeface="+mj-lt"/>
              </a:rPr>
              <a:t> </a:t>
            </a:r>
            <a:r>
              <a:rPr lang="en-US" sz="4700" b="0" dirty="0" err="1" smtClean="0">
                <a:solidFill>
                  <a:srgbClr val="003399"/>
                </a:solidFill>
                <a:effectLst/>
                <a:latin typeface="+mj-lt"/>
              </a:rPr>
              <a:t>đây</a:t>
            </a:r>
            <a:r>
              <a:rPr lang="en-US" sz="4700" b="0" dirty="0" smtClean="0">
                <a:solidFill>
                  <a:srgbClr val="003399"/>
                </a:solidFill>
                <a:effectLst/>
                <a:latin typeface="+mj-lt"/>
              </a:rPr>
              <a:t> </a:t>
            </a:r>
            <a:r>
              <a:rPr lang="en-US" sz="4700" b="0" dirty="0" err="1" smtClean="0">
                <a:solidFill>
                  <a:srgbClr val="003399"/>
                </a:solidFill>
                <a:effectLst/>
                <a:latin typeface="+mj-lt"/>
              </a:rPr>
              <a:t>Chúa</a:t>
            </a:r>
            <a:r>
              <a:rPr lang="en-US" sz="4700" b="0" dirty="0" smtClean="0">
                <a:solidFill>
                  <a:srgbClr val="003399"/>
                </a:solidFill>
                <a:effectLst/>
                <a:latin typeface="+mj-lt"/>
              </a:rPr>
              <a:t> ban </a:t>
            </a:r>
            <a:r>
              <a:rPr lang="en-US" sz="4700" b="0" dirty="0" err="1" smtClean="0">
                <a:solidFill>
                  <a:srgbClr val="003399"/>
                </a:solidFill>
                <a:effectLst/>
                <a:latin typeface="+mj-lt"/>
              </a:rPr>
              <a:t>tình</a:t>
            </a:r>
            <a:r>
              <a:rPr lang="en-US" sz="4700" b="0" dirty="0" smtClean="0">
                <a:solidFill>
                  <a:srgbClr val="003399"/>
                </a:solidFill>
                <a:effectLst/>
                <a:latin typeface="+mj-lt"/>
              </a:rPr>
              <a:t> </a:t>
            </a:r>
            <a:r>
              <a:rPr lang="en-US" sz="4700" b="0" dirty="0" err="1" smtClean="0">
                <a:solidFill>
                  <a:srgbClr val="003399"/>
                </a:solidFill>
                <a:effectLst/>
                <a:latin typeface="+mj-lt"/>
              </a:rPr>
              <a:t>thương</a:t>
            </a:r>
            <a:r>
              <a:rPr lang="en-US" sz="4700" b="0" dirty="0" smtClean="0">
                <a:solidFill>
                  <a:srgbClr val="003399"/>
                </a:solidFill>
                <a:effectLst/>
                <a:latin typeface="+mj-lt"/>
              </a:rPr>
              <a:t> </a:t>
            </a:r>
            <a:r>
              <a:rPr lang="en-US" sz="4700" b="0" dirty="0" err="1" smtClean="0">
                <a:solidFill>
                  <a:srgbClr val="003399"/>
                </a:solidFill>
                <a:effectLst/>
                <a:latin typeface="+mj-lt"/>
              </a:rPr>
              <a:t>muôn</a:t>
            </a:r>
            <a:r>
              <a:rPr lang="en-US" sz="4700" b="0" dirty="0" smtClean="0">
                <a:solidFill>
                  <a:srgbClr val="003399"/>
                </a:solidFill>
                <a:effectLst/>
                <a:latin typeface="+mj-lt"/>
              </a:rPr>
              <a:t> </a:t>
            </a:r>
            <a:r>
              <a:rPr lang="en-US" sz="4700" b="0" dirty="0" err="1" smtClean="0">
                <a:solidFill>
                  <a:srgbClr val="003399"/>
                </a:solidFill>
                <a:effectLst/>
                <a:latin typeface="+mj-lt"/>
              </a:rPr>
              <a:t>người</a:t>
            </a:r>
            <a:r>
              <a:rPr lang="en-US" sz="4700" b="0" dirty="0" smtClean="0">
                <a:solidFill>
                  <a:srgbClr val="003399"/>
                </a:solidFill>
                <a:effectLst/>
                <a:latin typeface="+mj-lt"/>
              </a:rPr>
              <a:t> </a:t>
            </a:r>
            <a:r>
              <a:rPr lang="en-US" sz="4700" b="0" dirty="0" err="1" smtClean="0">
                <a:solidFill>
                  <a:srgbClr val="003399"/>
                </a:solidFill>
                <a:effectLst/>
                <a:latin typeface="+mj-lt"/>
              </a:rPr>
              <a:t>đến</a:t>
            </a:r>
            <a:r>
              <a:rPr lang="en-US" sz="4700" b="0" dirty="0" smtClean="0">
                <a:solidFill>
                  <a:srgbClr val="003399"/>
                </a:solidFill>
                <a:effectLst/>
                <a:latin typeface="+mj-lt"/>
              </a:rPr>
              <a:t> </a:t>
            </a:r>
            <a:r>
              <a:rPr lang="en-US" sz="4700" b="0" dirty="0" err="1" smtClean="0">
                <a:solidFill>
                  <a:srgbClr val="003399"/>
                </a:solidFill>
                <a:effectLst/>
                <a:latin typeface="+mj-lt"/>
              </a:rPr>
              <a:t>chung</a:t>
            </a:r>
            <a:r>
              <a:rPr lang="en-US" sz="4700" b="0" dirty="0" smtClean="0">
                <a:solidFill>
                  <a:srgbClr val="003399"/>
                </a:solidFill>
                <a:effectLst/>
                <a:latin typeface="+mj-lt"/>
              </a:rPr>
              <a:t> </a:t>
            </a:r>
            <a:r>
              <a:rPr lang="en-US" sz="4700" b="0" dirty="0" err="1" smtClean="0">
                <a:solidFill>
                  <a:srgbClr val="003399"/>
                </a:solidFill>
                <a:effectLst/>
                <a:latin typeface="+mj-lt"/>
              </a:rPr>
              <a:t>tôn</a:t>
            </a:r>
            <a:r>
              <a:rPr lang="en-US" sz="4700" b="0" dirty="0" smtClean="0">
                <a:solidFill>
                  <a:srgbClr val="003399"/>
                </a:solidFill>
                <a:effectLst/>
                <a:latin typeface="+mj-lt"/>
              </a:rPr>
              <a:t> </a:t>
            </a:r>
            <a:r>
              <a:rPr lang="en-US" sz="4700" b="0" dirty="0" err="1" smtClean="0">
                <a:solidFill>
                  <a:srgbClr val="003399"/>
                </a:solidFill>
                <a:effectLst/>
                <a:latin typeface="+mj-lt"/>
              </a:rPr>
              <a:t>thờ</a:t>
            </a:r>
            <a:r>
              <a:rPr lang="en-US" sz="4700" b="0" dirty="0" smtClean="0">
                <a:solidFill>
                  <a:srgbClr val="003399"/>
                </a:solidFill>
                <a:effectLst/>
                <a:latin typeface="+mj-lt"/>
              </a:rPr>
              <a:t>, </a:t>
            </a:r>
            <a:r>
              <a:rPr lang="en-US" sz="4700" b="0" dirty="0" err="1" smtClean="0">
                <a:solidFill>
                  <a:srgbClr val="003399"/>
                </a:solidFill>
                <a:effectLst/>
                <a:latin typeface="+mj-lt"/>
              </a:rPr>
              <a:t>tôn</a:t>
            </a:r>
            <a:r>
              <a:rPr lang="en-US" sz="4700" b="0" dirty="0" smtClean="0">
                <a:solidFill>
                  <a:srgbClr val="003399"/>
                </a:solidFill>
                <a:effectLst/>
                <a:latin typeface="+mj-lt"/>
              </a:rPr>
              <a:t> </a:t>
            </a:r>
            <a:r>
              <a:rPr lang="en-US" sz="4700" b="0" dirty="0" err="1" smtClean="0">
                <a:solidFill>
                  <a:srgbClr val="003399"/>
                </a:solidFill>
                <a:effectLst/>
                <a:latin typeface="+mj-lt"/>
              </a:rPr>
              <a:t>thờ</a:t>
            </a:r>
            <a:r>
              <a:rPr lang="en-US" sz="4700" b="0" dirty="0" smtClean="0">
                <a:solidFill>
                  <a:srgbClr val="003399"/>
                </a:solidFill>
                <a:effectLst/>
                <a:latin typeface="+mj-lt"/>
              </a:rPr>
              <a:t> </a:t>
            </a:r>
            <a:r>
              <a:rPr lang="en-US" sz="4700" b="0" dirty="0" err="1" smtClean="0">
                <a:solidFill>
                  <a:srgbClr val="003399"/>
                </a:solidFill>
                <a:effectLst/>
                <a:latin typeface="+mj-lt"/>
              </a:rPr>
              <a:t>tình</a:t>
            </a:r>
            <a:r>
              <a:rPr lang="en-US" sz="4700" b="0" dirty="0" smtClean="0">
                <a:solidFill>
                  <a:srgbClr val="003399"/>
                </a:solidFill>
                <a:effectLst/>
                <a:latin typeface="+mj-lt"/>
              </a:rPr>
              <a:t> </a:t>
            </a:r>
            <a:r>
              <a:rPr lang="en-US" sz="4700" b="0" dirty="0" err="1" smtClean="0">
                <a:solidFill>
                  <a:srgbClr val="003399"/>
                </a:solidFill>
                <a:effectLst/>
                <a:latin typeface="+mj-lt"/>
              </a:rPr>
              <a:t>Chúa</a:t>
            </a:r>
            <a:r>
              <a:rPr lang="en-US" sz="4700" b="0" dirty="0" smtClean="0">
                <a:solidFill>
                  <a:srgbClr val="003399"/>
                </a:solidFill>
                <a:effectLst/>
                <a:latin typeface="+mj-lt"/>
              </a:rPr>
              <a:t> ta</a:t>
            </a:r>
            <a:r>
              <a:rPr lang="vi-VN" sz="4700" b="0" dirty="0" smtClean="0">
                <a:solidFill>
                  <a:srgbClr val="003399"/>
                </a:solidFill>
                <a:effectLst/>
                <a:latin typeface="+mj-lt"/>
              </a:rPr>
              <a:t>.</a:t>
            </a:r>
            <a:endParaRPr lang="vi-VN" sz="4700" b="0" dirty="0">
              <a:solidFill>
                <a:srgbClr val="003399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018459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 anchor="ctr">
            <a:noAutofit/>
          </a:bodyPr>
          <a:lstStyle/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en-US" sz="5400" b="0" u="sng" dirty="0" err="1" smtClean="0">
                <a:solidFill>
                  <a:srgbClr val="FF0000"/>
                </a:solidFill>
                <a:effectLst/>
                <a:latin typeface="+mj-lt"/>
              </a:rPr>
              <a:t>Tk</a:t>
            </a:r>
            <a:r>
              <a:rPr lang="vi-VN" sz="5400" b="0" u="sng" dirty="0" smtClean="0">
                <a:solidFill>
                  <a:srgbClr val="FF0000"/>
                </a:solidFill>
                <a:effectLst/>
                <a:latin typeface="+mj-lt"/>
              </a:rPr>
              <a:t>:</a:t>
            </a:r>
            <a:r>
              <a:rPr lang="vi-VN" sz="5400" b="0" dirty="0" smtClean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en-US" sz="5400" b="0" dirty="0" err="1" smtClean="0">
                <a:solidFill>
                  <a:srgbClr val="003399"/>
                </a:solidFill>
                <a:effectLst/>
                <a:latin typeface="+mj-lt"/>
              </a:rPr>
              <a:t>Xin</a:t>
            </a:r>
            <a:r>
              <a:rPr lang="en-US" sz="5400" b="0" dirty="0" smtClean="0">
                <a:solidFill>
                  <a:srgbClr val="003399"/>
                </a:solidFill>
                <a:effectLst/>
                <a:latin typeface="+mj-lt"/>
              </a:rPr>
              <a:t> </a:t>
            </a:r>
            <a:r>
              <a:rPr lang="en-US" sz="5400" b="0" dirty="0" err="1" smtClean="0">
                <a:solidFill>
                  <a:srgbClr val="003399"/>
                </a:solidFill>
                <a:effectLst/>
                <a:latin typeface="+mj-lt"/>
              </a:rPr>
              <a:t>Chúa</a:t>
            </a:r>
            <a:r>
              <a:rPr lang="en-US" sz="5400" b="0" dirty="0" smtClean="0">
                <a:solidFill>
                  <a:srgbClr val="003399"/>
                </a:solidFill>
                <a:effectLst/>
                <a:latin typeface="+mj-lt"/>
              </a:rPr>
              <a:t> </a:t>
            </a:r>
            <a:r>
              <a:rPr lang="en-US" sz="5400" b="0" dirty="0" err="1" smtClean="0">
                <a:solidFill>
                  <a:srgbClr val="003399"/>
                </a:solidFill>
                <a:effectLst/>
                <a:latin typeface="+mj-lt"/>
              </a:rPr>
              <a:t>đỡ</a:t>
            </a:r>
            <a:r>
              <a:rPr lang="en-US" sz="5400" b="0" dirty="0" smtClean="0">
                <a:solidFill>
                  <a:srgbClr val="003399"/>
                </a:solidFill>
                <a:effectLst/>
                <a:latin typeface="+mj-lt"/>
              </a:rPr>
              <a:t> </a:t>
            </a:r>
            <a:r>
              <a:rPr lang="en-US" sz="5400" b="0" dirty="0" err="1" smtClean="0">
                <a:solidFill>
                  <a:srgbClr val="003399"/>
                </a:solidFill>
                <a:effectLst/>
                <a:latin typeface="+mj-lt"/>
              </a:rPr>
              <a:t>nâng</a:t>
            </a:r>
            <a:r>
              <a:rPr lang="en-US" sz="5400" b="0" dirty="0" smtClean="0">
                <a:solidFill>
                  <a:srgbClr val="003399"/>
                </a:solidFill>
                <a:effectLst/>
                <a:latin typeface="+mj-lt"/>
              </a:rPr>
              <a:t> con </a:t>
            </a:r>
            <a:r>
              <a:rPr lang="en-US" sz="5400" b="0" dirty="0" err="1" smtClean="0">
                <a:solidFill>
                  <a:srgbClr val="003399"/>
                </a:solidFill>
                <a:effectLst/>
                <a:latin typeface="+mj-lt"/>
              </a:rPr>
              <a:t>đêm</a:t>
            </a:r>
            <a:r>
              <a:rPr lang="en-US" sz="5400" b="0" dirty="0" smtClean="0">
                <a:solidFill>
                  <a:srgbClr val="003399"/>
                </a:solidFill>
                <a:effectLst/>
                <a:latin typeface="+mj-lt"/>
              </a:rPr>
              <a:t> </a:t>
            </a:r>
            <a:r>
              <a:rPr lang="en-US" sz="5400" b="0" dirty="0" err="1" smtClean="0">
                <a:solidFill>
                  <a:srgbClr val="003399"/>
                </a:solidFill>
                <a:effectLst/>
                <a:latin typeface="+mj-lt"/>
              </a:rPr>
              <a:t>ngày</a:t>
            </a:r>
            <a:r>
              <a:rPr lang="en-US" sz="5400" dirty="0" smtClean="0">
                <a:solidFill>
                  <a:srgbClr val="003399"/>
                </a:solidFill>
                <a:latin typeface="+mj-lt"/>
              </a:rPr>
              <a:t>, </a:t>
            </a:r>
            <a:r>
              <a:rPr lang="en-US" sz="5400" dirty="0" err="1" smtClean="0">
                <a:solidFill>
                  <a:srgbClr val="003399"/>
                </a:solidFill>
                <a:latin typeface="+mj-lt"/>
              </a:rPr>
              <a:t>xin</a:t>
            </a:r>
            <a:r>
              <a:rPr lang="en-US" sz="5400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sz="5400" dirty="0" err="1" smtClean="0">
                <a:solidFill>
                  <a:srgbClr val="003399"/>
                </a:solidFill>
                <a:latin typeface="+mj-lt"/>
              </a:rPr>
              <a:t>thương</a:t>
            </a:r>
            <a:r>
              <a:rPr lang="en-US" sz="5400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sz="5400" dirty="0" err="1" smtClean="0">
                <a:solidFill>
                  <a:srgbClr val="003399"/>
                </a:solidFill>
                <a:latin typeface="+mj-lt"/>
              </a:rPr>
              <a:t>tình</a:t>
            </a:r>
            <a:r>
              <a:rPr lang="en-US" sz="5400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sz="5400" dirty="0" err="1" smtClean="0">
                <a:solidFill>
                  <a:srgbClr val="003399"/>
                </a:solidFill>
                <a:latin typeface="+mj-lt"/>
              </a:rPr>
              <a:t>dắt</a:t>
            </a:r>
            <a:r>
              <a:rPr lang="en-US" sz="5400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sz="5400" dirty="0" err="1" smtClean="0">
                <a:solidFill>
                  <a:srgbClr val="003399"/>
                </a:solidFill>
                <a:latin typeface="+mj-lt"/>
              </a:rPr>
              <a:t>dìu</a:t>
            </a:r>
            <a:r>
              <a:rPr lang="en-US" sz="5400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sz="5400" dirty="0" err="1" smtClean="0">
                <a:solidFill>
                  <a:srgbClr val="003399"/>
                </a:solidFill>
                <a:latin typeface="+mj-lt"/>
              </a:rPr>
              <a:t>đời</a:t>
            </a:r>
            <a:r>
              <a:rPr lang="en-US" sz="5400" dirty="0" smtClean="0">
                <a:solidFill>
                  <a:srgbClr val="003399"/>
                </a:solidFill>
                <a:latin typeface="+mj-lt"/>
              </a:rPr>
              <a:t> con. </a:t>
            </a:r>
            <a:r>
              <a:rPr lang="en-US" sz="5400" dirty="0" err="1" smtClean="0">
                <a:solidFill>
                  <a:srgbClr val="003399"/>
                </a:solidFill>
                <a:latin typeface="+mj-lt"/>
              </a:rPr>
              <a:t>Xin</a:t>
            </a:r>
            <a:r>
              <a:rPr lang="en-US" sz="5400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sz="5400" dirty="0" err="1" smtClean="0">
                <a:solidFill>
                  <a:srgbClr val="003399"/>
                </a:solidFill>
                <a:latin typeface="+mj-lt"/>
              </a:rPr>
              <a:t>cho</a:t>
            </a:r>
            <a:r>
              <a:rPr lang="en-US" sz="5400" dirty="0" smtClean="0">
                <a:solidFill>
                  <a:srgbClr val="003399"/>
                </a:solidFill>
                <a:latin typeface="+mj-lt"/>
              </a:rPr>
              <a:t> con </a:t>
            </a:r>
            <a:r>
              <a:rPr lang="en-US" sz="5400" dirty="0" err="1" smtClean="0">
                <a:solidFill>
                  <a:srgbClr val="003399"/>
                </a:solidFill>
                <a:latin typeface="+mj-lt"/>
              </a:rPr>
              <a:t>vui</a:t>
            </a:r>
            <a:r>
              <a:rPr lang="en-US" sz="5400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sz="5400" dirty="0" err="1" smtClean="0">
                <a:solidFill>
                  <a:srgbClr val="003399"/>
                </a:solidFill>
                <a:latin typeface="+mj-lt"/>
              </a:rPr>
              <a:t>trên</a:t>
            </a:r>
            <a:r>
              <a:rPr lang="en-US" sz="5400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sz="5400" dirty="0" err="1" smtClean="0">
                <a:solidFill>
                  <a:srgbClr val="003399"/>
                </a:solidFill>
                <a:latin typeface="+mj-lt"/>
              </a:rPr>
              <a:t>đường</a:t>
            </a:r>
            <a:r>
              <a:rPr lang="en-US" sz="5400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sz="5400" dirty="0" err="1" smtClean="0">
                <a:solidFill>
                  <a:srgbClr val="003399"/>
                </a:solidFill>
                <a:latin typeface="+mj-lt"/>
              </a:rPr>
              <a:t>đời</a:t>
            </a:r>
            <a:r>
              <a:rPr lang="en-US" sz="5400" dirty="0" smtClean="0">
                <a:solidFill>
                  <a:srgbClr val="003399"/>
                </a:solidFill>
                <a:latin typeface="+mj-lt"/>
              </a:rPr>
              <a:t>. </a:t>
            </a:r>
            <a:r>
              <a:rPr lang="en-US" sz="5400" dirty="0" err="1" smtClean="0">
                <a:solidFill>
                  <a:srgbClr val="003399"/>
                </a:solidFill>
                <a:latin typeface="+mj-lt"/>
              </a:rPr>
              <a:t>Xin</a:t>
            </a:r>
            <a:r>
              <a:rPr lang="en-US" sz="5400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sz="5400" dirty="0" err="1" smtClean="0">
                <a:solidFill>
                  <a:srgbClr val="003399"/>
                </a:solidFill>
                <a:latin typeface="+mj-lt"/>
              </a:rPr>
              <a:t>cho</a:t>
            </a:r>
            <a:r>
              <a:rPr lang="en-US" sz="5400" dirty="0" smtClean="0">
                <a:solidFill>
                  <a:srgbClr val="003399"/>
                </a:solidFill>
                <a:latin typeface="+mj-lt"/>
              </a:rPr>
              <a:t> con say </a:t>
            </a:r>
            <a:r>
              <a:rPr lang="en-US" sz="5400" dirty="0" err="1" smtClean="0">
                <a:solidFill>
                  <a:srgbClr val="003399"/>
                </a:solidFill>
                <a:latin typeface="+mj-lt"/>
              </a:rPr>
              <a:t>trong</a:t>
            </a:r>
            <a:r>
              <a:rPr lang="en-US" sz="5400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sz="5400" dirty="0" err="1" smtClean="0">
                <a:solidFill>
                  <a:srgbClr val="003399"/>
                </a:solidFill>
                <a:latin typeface="+mj-lt"/>
              </a:rPr>
              <a:t>tình</a:t>
            </a:r>
            <a:r>
              <a:rPr lang="en-US" sz="5400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sz="5400" dirty="0" err="1" smtClean="0">
                <a:solidFill>
                  <a:srgbClr val="003399"/>
                </a:solidFill>
                <a:latin typeface="+mj-lt"/>
              </a:rPr>
              <a:t>Ngài</a:t>
            </a:r>
            <a:r>
              <a:rPr lang="en-US" sz="5400" dirty="0" smtClean="0">
                <a:solidFill>
                  <a:srgbClr val="003399"/>
                </a:solidFill>
                <a:latin typeface="+mj-lt"/>
              </a:rPr>
              <a:t>.</a:t>
            </a:r>
            <a:endParaRPr lang="vi-VN" sz="5400" b="0" dirty="0">
              <a:solidFill>
                <a:srgbClr val="003399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426862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 anchor="ctr">
            <a:noAutofit/>
          </a:bodyPr>
          <a:lstStyle/>
          <a:p>
            <a:pPr algn="just">
              <a:lnSpc>
                <a:spcPct val="130000"/>
              </a:lnSpc>
              <a:spcBef>
                <a:spcPts val="0"/>
              </a:spcBef>
            </a:pPr>
            <a:r>
              <a:rPr lang="en-US" sz="4700" b="0" u="sng" dirty="0" err="1" smtClean="0">
                <a:solidFill>
                  <a:srgbClr val="FF0000"/>
                </a:solidFill>
                <a:effectLst/>
                <a:latin typeface="+mj-lt"/>
              </a:rPr>
              <a:t>Đk</a:t>
            </a:r>
            <a:r>
              <a:rPr lang="vi-VN" sz="4700" b="0" u="sng" dirty="0" smtClean="0">
                <a:solidFill>
                  <a:srgbClr val="FF0000"/>
                </a:solidFill>
                <a:effectLst/>
                <a:latin typeface="+mj-lt"/>
              </a:rPr>
              <a:t>:</a:t>
            </a:r>
            <a:r>
              <a:rPr lang="vi-VN" sz="4700" b="0" dirty="0" smtClean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en-US" sz="4700" b="0" dirty="0" err="1" smtClean="0">
                <a:solidFill>
                  <a:srgbClr val="003399"/>
                </a:solidFill>
                <a:effectLst/>
                <a:latin typeface="+mj-lt"/>
              </a:rPr>
              <a:t>Niềm</a:t>
            </a:r>
            <a:r>
              <a:rPr lang="en-US" sz="4700" b="0" dirty="0" smtClean="0">
                <a:solidFill>
                  <a:srgbClr val="003399"/>
                </a:solidFill>
                <a:effectLst/>
                <a:latin typeface="+mj-lt"/>
              </a:rPr>
              <a:t> </a:t>
            </a:r>
            <a:r>
              <a:rPr lang="en-US" sz="4700" b="0" dirty="0" err="1" smtClean="0">
                <a:solidFill>
                  <a:srgbClr val="003399"/>
                </a:solidFill>
                <a:effectLst/>
                <a:latin typeface="+mj-lt"/>
              </a:rPr>
              <a:t>vui</a:t>
            </a:r>
            <a:r>
              <a:rPr lang="en-US" sz="4700" b="0" dirty="0" smtClean="0">
                <a:solidFill>
                  <a:srgbClr val="003399"/>
                </a:solidFill>
                <a:effectLst/>
                <a:latin typeface="+mj-lt"/>
              </a:rPr>
              <a:t>, </a:t>
            </a:r>
            <a:r>
              <a:rPr lang="en-US" sz="4700" b="0" dirty="0" err="1" smtClean="0">
                <a:solidFill>
                  <a:srgbClr val="003399"/>
                </a:solidFill>
                <a:effectLst/>
                <a:latin typeface="+mj-lt"/>
              </a:rPr>
              <a:t>niềm</a:t>
            </a:r>
            <a:r>
              <a:rPr lang="en-US" sz="4700" b="0" dirty="0" smtClean="0">
                <a:solidFill>
                  <a:srgbClr val="003399"/>
                </a:solidFill>
                <a:effectLst/>
                <a:latin typeface="+mj-lt"/>
              </a:rPr>
              <a:t> </a:t>
            </a:r>
            <a:r>
              <a:rPr lang="en-US" sz="4700" b="0" dirty="0" err="1" smtClean="0">
                <a:solidFill>
                  <a:srgbClr val="003399"/>
                </a:solidFill>
                <a:effectLst/>
                <a:latin typeface="+mj-lt"/>
              </a:rPr>
              <a:t>vui</a:t>
            </a:r>
            <a:r>
              <a:rPr lang="en-US" sz="4700" b="0" dirty="0" smtClean="0">
                <a:solidFill>
                  <a:srgbClr val="003399"/>
                </a:solidFill>
                <a:effectLst/>
                <a:latin typeface="+mj-lt"/>
              </a:rPr>
              <a:t> </a:t>
            </a:r>
            <a:r>
              <a:rPr lang="en-US" sz="4700" b="0" dirty="0" err="1" smtClean="0">
                <a:solidFill>
                  <a:srgbClr val="003399"/>
                </a:solidFill>
                <a:effectLst/>
                <a:latin typeface="+mj-lt"/>
              </a:rPr>
              <a:t>dâng</a:t>
            </a:r>
            <a:r>
              <a:rPr lang="en-US" sz="4700" b="0" dirty="0" smtClean="0">
                <a:solidFill>
                  <a:srgbClr val="003399"/>
                </a:solidFill>
                <a:effectLst/>
                <a:latin typeface="+mj-lt"/>
              </a:rPr>
              <a:t> </a:t>
            </a:r>
            <a:r>
              <a:rPr lang="en-US" sz="4700" b="0" dirty="0" err="1" smtClean="0">
                <a:solidFill>
                  <a:srgbClr val="003399"/>
                </a:solidFill>
                <a:effectLst/>
                <a:latin typeface="+mj-lt"/>
              </a:rPr>
              <a:t>thiết</a:t>
            </a:r>
            <a:r>
              <a:rPr lang="en-US" sz="4700" b="0" dirty="0" smtClean="0">
                <a:solidFill>
                  <a:srgbClr val="003399"/>
                </a:solidFill>
                <a:effectLst/>
                <a:latin typeface="+mj-lt"/>
              </a:rPr>
              <a:t> </a:t>
            </a:r>
            <a:r>
              <a:rPr lang="en-US" sz="4700" b="0" dirty="0" err="1" smtClean="0">
                <a:solidFill>
                  <a:srgbClr val="003399"/>
                </a:solidFill>
                <a:effectLst/>
                <a:latin typeface="+mj-lt"/>
              </a:rPr>
              <a:t>tha</a:t>
            </a:r>
            <a:r>
              <a:rPr lang="en-US" sz="4700" b="0" dirty="0" smtClean="0">
                <a:solidFill>
                  <a:srgbClr val="003399"/>
                </a:solidFill>
                <a:effectLst/>
                <a:latin typeface="+mj-lt"/>
              </a:rPr>
              <a:t> </a:t>
            </a:r>
            <a:r>
              <a:rPr lang="en-US" sz="4700" b="0" dirty="0" err="1" smtClean="0">
                <a:solidFill>
                  <a:srgbClr val="003399"/>
                </a:solidFill>
                <a:effectLst/>
                <a:latin typeface="+mj-lt"/>
              </a:rPr>
              <a:t>khi</a:t>
            </a:r>
            <a:r>
              <a:rPr lang="en-US" sz="4700" b="0" dirty="0" smtClean="0">
                <a:solidFill>
                  <a:srgbClr val="003399"/>
                </a:solidFill>
                <a:effectLst/>
                <a:latin typeface="+mj-lt"/>
              </a:rPr>
              <a:t> </a:t>
            </a:r>
            <a:r>
              <a:rPr lang="en-US" sz="4700" b="0" dirty="0" err="1" smtClean="0">
                <a:solidFill>
                  <a:srgbClr val="003399"/>
                </a:solidFill>
                <a:effectLst/>
                <a:latin typeface="+mj-lt"/>
              </a:rPr>
              <a:t>bước</a:t>
            </a:r>
            <a:r>
              <a:rPr lang="en-US" sz="4700" b="0" dirty="0" smtClean="0">
                <a:solidFill>
                  <a:srgbClr val="003399"/>
                </a:solidFill>
                <a:effectLst/>
                <a:latin typeface="+mj-lt"/>
              </a:rPr>
              <a:t> </a:t>
            </a:r>
            <a:r>
              <a:rPr lang="en-US" sz="4700" b="0" dirty="0" err="1" smtClean="0">
                <a:solidFill>
                  <a:srgbClr val="003399"/>
                </a:solidFill>
                <a:effectLst/>
                <a:latin typeface="+mj-lt"/>
              </a:rPr>
              <a:t>vào</a:t>
            </a:r>
            <a:r>
              <a:rPr lang="en-US" sz="4700" b="0" dirty="0" smtClean="0">
                <a:solidFill>
                  <a:srgbClr val="003399"/>
                </a:solidFill>
                <a:effectLst/>
                <a:latin typeface="+mj-lt"/>
              </a:rPr>
              <a:t> </a:t>
            </a:r>
            <a:r>
              <a:rPr lang="en-US" sz="4700" b="0" dirty="0" err="1" smtClean="0">
                <a:solidFill>
                  <a:srgbClr val="003399"/>
                </a:solidFill>
                <a:effectLst/>
                <a:latin typeface="+mj-lt"/>
              </a:rPr>
              <a:t>đền</a:t>
            </a:r>
            <a:r>
              <a:rPr lang="en-US" sz="4700" b="0" dirty="0" smtClean="0">
                <a:solidFill>
                  <a:srgbClr val="003399"/>
                </a:solidFill>
                <a:effectLst/>
                <a:latin typeface="+mj-lt"/>
              </a:rPr>
              <a:t> </a:t>
            </a:r>
            <a:r>
              <a:rPr lang="en-US" sz="4700" b="0" dirty="0" err="1" smtClean="0">
                <a:solidFill>
                  <a:srgbClr val="003399"/>
                </a:solidFill>
                <a:effectLst/>
                <a:latin typeface="+mj-lt"/>
              </a:rPr>
              <a:t>thánh</a:t>
            </a:r>
            <a:r>
              <a:rPr lang="en-US" sz="4700" b="0" dirty="0" smtClean="0">
                <a:solidFill>
                  <a:srgbClr val="003399"/>
                </a:solidFill>
                <a:effectLst/>
                <a:latin typeface="+mj-lt"/>
              </a:rPr>
              <a:t> </a:t>
            </a:r>
            <a:r>
              <a:rPr lang="en-US" sz="4700" b="0" dirty="0" err="1" smtClean="0">
                <a:solidFill>
                  <a:srgbClr val="003399"/>
                </a:solidFill>
                <a:effectLst/>
                <a:latin typeface="+mj-lt"/>
              </a:rPr>
              <a:t>Chúa</a:t>
            </a:r>
            <a:r>
              <a:rPr lang="en-US" sz="4700" b="0" dirty="0" smtClean="0">
                <a:solidFill>
                  <a:srgbClr val="003399"/>
                </a:solidFill>
                <a:effectLst/>
                <a:latin typeface="+mj-lt"/>
              </a:rPr>
              <a:t> </a:t>
            </a:r>
            <a:r>
              <a:rPr lang="en-US" sz="4700" b="0" dirty="0" err="1" smtClean="0">
                <a:solidFill>
                  <a:srgbClr val="003399"/>
                </a:solidFill>
                <a:effectLst/>
                <a:latin typeface="+mj-lt"/>
              </a:rPr>
              <a:t>Trời</a:t>
            </a:r>
            <a:r>
              <a:rPr lang="en-US" sz="4700" b="0" dirty="0" smtClean="0">
                <a:solidFill>
                  <a:srgbClr val="003399"/>
                </a:solidFill>
                <a:effectLst/>
                <a:latin typeface="+mj-lt"/>
              </a:rPr>
              <a:t> ta. </a:t>
            </a:r>
            <a:r>
              <a:rPr lang="en-US" sz="4700" b="0" dirty="0" err="1" smtClean="0">
                <a:solidFill>
                  <a:srgbClr val="003399"/>
                </a:solidFill>
                <a:effectLst/>
                <a:latin typeface="+mj-lt"/>
              </a:rPr>
              <a:t>Ngay</a:t>
            </a:r>
            <a:r>
              <a:rPr lang="en-US" sz="4700" b="0" dirty="0" smtClean="0">
                <a:solidFill>
                  <a:srgbClr val="003399"/>
                </a:solidFill>
                <a:effectLst/>
                <a:latin typeface="+mj-lt"/>
              </a:rPr>
              <a:t> </a:t>
            </a:r>
            <a:r>
              <a:rPr lang="en-US" sz="4700" b="0" dirty="0" err="1" smtClean="0">
                <a:solidFill>
                  <a:srgbClr val="003399"/>
                </a:solidFill>
                <a:effectLst/>
                <a:latin typeface="+mj-lt"/>
              </a:rPr>
              <a:t>nơi</a:t>
            </a:r>
            <a:r>
              <a:rPr lang="en-US" sz="4700" b="0" dirty="0" smtClean="0">
                <a:solidFill>
                  <a:srgbClr val="003399"/>
                </a:solidFill>
                <a:effectLst/>
                <a:latin typeface="+mj-lt"/>
              </a:rPr>
              <a:t> </a:t>
            </a:r>
            <a:r>
              <a:rPr lang="en-US" sz="4700" b="0" dirty="0" err="1" smtClean="0">
                <a:solidFill>
                  <a:srgbClr val="003399"/>
                </a:solidFill>
                <a:effectLst/>
                <a:latin typeface="+mj-lt"/>
              </a:rPr>
              <a:t>đây</a:t>
            </a:r>
            <a:r>
              <a:rPr lang="en-US" sz="4700" b="0" dirty="0" smtClean="0">
                <a:solidFill>
                  <a:srgbClr val="003399"/>
                </a:solidFill>
                <a:effectLst/>
                <a:latin typeface="+mj-lt"/>
              </a:rPr>
              <a:t> </a:t>
            </a:r>
            <a:r>
              <a:rPr lang="en-US" sz="4700" b="0" dirty="0" err="1" smtClean="0">
                <a:solidFill>
                  <a:srgbClr val="003399"/>
                </a:solidFill>
                <a:effectLst/>
                <a:latin typeface="+mj-lt"/>
              </a:rPr>
              <a:t>Chúa</a:t>
            </a:r>
            <a:r>
              <a:rPr lang="en-US" sz="4700" b="0" dirty="0" smtClean="0">
                <a:solidFill>
                  <a:srgbClr val="003399"/>
                </a:solidFill>
                <a:effectLst/>
                <a:latin typeface="+mj-lt"/>
              </a:rPr>
              <a:t> ban </a:t>
            </a:r>
            <a:r>
              <a:rPr lang="en-US" sz="4700" b="0" dirty="0" err="1" smtClean="0">
                <a:solidFill>
                  <a:srgbClr val="003399"/>
                </a:solidFill>
                <a:effectLst/>
                <a:latin typeface="+mj-lt"/>
              </a:rPr>
              <a:t>tình</a:t>
            </a:r>
            <a:r>
              <a:rPr lang="en-US" sz="4700" b="0" dirty="0" smtClean="0">
                <a:solidFill>
                  <a:srgbClr val="003399"/>
                </a:solidFill>
                <a:effectLst/>
                <a:latin typeface="+mj-lt"/>
              </a:rPr>
              <a:t> </a:t>
            </a:r>
            <a:r>
              <a:rPr lang="en-US" sz="4700" b="0" dirty="0" err="1" smtClean="0">
                <a:solidFill>
                  <a:srgbClr val="003399"/>
                </a:solidFill>
                <a:effectLst/>
                <a:latin typeface="+mj-lt"/>
              </a:rPr>
              <a:t>thương</a:t>
            </a:r>
            <a:r>
              <a:rPr lang="en-US" sz="4700" b="0" dirty="0" smtClean="0">
                <a:solidFill>
                  <a:srgbClr val="003399"/>
                </a:solidFill>
                <a:effectLst/>
                <a:latin typeface="+mj-lt"/>
              </a:rPr>
              <a:t> </a:t>
            </a:r>
            <a:r>
              <a:rPr lang="en-US" sz="4700" b="0" dirty="0" err="1" smtClean="0">
                <a:solidFill>
                  <a:srgbClr val="003399"/>
                </a:solidFill>
                <a:effectLst/>
                <a:latin typeface="+mj-lt"/>
              </a:rPr>
              <a:t>muôn</a:t>
            </a:r>
            <a:r>
              <a:rPr lang="en-US" sz="4700" b="0" dirty="0" smtClean="0">
                <a:solidFill>
                  <a:srgbClr val="003399"/>
                </a:solidFill>
                <a:effectLst/>
                <a:latin typeface="+mj-lt"/>
              </a:rPr>
              <a:t> </a:t>
            </a:r>
            <a:r>
              <a:rPr lang="en-US" sz="4700" b="0" dirty="0" err="1" smtClean="0">
                <a:solidFill>
                  <a:srgbClr val="003399"/>
                </a:solidFill>
                <a:effectLst/>
                <a:latin typeface="+mj-lt"/>
              </a:rPr>
              <a:t>người</a:t>
            </a:r>
            <a:r>
              <a:rPr lang="en-US" sz="4700" b="0" dirty="0" smtClean="0">
                <a:solidFill>
                  <a:srgbClr val="003399"/>
                </a:solidFill>
                <a:effectLst/>
                <a:latin typeface="+mj-lt"/>
              </a:rPr>
              <a:t> </a:t>
            </a:r>
            <a:r>
              <a:rPr lang="en-US" sz="4700" b="0" dirty="0" err="1" smtClean="0">
                <a:solidFill>
                  <a:srgbClr val="003399"/>
                </a:solidFill>
                <a:effectLst/>
                <a:latin typeface="+mj-lt"/>
              </a:rPr>
              <a:t>đến</a:t>
            </a:r>
            <a:r>
              <a:rPr lang="en-US" sz="4700" b="0" dirty="0" smtClean="0">
                <a:solidFill>
                  <a:srgbClr val="003399"/>
                </a:solidFill>
                <a:effectLst/>
                <a:latin typeface="+mj-lt"/>
              </a:rPr>
              <a:t> </a:t>
            </a:r>
            <a:r>
              <a:rPr lang="en-US" sz="4700" b="0" dirty="0" err="1" smtClean="0">
                <a:solidFill>
                  <a:srgbClr val="003399"/>
                </a:solidFill>
                <a:effectLst/>
                <a:latin typeface="+mj-lt"/>
              </a:rPr>
              <a:t>chung</a:t>
            </a:r>
            <a:r>
              <a:rPr lang="en-US" sz="4700" b="0" dirty="0" smtClean="0">
                <a:solidFill>
                  <a:srgbClr val="003399"/>
                </a:solidFill>
                <a:effectLst/>
                <a:latin typeface="+mj-lt"/>
              </a:rPr>
              <a:t> </a:t>
            </a:r>
            <a:r>
              <a:rPr lang="en-US" sz="4700" b="0" dirty="0" err="1" smtClean="0">
                <a:solidFill>
                  <a:srgbClr val="003399"/>
                </a:solidFill>
                <a:effectLst/>
                <a:latin typeface="+mj-lt"/>
              </a:rPr>
              <a:t>tôn</a:t>
            </a:r>
            <a:r>
              <a:rPr lang="en-US" sz="4700" b="0" dirty="0" smtClean="0">
                <a:solidFill>
                  <a:srgbClr val="003399"/>
                </a:solidFill>
                <a:effectLst/>
                <a:latin typeface="+mj-lt"/>
              </a:rPr>
              <a:t> </a:t>
            </a:r>
            <a:r>
              <a:rPr lang="en-US" sz="4700" b="0" dirty="0" err="1" smtClean="0">
                <a:solidFill>
                  <a:srgbClr val="003399"/>
                </a:solidFill>
                <a:effectLst/>
                <a:latin typeface="+mj-lt"/>
              </a:rPr>
              <a:t>thờ</a:t>
            </a:r>
            <a:r>
              <a:rPr lang="en-US" sz="4700" b="0" dirty="0" smtClean="0">
                <a:solidFill>
                  <a:srgbClr val="003399"/>
                </a:solidFill>
                <a:effectLst/>
                <a:latin typeface="+mj-lt"/>
              </a:rPr>
              <a:t>, </a:t>
            </a:r>
            <a:r>
              <a:rPr lang="en-US" sz="4700" b="0" dirty="0" err="1" smtClean="0">
                <a:solidFill>
                  <a:srgbClr val="003399"/>
                </a:solidFill>
                <a:effectLst/>
                <a:latin typeface="+mj-lt"/>
              </a:rPr>
              <a:t>tôn</a:t>
            </a:r>
            <a:r>
              <a:rPr lang="en-US" sz="4700" b="0" dirty="0" smtClean="0">
                <a:solidFill>
                  <a:srgbClr val="003399"/>
                </a:solidFill>
                <a:effectLst/>
                <a:latin typeface="+mj-lt"/>
              </a:rPr>
              <a:t> </a:t>
            </a:r>
            <a:r>
              <a:rPr lang="en-US" sz="4700" b="0" dirty="0" err="1" smtClean="0">
                <a:solidFill>
                  <a:srgbClr val="003399"/>
                </a:solidFill>
                <a:effectLst/>
                <a:latin typeface="+mj-lt"/>
              </a:rPr>
              <a:t>thờ</a:t>
            </a:r>
            <a:r>
              <a:rPr lang="en-US" sz="4700" b="0" dirty="0" smtClean="0">
                <a:solidFill>
                  <a:srgbClr val="003399"/>
                </a:solidFill>
                <a:effectLst/>
                <a:latin typeface="+mj-lt"/>
              </a:rPr>
              <a:t> </a:t>
            </a:r>
            <a:r>
              <a:rPr lang="en-US" sz="4700" b="0" dirty="0" err="1" smtClean="0">
                <a:solidFill>
                  <a:srgbClr val="003399"/>
                </a:solidFill>
                <a:effectLst/>
                <a:latin typeface="+mj-lt"/>
              </a:rPr>
              <a:t>tình</a:t>
            </a:r>
            <a:r>
              <a:rPr lang="en-US" sz="4700" b="0" dirty="0" smtClean="0">
                <a:solidFill>
                  <a:srgbClr val="003399"/>
                </a:solidFill>
                <a:effectLst/>
                <a:latin typeface="+mj-lt"/>
              </a:rPr>
              <a:t> </a:t>
            </a:r>
            <a:r>
              <a:rPr lang="en-US" sz="4700" b="0" dirty="0" err="1" smtClean="0">
                <a:solidFill>
                  <a:srgbClr val="003399"/>
                </a:solidFill>
                <a:effectLst/>
                <a:latin typeface="+mj-lt"/>
              </a:rPr>
              <a:t>Chúa</a:t>
            </a:r>
            <a:r>
              <a:rPr lang="en-US" sz="4700" b="0" dirty="0" smtClean="0">
                <a:solidFill>
                  <a:srgbClr val="003399"/>
                </a:solidFill>
                <a:effectLst/>
                <a:latin typeface="+mj-lt"/>
              </a:rPr>
              <a:t> ta</a:t>
            </a:r>
            <a:r>
              <a:rPr lang="vi-VN" sz="4700" b="0" dirty="0" smtClean="0">
                <a:solidFill>
                  <a:srgbClr val="003399"/>
                </a:solidFill>
                <a:effectLst/>
                <a:latin typeface="+mj-lt"/>
              </a:rPr>
              <a:t>.</a:t>
            </a:r>
            <a:endParaRPr lang="vi-VN" sz="4700" b="0" dirty="0">
              <a:solidFill>
                <a:srgbClr val="003399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272694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209550"/>
            <a:ext cx="6324600" cy="1077218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prstClr val="white"/>
                </a:solidFill>
              </a:rPr>
              <a:t>Họ rao giảng Tin Mừng Chúa Giê-su cho cả người Hy-lạp.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" y="4324350"/>
            <a:ext cx="5818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rgbClr val="FFFF00"/>
                </a:solidFill>
              </a:rPr>
              <a:t>Bài trích sách Công vụ Tông Đồ</a:t>
            </a:r>
            <a:endParaRPr lang="en-US" sz="320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57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66725"/>
            <a:ext cx="9144000" cy="4324350"/>
          </a:xfrm>
        </p:spPr>
        <p:txBody>
          <a:bodyPr anchor="ctr" anchorCtr="0">
            <a:normAutofit/>
          </a:bodyPr>
          <a:lstStyle/>
          <a:p>
            <a:pPr algn="just">
              <a:lnSpc>
                <a:spcPct val="120000"/>
              </a:lnSpc>
            </a:pPr>
            <a:r>
              <a:rPr lang="en-US" sz="88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Muôn</a:t>
            </a:r>
            <a:r>
              <a:rPr lang="en-US" sz="88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8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nước</a:t>
            </a:r>
            <a:r>
              <a:rPr lang="en-US" sz="88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8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hỡi</a:t>
            </a:r>
            <a:r>
              <a:rPr lang="en-US" sz="88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8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nào</a:t>
            </a:r>
            <a:r>
              <a:rPr lang="en-US" sz="88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8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ca</a:t>
            </a:r>
            <a:r>
              <a:rPr lang="en-US" sz="88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8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ngợi</a:t>
            </a:r>
            <a:r>
              <a:rPr lang="en-US" sz="88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8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Chúa</a:t>
            </a:r>
            <a:r>
              <a:rPr lang="en-US" sz="88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.</a:t>
            </a:r>
            <a:endParaRPr lang="en-US" sz="8800" b="0" dirty="0">
              <a:solidFill>
                <a:srgbClr val="003399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6670"/>
            <a:ext cx="19591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Đáp ca: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85750"/>
            <a:ext cx="366712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92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14351"/>
            <a:ext cx="9144000" cy="4629149"/>
          </a:xfrm>
        </p:spPr>
        <p:txBody>
          <a:bodyPr anchor="ctr" anchorCtr="0">
            <a:noAutofit/>
          </a:bodyPr>
          <a:lstStyle/>
          <a:p>
            <a:pPr algn="just"/>
            <a:r>
              <a:rPr lang="en-US" sz="72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Chúa</a:t>
            </a:r>
            <a:r>
              <a:rPr lang="en-US" sz="72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nói</a:t>
            </a:r>
            <a:r>
              <a:rPr lang="en-US" sz="72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: “ </a:t>
            </a:r>
            <a:r>
              <a:rPr lang="en-US" sz="72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Chiên</a:t>
            </a:r>
            <a:r>
              <a:rPr lang="en-US" sz="72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của</a:t>
            </a:r>
            <a:r>
              <a:rPr lang="en-US" sz="72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tôi</a:t>
            </a:r>
            <a:r>
              <a:rPr lang="en-US" sz="72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thì</a:t>
            </a:r>
            <a:r>
              <a:rPr lang="en-US" sz="72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nghe</a:t>
            </a:r>
            <a:r>
              <a:rPr lang="en-US" sz="72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tiếng</a:t>
            </a:r>
            <a:r>
              <a:rPr lang="en-US" sz="72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tôi</a:t>
            </a:r>
            <a:r>
              <a:rPr lang="en-US" sz="72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; </a:t>
            </a:r>
            <a:r>
              <a:rPr lang="en-US" sz="72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tôi</a:t>
            </a:r>
            <a:r>
              <a:rPr lang="en-US" sz="72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biết</a:t>
            </a:r>
            <a:r>
              <a:rPr lang="en-US" sz="72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chúng</a:t>
            </a:r>
            <a:r>
              <a:rPr lang="en-US" sz="72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, </a:t>
            </a:r>
            <a:r>
              <a:rPr lang="en-US" sz="72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và</a:t>
            </a:r>
            <a:r>
              <a:rPr lang="en-US" sz="72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chúng</a:t>
            </a:r>
            <a:r>
              <a:rPr lang="en-US" sz="72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theo</a:t>
            </a:r>
            <a:r>
              <a:rPr lang="en-US" sz="72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tôi</a:t>
            </a:r>
            <a:r>
              <a:rPr lang="en-US" sz="72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.”</a:t>
            </a:r>
            <a:endParaRPr lang="en-US" sz="7200" b="0" dirty="0">
              <a:solidFill>
                <a:srgbClr val="003399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2888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Alleluia-Alleluia:</a:t>
            </a:r>
          </a:p>
        </p:txBody>
      </p:sp>
      <p:sp>
        <p:nvSpPr>
          <p:cNvPr id="4" name="Rectangle 3"/>
          <p:cNvSpPr/>
          <p:nvPr/>
        </p:nvSpPr>
        <p:spPr>
          <a:xfrm>
            <a:off x="6690200" y="4501733"/>
            <a:ext cx="16642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Alleluia:</a:t>
            </a:r>
          </a:p>
        </p:txBody>
      </p:sp>
    </p:spTree>
    <p:extLst>
      <p:ext uri="{BB962C8B-B14F-4D97-AF65-F5344CB8AC3E}">
        <p14:creationId xmlns:p14="http://schemas.microsoft.com/office/powerpoint/2010/main" val="245725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755</Words>
  <Application>Microsoft Office PowerPoint</Application>
  <PresentationFormat>On-screen Show (16:9)</PresentationFormat>
  <Paragraphs>43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36</vt:i4>
      </vt:variant>
    </vt:vector>
  </HeadingPairs>
  <TitlesOfParts>
    <vt:vector size="47" baseType="lpstr">
      <vt:lpstr>Arial</vt:lpstr>
      <vt:lpstr>Tahoma</vt:lpstr>
      <vt:lpstr>Times New Roman</vt:lpstr>
      <vt:lpstr>UTM American Sans</vt:lpstr>
      <vt:lpstr>Office Theme</vt:lpstr>
      <vt:lpstr>3_Office Theme</vt:lpstr>
      <vt:lpstr>4_Office Theme</vt:lpstr>
      <vt:lpstr>12_Office Theme</vt:lpstr>
      <vt:lpstr>13_Office Theme</vt:lpstr>
      <vt:lpstr>14_Office Theme</vt:lpstr>
      <vt:lpstr>8_Office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Hung Nam</dc:creator>
  <cp:lastModifiedBy>DELL</cp:lastModifiedBy>
  <cp:revision>34</cp:revision>
  <dcterms:created xsi:type="dcterms:W3CDTF">2022-10-30T00:36:35Z</dcterms:created>
  <dcterms:modified xsi:type="dcterms:W3CDTF">2024-04-16T04:48:28Z</dcterms:modified>
</cp:coreProperties>
</file>