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44" r:id="rId5"/>
    <p:sldMasterId id="2147483828" r:id="rId6"/>
    <p:sldMasterId id="2147484016" r:id="rId7"/>
  </p:sldMasterIdLst>
  <p:sldIdLst>
    <p:sldId id="267" r:id="rId8"/>
    <p:sldId id="314" r:id="rId9"/>
    <p:sldId id="386" r:id="rId10"/>
    <p:sldId id="387" r:id="rId11"/>
    <p:sldId id="388" r:id="rId12"/>
    <p:sldId id="390" r:id="rId13"/>
    <p:sldId id="385" r:id="rId14"/>
    <p:sldId id="384" r:id="rId15"/>
    <p:sldId id="293" r:id="rId16"/>
    <p:sldId id="271" r:id="rId17"/>
    <p:sldId id="352" r:id="rId18"/>
    <p:sldId id="312" r:id="rId19"/>
    <p:sldId id="393" r:id="rId20"/>
    <p:sldId id="394" r:id="rId21"/>
    <p:sldId id="395" r:id="rId22"/>
    <p:sldId id="396" r:id="rId23"/>
    <p:sldId id="397" r:id="rId24"/>
    <p:sldId id="398" r:id="rId25"/>
    <p:sldId id="399" r:id="rId26"/>
    <p:sldId id="270" r:id="rId27"/>
    <p:sldId id="400" r:id="rId28"/>
    <p:sldId id="402" r:id="rId29"/>
    <p:sldId id="403" r:id="rId30"/>
    <p:sldId id="404" r:id="rId31"/>
    <p:sldId id="405" r:id="rId32"/>
    <p:sldId id="406" r:id="rId33"/>
    <p:sldId id="407" r:id="rId34"/>
    <p:sldId id="408" r:id="rId35"/>
    <p:sldId id="410" r:id="rId36"/>
    <p:sldId id="401" r:id="rId37"/>
    <p:sldId id="411" r:id="rId38"/>
    <p:sldId id="412" r:id="rId39"/>
    <p:sldId id="413" r:id="rId40"/>
    <p:sldId id="414" r:id="rId41"/>
    <p:sldId id="409" r:id="rId4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63" d="100"/>
          <a:sy n="63" d="100"/>
        </p:scale>
        <p:origin x="84" y="516"/>
      </p:cViewPr>
      <p:guideLst>
        <p:guide orient="horz" pos="1620"/>
        <p:guide pos="2880"/>
      </p:guideLst>
    </p:cSldViewPr>
  </p:slideViewPr>
  <p:outlineViewPr>
    <p:cViewPr>
      <p:scale>
        <a:sx n="33" d="100"/>
        <a:sy n="33" d="100"/>
      </p:scale>
      <p:origin x="0" y="1996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319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54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094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83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058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74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923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40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201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192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72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9194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0061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8397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8021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7809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4395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25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3711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6545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6839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0233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324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5731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3091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8712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9948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383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6371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4406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6919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6349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5614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06897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3147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5410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4872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7692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5/29/2024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0935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1939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28197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22848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1736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0617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47418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4042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57764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1791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5/29/2024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1702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43322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72691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17643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80358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37420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48394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65067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08071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5742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5/29/2024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9924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41426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09226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19469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0144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0230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8288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9228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5/29/2024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429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7753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2028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531417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17207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1932220"/>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rmAutofit/>
          </a:bodyPr>
          <a:lstStyle/>
          <a:p>
            <a:pPr>
              <a:lnSpc>
                <a:spcPct val="130000"/>
              </a:lnSpc>
            </a:pPr>
            <a:r>
              <a:rPr lang="en-US" sz="4400" b="1" dirty="0" smtClean="0">
                <a:solidFill>
                  <a:srgbClr val="FFFF00"/>
                </a:solidFill>
                <a:effectLst/>
                <a:latin typeface="+mj-lt"/>
                <a:cs typeface="Times New Roman" pitchFamily="18" charset="0"/>
              </a:rPr>
              <a:t>THỨ </a:t>
            </a:r>
            <a:r>
              <a:rPr lang="en-US" sz="4400" b="1" dirty="0">
                <a:solidFill>
                  <a:srgbClr val="FFFF00"/>
                </a:solidFill>
                <a:effectLst/>
                <a:latin typeface="+mj-lt"/>
                <a:cs typeface="Times New Roman" pitchFamily="18" charset="0"/>
              </a:rPr>
              <a:t>BA</a:t>
            </a:r>
          </a:p>
          <a:p>
            <a:pPr>
              <a:lnSpc>
                <a:spcPct val="130000"/>
              </a:lnSpc>
            </a:pPr>
            <a:r>
              <a:rPr lang="vi-VN" sz="4400" b="1" dirty="0">
                <a:solidFill>
                  <a:srgbClr val="FFFF00"/>
                </a:solidFill>
                <a:effectLst/>
                <a:latin typeface="+mj-lt"/>
                <a:cs typeface="Times New Roman" pitchFamily="18" charset="0"/>
              </a:rPr>
              <a:t>SAU CHÚA NHẬT </a:t>
            </a:r>
            <a:r>
              <a:rPr lang="en-US" sz="4400" b="1" dirty="0">
                <a:solidFill>
                  <a:srgbClr val="FFFF00"/>
                </a:solidFill>
                <a:effectLst/>
                <a:latin typeface="+mj-lt"/>
                <a:cs typeface="Times New Roman" pitchFamily="18" charset="0"/>
              </a:rPr>
              <a:t>IX</a:t>
            </a:r>
            <a:endParaRPr lang="vi-VN" sz="4400" b="1" dirty="0">
              <a:solidFill>
                <a:srgbClr val="FFFF00"/>
              </a:solidFill>
              <a:effectLst/>
              <a:latin typeface="+mj-lt"/>
              <a:cs typeface="Times New Roman" pitchFamily="18" charset="0"/>
            </a:endParaRPr>
          </a:p>
          <a:p>
            <a:pPr>
              <a:lnSpc>
                <a:spcPct val="130000"/>
              </a:lnSpc>
            </a:pPr>
            <a:r>
              <a:rPr lang="vi-VN" sz="4400" b="1" dirty="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346386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lnSpc>
                <a:spcPct val="110000"/>
              </a:lnSpc>
            </a:pPr>
            <a:r>
              <a:rPr lang="en-US" sz="5000" b="1" dirty="0">
                <a:solidFill>
                  <a:schemeClr val="bg1"/>
                </a:solidFill>
                <a:latin typeface="+mj-lt"/>
                <a:cs typeface="Times New Roman" pitchFamily="18" charset="0"/>
              </a:rPr>
              <a:t>Xin </a:t>
            </a:r>
            <a:r>
              <a:rPr lang="en-US" sz="5000" b="1" dirty="0" err="1">
                <a:solidFill>
                  <a:schemeClr val="bg1"/>
                </a:solidFill>
                <a:latin typeface="+mj-lt"/>
                <a:cs typeface="Times New Roman" pitchFamily="18" charset="0"/>
              </a:rPr>
              <a:t>Thân</a:t>
            </a:r>
            <a:r>
              <a:rPr lang="en-US" sz="5000" b="1" dirty="0">
                <a:solidFill>
                  <a:schemeClr val="bg1"/>
                </a:solidFill>
                <a:latin typeface="+mj-lt"/>
                <a:cs typeface="Times New Roman" pitchFamily="18" charset="0"/>
              </a:rPr>
              <a:t> </a:t>
            </a:r>
            <a:r>
              <a:rPr lang="en-US" sz="5000" b="1" dirty="0" err="1">
                <a:solidFill>
                  <a:schemeClr val="bg1"/>
                </a:solidFill>
                <a:latin typeface="+mj-lt"/>
                <a:cs typeface="Times New Roman" pitchFamily="18" charset="0"/>
              </a:rPr>
              <a:t>Phụ</a:t>
            </a:r>
            <a:r>
              <a:rPr lang="en-US" sz="5000" b="1" dirty="0">
                <a:solidFill>
                  <a:schemeClr val="bg1"/>
                </a:solidFill>
                <a:latin typeface="+mj-lt"/>
                <a:cs typeface="Times New Roman" pitchFamily="18" charset="0"/>
              </a:rPr>
              <a:t> </a:t>
            </a:r>
            <a:r>
              <a:rPr lang="en-US" sz="5000" b="1" dirty="0" err="1">
                <a:solidFill>
                  <a:schemeClr val="bg1"/>
                </a:solidFill>
                <a:latin typeface="+mj-lt"/>
                <a:cs typeface="Times New Roman" pitchFamily="18" charset="0"/>
              </a:rPr>
              <a:t>Đức</a:t>
            </a:r>
            <a:r>
              <a:rPr lang="en-US" sz="5000" b="1" dirty="0">
                <a:solidFill>
                  <a:schemeClr val="bg1"/>
                </a:solidFill>
                <a:latin typeface="+mj-lt"/>
                <a:cs typeface="Times New Roman" pitchFamily="18" charset="0"/>
              </a:rPr>
              <a:t> </a:t>
            </a:r>
            <a:r>
              <a:rPr lang="en-US" sz="5000" b="1" dirty="0" err="1">
                <a:solidFill>
                  <a:schemeClr val="bg1"/>
                </a:solidFill>
                <a:latin typeface="+mj-lt"/>
                <a:cs typeface="Times New Roman" pitchFamily="18" charset="0"/>
              </a:rPr>
              <a:t>Giê-su</a:t>
            </a:r>
            <a:r>
              <a:rPr lang="en-US" sz="5000" b="1" dirty="0">
                <a:solidFill>
                  <a:schemeClr val="bg1"/>
                </a:solidFill>
                <a:latin typeface="+mj-lt"/>
                <a:cs typeface="Times New Roman" pitchFamily="18" charset="0"/>
              </a:rPr>
              <a:t> Ki-</a:t>
            </a:r>
            <a:r>
              <a:rPr lang="en-US" sz="5000" b="1" dirty="0" err="1">
                <a:solidFill>
                  <a:schemeClr val="bg1"/>
                </a:solidFill>
                <a:latin typeface="+mj-lt"/>
                <a:cs typeface="Times New Roman" pitchFamily="18" charset="0"/>
              </a:rPr>
              <a:t>tô</a:t>
            </a:r>
            <a:r>
              <a:rPr lang="en-US" sz="5000" b="1" dirty="0">
                <a:solidFill>
                  <a:schemeClr val="bg1"/>
                </a:solidFill>
                <a:latin typeface="+mj-lt"/>
                <a:cs typeface="Times New Roman" pitchFamily="18" charset="0"/>
              </a:rPr>
              <a:t>, </a:t>
            </a:r>
            <a:r>
              <a:rPr lang="en-US" sz="5000" b="1" dirty="0" err="1">
                <a:solidFill>
                  <a:schemeClr val="bg1"/>
                </a:solidFill>
                <a:latin typeface="+mj-lt"/>
                <a:cs typeface="Times New Roman" pitchFamily="18" charset="0"/>
              </a:rPr>
              <a:t>Chúa</a:t>
            </a:r>
            <a:r>
              <a:rPr lang="en-US" sz="5000" b="1" dirty="0">
                <a:solidFill>
                  <a:schemeClr val="bg1"/>
                </a:solidFill>
                <a:latin typeface="+mj-lt"/>
                <a:cs typeface="Times New Roman" pitchFamily="18" charset="0"/>
              </a:rPr>
              <a:t> </a:t>
            </a:r>
            <a:r>
              <a:rPr lang="en-US" sz="5000" b="1" dirty="0" err="1">
                <a:solidFill>
                  <a:schemeClr val="bg1"/>
                </a:solidFill>
                <a:latin typeface="+mj-lt"/>
                <a:cs typeface="Times New Roman" pitchFamily="18" charset="0"/>
              </a:rPr>
              <a:t>chúng</a:t>
            </a:r>
            <a:r>
              <a:rPr lang="en-US" sz="5000" b="1" dirty="0">
                <a:solidFill>
                  <a:schemeClr val="bg1"/>
                </a:solidFill>
                <a:latin typeface="+mj-lt"/>
                <a:cs typeface="Times New Roman" pitchFamily="18" charset="0"/>
              </a:rPr>
              <a:t> ta, soi </a:t>
            </a:r>
            <a:r>
              <a:rPr lang="en-US" sz="5000" b="1" dirty="0" err="1">
                <a:solidFill>
                  <a:schemeClr val="bg1"/>
                </a:solidFill>
                <a:latin typeface="+mj-lt"/>
                <a:cs typeface="Times New Roman" pitchFamily="18" charset="0"/>
              </a:rPr>
              <a:t>trí</a:t>
            </a:r>
            <a:r>
              <a:rPr lang="en-US" sz="5000" b="1" dirty="0">
                <a:solidFill>
                  <a:schemeClr val="bg1"/>
                </a:solidFill>
                <a:latin typeface="+mj-lt"/>
                <a:cs typeface="Times New Roman" pitchFamily="18" charset="0"/>
              </a:rPr>
              <a:t> </a:t>
            </a:r>
            <a:r>
              <a:rPr lang="en-US" sz="5000" b="1" dirty="0" err="1">
                <a:solidFill>
                  <a:schemeClr val="bg1"/>
                </a:solidFill>
                <a:latin typeface="+mj-lt"/>
                <a:cs typeface="Times New Roman" pitchFamily="18" charset="0"/>
              </a:rPr>
              <a:t>mở</a:t>
            </a:r>
            <a:r>
              <a:rPr lang="en-US" sz="5000" b="1" dirty="0">
                <a:solidFill>
                  <a:schemeClr val="bg1"/>
                </a:solidFill>
                <a:latin typeface="+mj-lt"/>
                <a:cs typeface="Times New Roman" pitchFamily="18" charset="0"/>
              </a:rPr>
              <a:t> </a:t>
            </a:r>
            <a:r>
              <a:rPr lang="en-US" sz="5000" b="1" dirty="0" err="1" smtClean="0">
                <a:solidFill>
                  <a:schemeClr val="bg1"/>
                </a:solidFill>
                <a:latin typeface="+mj-lt"/>
                <a:cs typeface="Times New Roman" pitchFamily="18" charset="0"/>
              </a:rPr>
              <a:t>lòng</a:t>
            </a:r>
            <a:r>
              <a:rPr lang="en-US" sz="5000" b="1" dirty="0" smtClean="0">
                <a:solidFill>
                  <a:schemeClr val="bg1"/>
                </a:solidFill>
                <a:latin typeface="+mj-lt"/>
                <a:cs typeface="Times New Roman" pitchFamily="18" charset="0"/>
              </a:rPr>
              <a:t> </a:t>
            </a:r>
            <a:r>
              <a:rPr lang="en-US" sz="5000" b="1" dirty="0" err="1" smtClean="0">
                <a:solidFill>
                  <a:schemeClr val="bg1"/>
                </a:solidFill>
                <a:latin typeface="+mj-lt"/>
                <a:cs typeface="Times New Roman" pitchFamily="18" charset="0"/>
              </a:rPr>
              <a:t>cho</a:t>
            </a:r>
            <a:r>
              <a:rPr lang="en-US" sz="5000" b="1" dirty="0" smtClean="0">
                <a:solidFill>
                  <a:schemeClr val="bg1"/>
                </a:solidFill>
                <a:latin typeface="+mj-lt"/>
                <a:cs typeface="Times New Roman" pitchFamily="18" charset="0"/>
              </a:rPr>
              <a:t> </a:t>
            </a:r>
            <a:r>
              <a:rPr lang="en-US" sz="5000" b="1" dirty="0" err="1">
                <a:solidFill>
                  <a:schemeClr val="bg1"/>
                </a:solidFill>
                <a:latin typeface="+mj-lt"/>
                <a:cs typeface="Times New Roman" pitchFamily="18" charset="0"/>
              </a:rPr>
              <a:t>chúng</a:t>
            </a:r>
            <a:r>
              <a:rPr lang="en-US" sz="5000" b="1" dirty="0">
                <a:solidFill>
                  <a:schemeClr val="bg1"/>
                </a:solidFill>
                <a:latin typeface="+mj-lt"/>
                <a:cs typeface="Times New Roman" pitchFamily="18" charset="0"/>
              </a:rPr>
              <a:t> ta </a:t>
            </a:r>
            <a:r>
              <a:rPr lang="en-US" sz="5000" b="1" dirty="0" err="1">
                <a:solidFill>
                  <a:schemeClr val="bg1"/>
                </a:solidFill>
                <a:latin typeface="+mj-lt"/>
                <a:cs typeface="Times New Roman" pitchFamily="18" charset="0"/>
              </a:rPr>
              <a:t>thấy</a:t>
            </a:r>
            <a:r>
              <a:rPr lang="en-US" sz="5000" b="1" dirty="0">
                <a:solidFill>
                  <a:schemeClr val="bg1"/>
                </a:solidFill>
                <a:latin typeface="+mj-lt"/>
                <a:cs typeface="Times New Roman" pitchFamily="18" charset="0"/>
              </a:rPr>
              <a:t> </a:t>
            </a:r>
            <a:r>
              <a:rPr lang="en-US" sz="5000" b="1" dirty="0" err="1">
                <a:solidFill>
                  <a:schemeClr val="bg1"/>
                </a:solidFill>
                <a:latin typeface="+mj-lt"/>
                <a:cs typeface="Times New Roman" pitchFamily="18" charset="0"/>
              </a:rPr>
              <a:t>rõ</a:t>
            </a:r>
            <a:r>
              <a:rPr lang="en-US" sz="5000" b="1" dirty="0">
                <a:solidFill>
                  <a:schemeClr val="bg1"/>
                </a:solidFill>
                <a:latin typeface="+mj-lt"/>
                <a:cs typeface="Times New Roman" pitchFamily="18" charset="0"/>
              </a:rPr>
              <a:t>, </a:t>
            </a:r>
            <a:r>
              <a:rPr lang="en-US" sz="5000" b="1" dirty="0" err="1">
                <a:solidFill>
                  <a:schemeClr val="bg1"/>
                </a:solidFill>
                <a:latin typeface="+mj-lt"/>
                <a:cs typeface="Times New Roman" pitchFamily="18" charset="0"/>
              </a:rPr>
              <a:t>đâu</a:t>
            </a:r>
            <a:r>
              <a:rPr lang="en-US" sz="5000" b="1" dirty="0">
                <a:solidFill>
                  <a:schemeClr val="bg1"/>
                </a:solidFill>
                <a:latin typeface="+mj-lt"/>
                <a:cs typeface="Times New Roman" pitchFamily="18" charset="0"/>
              </a:rPr>
              <a:t> </a:t>
            </a:r>
            <a:r>
              <a:rPr lang="en-US" sz="5000" b="1" dirty="0" err="1">
                <a:solidFill>
                  <a:schemeClr val="bg1"/>
                </a:solidFill>
                <a:latin typeface="+mj-lt"/>
                <a:cs typeface="Times New Roman" pitchFamily="18" charset="0"/>
              </a:rPr>
              <a:t>là</a:t>
            </a:r>
            <a:r>
              <a:rPr lang="en-US" sz="5000" b="1" dirty="0">
                <a:solidFill>
                  <a:schemeClr val="bg1"/>
                </a:solidFill>
                <a:latin typeface="+mj-lt"/>
                <a:cs typeface="Times New Roman" pitchFamily="18" charset="0"/>
              </a:rPr>
              <a:t> </a:t>
            </a:r>
            <a:r>
              <a:rPr lang="en-US" sz="5000" b="1" dirty="0" err="1">
                <a:solidFill>
                  <a:schemeClr val="bg1"/>
                </a:solidFill>
                <a:latin typeface="+mj-lt"/>
                <a:cs typeface="Times New Roman" pitchFamily="18" charset="0"/>
              </a:rPr>
              <a:t>niềm</a:t>
            </a:r>
            <a:r>
              <a:rPr lang="en-US" sz="5000" b="1" dirty="0">
                <a:solidFill>
                  <a:schemeClr val="bg1"/>
                </a:solidFill>
                <a:latin typeface="+mj-lt"/>
                <a:cs typeface="Times New Roman" pitchFamily="18" charset="0"/>
              </a:rPr>
              <a:t> </a:t>
            </a:r>
            <a:r>
              <a:rPr lang="en-US" sz="5000" b="1" dirty="0" err="1">
                <a:solidFill>
                  <a:schemeClr val="bg1"/>
                </a:solidFill>
                <a:latin typeface="+mj-lt"/>
                <a:cs typeface="Times New Roman" pitchFamily="18" charset="0"/>
              </a:rPr>
              <a:t>hy</a:t>
            </a:r>
            <a:r>
              <a:rPr lang="en-US" sz="5000" b="1" dirty="0">
                <a:solidFill>
                  <a:schemeClr val="bg1"/>
                </a:solidFill>
                <a:latin typeface="+mj-lt"/>
                <a:cs typeface="Times New Roman" pitchFamily="18" charset="0"/>
              </a:rPr>
              <a:t> </a:t>
            </a:r>
            <a:r>
              <a:rPr lang="en-US" sz="5000" b="1" dirty="0" err="1">
                <a:solidFill>
                  <a:schemeClr val="bg1"/>
                </a:solidFill>
                <a:latin typeface="+mj-lt"/>
                <a:cs typeface="Times New Roman" pitchFamily="18" charset="0"/>
              </a:rPr>
              <a:t>vọng</a:t>
            </a:r>
            <a:r>
              <a:rPr lang="en-US" sz="5000" b="1" dirty="0">
                <a:solidFill>
                  <a:schemeClr val="bg1"/>
                </a:solidFill>
                <a:latin typeface="+mj-lt"/>
                <a:cs typeface="Times New Roman" pitchFamily="18" charset="0"/>
              </a:rPr>
              <a:t>, </a:t>
            </a:r>
            <a:r>
              <a:rPr lang="en-US" sz="5000" b="1" dirty="0" err="1">
                <a:solidFill>
                  <a:schemeClr val="bg1"/>
                </a:solidFill>
                <a:latin typeface="+mj-lt"/>
                <a:cs typeface="Times New Roman" pitchFamily="18" charset="0"/>
              </a:rPr>
              <a:t>ơn</a:t>
            </a:r>
            <a:r>
              <a:rPr lang="en-US" sz="5000" b="1" dirty="0">
                <a:solidFill>
                  <a:schemeClr val="bg1"/>
                </a:solidFill>
                <a:latin typeface="+mj-lt"/>
                <a:cs typeface="Times New Roman" pitchFamily="18" charset="0"/>
              </a:rPr>
              <a:t> </a:t>
            </a:r>
            <a:r>
              <a:rPr lang="en-US" sz="5000" b="1" dirty="0" err="1">
                <a:solidFill>
                  <a:schemeClr val="bg1"/>
                </a:solidFill>
                <a:latin typeface="+mj-lt"/>
                <a:cs typeface="Times New Roman" pitchFamily="18" charset="0"/>
              </a:rPr>
              <a:t>Người</a:t>
            </a:r>
            <a:r>
              <a:rPr lang="en-US" sz="5000" b="1" dirty="0">
                <a:solidFill>
                  <a:schemeClr val="bg1"/>
                </a:solidFill>
                <a:latin typeface="+mj-lt"/>
                <a:cs typeface="Times New Roman" pitchFamily="18" charset="0"/>
              </a:rPr>
              <a:t> </a:t>
            </a:r>
            <a:r>
              <a:rPr lang="en-US" sz="5000" b="1" dirty="0" err="1">
                <a:solidFill>
                  <a:schemeClr val="bg1"/>
                </a:solidFill>
                <a:latin typeface="+mj-lt"/>
                <a:cs typeface="Times New Roman" pitchFamily="18" charset="0"/>
              </a:rPr>
              <a:t>kêu</a:t>
            </a:r>
            <a:r>
              <a:rPr lang="en-US" sz="5000" b="1" dirty="0">
                <a:solidFill>
                  <a:schemeClr val="bg1"/>
                </a:solidFill>
                <a:latin typeface="+mj-lt"/>
                <a:cs typeface="Times New Roman" pitchFamily="18" charset="0"/>
              </a:rPr>
              <a:t> </a:t>
            </a:r>
            <a:r>
              <a:rPr lang="en-US" sz="5000" b="1" dirty="0" err="1">
                <a:solidFill>
                  <a:schemeClr val="bg1"/>
                </a:solidFill>
                <a:latin typeface="+mj-lt"/>
                <a:cs typeface="Times New Roman" pitchFamily="18" charset="0"/>
              </a:rPr>
              <a:t>gọi</a:t>
            </a:r>
            <a:r>
              <a:rPr lang="en-US" sz="5000" b="1" dirty="0">
                <a:solidFill>
                  <a:schemeClr val="bg1"/>
                </a:solidFill>
                <a:latin typeface="+mj-lt"/>
                <a:cs typeface="Times New Roman" pitchFamily="18" charset="0"/>
              </a:rPr>
              <a:t> </a:t>
            </a:r>
            <a:r>
              <a:rPr lang="en-US" sz="5000" b="1" dirty="0" err="1">
                <a:solidFill>
                  <a:schemeClr val="bg1"/>
                </a:solidFill>
                <a:latin typeface="+mj-lt"/>
                <a:cs typeface="Times New Roman" pitchFamily="18" charset="0"/>
              </a:rPr>
              <a:t>đem</a:t>
            </a:r>
            <a:r>
              <a:rPr lang="en-US" sz="5000" b="1" dirty="0">
                <a:solidFill>
                  <a:schemeClr val="bg1"/>
                </a:solidFill>
                <a:latin typeface="+mj-lt"/>
                <a:cs typeface="Times New Roman" pitchFamily="18" charset="0"/>
              </a:rPr>
              <a:t> </a:t>
            </a:r>
            <a:r>
              <a:rPr lang="en-US" sz="5000" b="1" dirty="0" err="1">
                <a:solidFill>
                  <a:schemeClr val="bg1"/>
                </a:solidFill>
                <a:latin typeface="+mj-lt"/>
                <a:cs typeface="Times New Roman" pitchFamily="18" charset="0"/>
              </a:rPr>
              <a:t>lại</a:t>
            </a:r>
            <a:r>
              <a:rPr lang="en-US" sz="5000" b="1" dirty="0">
                <a:solidFill>
                  <a:schemeClr val="bg1"/>
                </a:solidFill>
                <a:latin typeface="+mj-lt"/>
                <a:cs typeface="Times New Roman" pitchFamily="18" charset="0"/>
              </a:rPr>
              <a:t> </a:t>
            </a:r>
            <a:r>
              <a:rPr lang="en-US" sz="5000" b="1" dirty="0" err="1">
                <a:solidFill>
                  <a:schemeClr val="bg1"/>
                </a:solidFill>
                <a:latin typeface="+mj-lt"/>
                <a:cs typeface="Times New Roman" pitchFamily="18" charset="0"/>
              </a:rPr>
              <a:t>cho</a:t>
            </a:r>
            <a:r>
              <a:rPr lang="en-US" sz="5000" b="1" dirty="0">
                <a:solidFill>
                  <a:schemeClr val="bg1"/>
                </a:solidFill>
                <a:latin typeface="+mj-lt"/>
                <a:cs typeface="Times New Roman" pitchFamily="18" charset="0"/>
              </a:rPr>
              <a:t> </a:t>
            </a:r>
            <a:r>
              <a:rPr lang="en-US" sz="5000" b="1" dirty="0" err="1">
                <a:solidFill>
                  <a:schemeClr val="bg1"/>
                </a:solidFill>
                <a:latin typeface="+mj-lt"/>
                <a:cs typeface="Times New Roman" pitchFamily="18" charset="0"/>
              </a:rPr>
              <a:t>chúng</a:t>
            </a:r>
            <a:r>
              <a:rPr lang="en-US" sz="5000" b="1" dirty="0">
                <a:solidFill>
                  <a:schemeClr val="bg1"/>
                </a:solidFill>
                <a:latin typeface="+mj-lt"/>
                <a:cs typeface="Times New Roman" pitchFamily="18" charset="0"/>
              </a:rPr>
              <a:t> ta.</a:t>
            </a:r>
            <a:endParaRPr lang="en-US" sz="5000" b="1" dirty="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019800" y="4497169"/>
            <a:ext cx="1664237" cy="646331"/>
          </a:xfrm>
          <a:prstGeom prst="rect">
            <a:avLst/>
          </a:prstGeom>
        </p:spPr>
        <p:txBody>
          <a:bodyPr wrap="none">
            <a:spAutoFit/>
          </a:bodyPr>
          <a:lstStyle/>
          <a:p>
            <a:pPr algn="r"/>
            <a:r>
              <a:rPr lang="en-US" sz="3600" b="1" u="sng" dirty="0">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457252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pic>
        <p:nvPicPr>
          <p:cNvPr id="4" name="Picture 3">
            <a:extLst>
              <a:ext uri="{FF2B5EF4-FFF2-40B4-BE49-F238E27FC236}">
                <a16:creationId xmlns="" xmlns:a16="http://schemas.microsoft.com/office/drawing/2014/main" id="{FFDFDB9D-9E35-98DE-108E-543841ED14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592094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40655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8200" y="57149"/>
            <a:ext cx="4495800" cy="5086349"/>
          </a:xfrm>
        </p:spPr>
        <p:txBody>
          <a:bodyPr>
            <a:normAutofit fontScale="90000"/>
          </a:bodyPr>
          <a:lstStyle/>
          <a:p>
            <a:pPr>
              <a:lnSpc>
                <a:spcPct val="130000"/>
              </a:lnSpc>
            </a:pPr>
            <a:r>
              <a:rPr lang="en-US" sz="6000" u="sng" dirty="0">
                <a:solidFill>
                  <a:srgbClr val="FFFF00"/>
                </a:solidFill>
                <a:effectLst>
                  <a:outerShdw blurRad="38100" dist="38100" dir="2700000" algn="tl">
                    <a:srgbClr val="000000">
                      <a:alpha val="43137"/>
                    </a:srgbClr>
                  </a:outerShdw>
                </a:effectLst>
                <a:cs typeface="Times New Roman" pitchFamily="18" charset="0"/>
              </a:rPr>
              <a:t>Ca </a:t>
            </a:r>
            <a:r>
              <a:rPr lang="en-US" sz="6000" u="sng" dirty="0" err="1">
                <a:solidFill>
                  <a:srgbClr val="FFFF00"/>
                </a:solidFill>
                <a:effectLst>
                  <a:outerShdw blurRad="38100" dist="38100" dir="2700000" algn="tl">
                    <a:srgbClr val="000000">
                      <a:alpha val="43137"/>
                    </a:srgbClr>
                  </a:outerShdw>
                </a:effectLst>
                <a:cs typeface="Times New Roman" pitchFamily="18" charset="0"/>
              </a:rPr>
              <a:t>Dâng</a:t>
            </a:r>
            <a:r>
              <a:rPr lang="en-US" sz="6000" u="sng" dirty="0">
                <a:solidFill>
                  <a:srgbClr val="FFFF00"/>
                </a:solidFill>
                <a:effectLst>
                  <a:outerShdw blurRad="38100" dist="38100" dir="2700000" algn="tl">
                    <a:srgbClr val="000000">
                      <a:alpha val="43137"/>
                    </a:srgbClr>
                  </a:outerShdw>
                </a:effectLst>
                <a:cs typeface="Times New Roman" pitchFamily="18" charset="0"/>
              </a:rPr>
              <a:t> </a:t>
            </a:r>
            <a:r>
              <a:rPr lang="en-US" sz="6000" u="sng" dirty="0" err="1">
                <a:solidFill>
                  <a:srgbClr val="FFFF00"/>
                </a:solidFill>
                <a:effectLst>
                  <a:outerShdw blurRad="38100" dist="38100" dir="2700000" algn="tl">
                    <a:srgbClr val="000000">
                      <a:alpha val="43137"/>
                    </a:srgbClr>
                  </a:outerShdw>
                </a:effectLst>
                <a:cs typeface="Times New Roman" pitchFamily="18" charset="0"/>
              </a:rPr>
              <a:t>Lễ</a:t>
            </a:r>
            <a:r>
              <a:rPr lang="en-US" sz="6000" u="sng" dirty="0">
                <a:solidFill>
                  <a:srgbClr val="FFFF00"/>
                </a:solidFill>
                <a:effectLst>
                  <a:outerShdw blurRad="38100" dist="38100" dir="2700000" algn="tl">
                    <a:srgbClr val="000000">
                      <a:alpha val="43137"/>
                    </a:srgbClr>
                  </a:outerShdw>
                </a:effectLst>
                <a:cs typeface="Times New Roman" pitchFamily="18" charset="0"/>
              </a:rPr>
              <a:t/>
            </a:r>
            <a:br>
              <a:rPr lang="en-US" sz="6000" u="sng" dirty="0">
                <a:solidFill>
                  <a:srgbClr val="FFFF00"/>
                </a:solidFill>
                <a:effectLst>
                  <a:outerShdw blurRad="38100" dist="38100" dir="2700000" algn="tl">
                    <a:srgbClr val="000000">
                      <a:alpha val="43137"/>
                    </a:srgbClr>
                  </a:outerShdw>
                </a:effectLst>
                <a:cs typeface="Times New Roman" pitchFamily="18" charset="0"/>
              </a:rPr>
            </a:br>
            <a:r>
              <a:rPr lang="en-US" sz="7200" dirty="0" smtClean="0">
                <a:solidFill>
                  <a:srgbClr val="FFFF00"/>
                </a:solidFill>
                <a:effectLst>
                  <a:outerShdw blurRad="38100" dist="38100" dir="2700000" algn="tl">
                    <a:srgbClr val="000000">
                      <a:alpha val="43137"/>
                    </a:srgbClr>
                  </a:outerShdw>
                </a:effectLst>
                <a:cs typeface="Times New Roman" pitchFamily="18" charset="0"/>
              </a:rPr>
              <a:t>HIẾN LỄ TÌNH YÊU</a:t>
            </a:r>
            <a:r>
              <a:rPr lang="en-US" sz="8000" dirty="0">
                <a:solidFill>
                  <a:srgbClr val="FF0000"/>
                </a:solidFill>
                <a:effectLst>
                  <a:outerShdw blurRad="38100" dist="38100" dir="2700000" algn="tl">
                    <a:srgbClr val="000000">
                      <a:alpha val="43137"/>
                    </a:srgbClr>
                  </a:outerShdw>
                </a:effectLst>
                <a:cs typeface="Times New Roman" pitchFamily="18" charset="0"/>
              </a:rPr>
              <a:t/>
            </a:r>
            <a:br>
              <a:rPr lang="en-US" sz="8000" dirty="0">
                <a:solidFill>
                  <a:srgbClr val="FF0000"/>
                </a:solidFill>
                <a:effectLst>
                  <a:outerShdw blurRad="38100" dist="38100" dir="2700000" algn="tl">
                    <a:srgbClr val="000000">
                      <a:alpha val="43137"/>
                    </a:srgbClr>
                  </a:outerShdw>
                </a:effectLst>
                <a:cs typeface="Times New Roman" pitchFamily="18" charset="0"/>
              </a:rPr>
            </a:br>
            <a:r>
              <a:rPr lang="en-US" sz="6700" i="1" dirty="0" err="1" smtClean="0">
                <a:solidFill>
                  <a:schemeClr val="bg1"/>
                </a:solidFill>
                <a:effectLst>
                  <a:outerShdw blurRad="38100" dist="38100" dir="2700000" algn="tl">
                    <a:srgbClr val="000000">
                      <a:alpha val="43137"/>
                    </a:srgbClr>
                  </a:outerShdw>
                </a:effectLst>
                <a:cs typeface="Times New Roman" pitchFamily="18" charset="0"/>
              </a:rPr>
              <a:t>Hoài</a:t>
            </a:r>
            <a:r>
              <a:rPr lang="en-US" sz="6700" i="1" dirty="0">
                <a:solidFill>
                  <a:schemeClr val="bg1"/>
                </a:solidFill>
                <a:effectLst>
                  <a:outerShdw blurRad="38100" dist="38100" dir="2700000" algn="tl">
                    <a:srgbClr val="000000">
                      <a:alpha val="43137"/>
                    </a:srgbClr>
                  </a:outerShdw>
                </a:effectLst>
                <a:cs typeface="Times New Roman" pitchFamily="18" charset="0"/>
              </a:rPr>
              <a:t> </a:t>
            </a:r>
            <a:r>
              <a:rPr lang="en-US" sz="6700" i="1" dirty="0" err="1" smtClean="0">
                <a:solidFill>
                  <a:schemeClr val="bg1"/>
                </a:solidFill>
                <a:effectLst>
                  <a:outerShdw blurRad="38100" dist="38100" dir="2700000" algn="tl">
                    <a:srgbClr val="000000">
                      <a:alpha val="43137"/>
                    </a:srgbClr>
                  </a:outerShdw>
                </a:effectLst>
                <a:cs typeface="Times New Roman" pitchFamily="18" charset="0"/>
              </a:rPr>
              <a:t>Bắc</a:t>
            </a:r>
            <a:endParaRPr lang="en-US" sz="6700" dirty="0">
              <a:solidFill>
                <a:schemeClr val="bg1"/>
              </a:solidFill>
              <a:effectLst>
                <a:outerShdw blurRad="38100" dist="38100" dir="2700000" algn="tl">
                  <a:srgbClr val="000000">
                    <a:alpha val="43137"/>
                  </a:srgbClr>
                </a:outerShdw>
              </a:effectLs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47524196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700" b="1" u="sng" dirty="0" smtClean="0">
                <a:solidFill>
                  <a:srgbClr val="FFFF00"/>
                </a:solidFill>
                <a:effectLst>
                  <a:outerShdw blurRad="38100" dist="38100" dir="2700000" algn="tl">
                    <a:srgbClr val="000000">
                      <a:alpha val="43137"/>
                    </a:srgbClr>
                  </a:outerShdw>
                </a:effectLst>
                <a:cs typeface="Times New Roman" pitchFamily="18" charset="0"/>
              </a:rPr>
              <a:t>Tk1:</a:t>
            </a:r>
            <a:r>
              <a:rPr lang="en-US" sz="5700" b="1" dirty="0" smtClean="0">
                <a:solidFill>
                  <a:srgbClr val="003399"/>
                </a:solidFill>
                <a:effectLst>
                  <a:outerShdw blurRad="38100" dist="38100" dir="2700000" algn="tl">
                    <a:srgbClr val="000000">
                      <a:alpha val="43137"/>
                    </a:srgbClr>
                  </a:outerShdw>
                </a:effectLst>
                <a:cs typeface="Times New Roman" pitchFamily="18" charset="0"/>
              </a:rPr>
              <a:t> </a:t>
            </a:r>
            <a:r>
              <a:rPr lang="en-US" sz="5700" dirty="0" err="1" smtClean="0">
                <a:solidFill>
                  <a:schemeClr val="bg1"/>
                </a:solidFill>
              </a:rPr>
              <a:t>Với</a:t>
            </a:r>
            <a:r>
              <a:rPr lang="en-US" sz="5700" dirty="0" smtClean="0">
                <a:solidFill>
                  <a:schemeClr val="bg1"/>
                </a:solidFill>
              </a:rPr>
              <a:t> </a:t>
            </a:r>
            <a:r>
              <a:rPr lang="en-US" sz="5700" dirty="0" err="1" smtClean="0">
                <a:solidFill>
                  <a:schemeClr val="bg1"/>
                </a:solidFill>
              </a:rPr>
              <a:t>tấm</a:t>
            </a:r>
            <a:r>
              <a:rPr lang="en-US" sz="5700" dirty="0" smtClean="0">
                <a:solidFill>
                  <a:schemeClr val="bg1"/>
                </a:solidFill>
              </a:rPr>
              <a:t> </a:t>
            </a:r>
            <a:r>
              <a:rPr lang="en-US" sz="5700" dirty="0" err="1" smtClean="0">
                <a:solidFill>
                  <a:schemeClr val="bg1"/>
                </a:solidFill>
              </a:rPr>
              <a:t>lòng</a:t>
            </a:r>
            <a:r>
              <a:rPr lang="en-US" sz="5700" dirty="0" smtClean="0">
                <a:solidFill>
                  <a:schemeClr val="bg1"/>
                </a:solidFill>
              </a:rPr>
              <a:t> </a:t>
            </a:r>
            <a:r>
              <a:rPr lang="en-US" sz="5700" dirty="0" err="1" smtClean="0">
                <a:solidFill>
                  <a:schemeClr val="bg1"/>
                </a:solidFill>
              </a:rPr>
              <a:t>thành</a:t>
            </a:r>
            <a:r>
              <a:rPr lang="en-US" sz="5700" dirty="0" smtClean="0">
                <a:solidFill>
                  <a:schemeClr val="bg1"/>
                </a:solidFill>
              </a:rPr>
              <a:t> con </a:t>
            </a:r>
            <a:r>
              <a:rPr lang="en-US" sz="5700" dirty="0" err="1" smtClean="0">
                <a:solidFill>
                  <a:schemeClr val="bg1"/>
                </a:solidFill>
              </a:rPr>
              <a:t>dâng</a:t>
            </a:r>
            <a:r>
              <a:rPr lang="en-US" sz="5700" dirty="0" smtClean="0">
                <a:solidFill>
                  <a:schemeClr val="bg1"/>
                </a:solidFill>
              </a:rPr>
              <a:t> </a:t>
            </a:r>
            <a:r>
              <a:rPr lang="en-US" sz="5700" dirty="0" err="1" smtClean="0">
                <a:solidFill>
                  <a:schemeClr val="bg1"/>
                </a:solidFill>
              </a:rPr>
              <a:t>kính</a:t>
            </a:r>
            <a:r>
              <a:rPr lang="en-US" sz="5700" dirty="0" smtClean="0">
                <a:solidFill>
                  <a:schemeClr val="bg1"/>
                </a:solidFill>
              </a:rPr>
              <a:t> </a:t>
            </a:r>
            <a:r>
              <a:rPr lang="en-US" sz="5700" dirty="0" err="1" smtClean="0">
                <a:solidFill>
                  <a:schemeClr val="bg1"/>
                </a:solidFill>
              </a:rPr>
              <a:t>tựa</a:t>
            </a:r>
            <a:r>
              <a:rPr lang="en-US" sz="5700" dirty="0" smtClean="0">
                <a:solidFill>
                  <a:schemeClr val="bg1"/>
                </a:solidFill>
              </a:rPr>
              <a:t> </a:t>
            </a:r>
            <a:r>
              <a:rPr lang="en-US" sz="5700" dirty="0" err="1" smtClean="0">
                <a:solidFill>
                  <a:schemeClr val="bg1"/>
                </a:solidFill>
              </a:rPr>
              <a:t>làn</a:t>
            </a:r>
            <a:r>
              <a:rPr lang="en-US" sz="5700" dirty="0" smtClean="0">
                <a:solidFill>
                  <a:schemeClr val="bg1"/>
                </a:solidFill>
              </a:rPr>
              <a:t> </a:t>
            </a:r>
            <a:r>
              <a:rPr lang="en-US" sz="5700" dirty="0" err="1" smtClean="0">
                <a:solidFill>
                  <a:schemeClr val="bg1"/>
                </a:solidFill>
              </a:rPr>
              <a:t>khói</a:t>
            </a:r>
            <a:r>
              <a:rPr lang="en-US" sz="5700" dirty="0" smtClean="0">
                <a:solidFill>
                  <a:schemeClr val="bg1"/>
                </a:solidFill>
              </a:rPr>
              <a:t> </a:t>
            </a:r>
            <a:r>
              <a:rPr lang="en-US" sz="5700" dirty="0" err="1" smtClean="0">
                <a:solidFill>
                  <a:schemeClr val="bg1"/>
                </a:solidFill>
              </a:rPr>
              <a:t>hương</a:t>
            </a:r>
            <a:r>
              <a:rPr lang="en-US" sz="5700" dirty="0" smtClean="0">
                <a:solidFill>
                  <a:schemeClr val="bg1"/>
                </a:solidFill>
              </a:rPr>
              <a:t> bay </a:t>
            </a:r>
            <a:r>
              <a:rPr lang="en-US" sz="5700" dirty="0" err="1" smtClean="0">
                <a:solidFill>
                  <a:schemeClr val="bg1"/>
                </a:solidFill>
              </a:rPr>
              <a:t>trước</a:t>
            </a:r>
            <a:r>
              <a:rPr lang="en-US" sz="5700" dirty="0" smtClean="0">
                <a:solidFill>
                  <a:schemeClr val="bg1"/>
                </a:solidFill>
              </a:rPr>
              <a:t> </a:t>
            </a:r>
            <a:r>
              <a:rPr lang="en-US" sz="5700" dirty="0" err="1" smtClean="0">
                <a:solidFill>
                  <a:schemeClr val="bg1"/>
                </a:solidFill>
              </a:rPr>
              <a:t>tòa</a:t>
            </a:r>
            <a:r>
              <a:rPr lang="en-US" sz="5700" dirty="0" smtClean="0">
                <a:solidFill>
                  <a:schemeClr val="bg1"/>
                </a:solidFill>
              </a:rPr>
              <a:t>. </a:t>
            </a:r>
            <a:r>
              <a:rPr lang="en-US" sz="5700" dirty="0" err="1" smtClean="0">
                <a:solidFill>
                  <a:schemeClr val="bg1"/>
                </a:solidFill>
              </a:rPr>
              <a:t>Tấm</a:t>
            </a:r>
            <a:r>
              <a:rPr lang="en-US" sz="5700" dirty="0" smtClean="0">
                <a:solidFill>
                  <a:schemeClr val="bg1"/>
                </a:solidFill>
              </a:rPr>
              <a:t> </a:t>
            </a:r>
            <a:r>
              <a:rPr lang="en-US" sz="5700" dirty="0" err="1" smtClean="0">
                <a:solidFill>
                  <a:schemeClr val="bg1"/>
                </a:solidFill>
              </a:rPr>
              <a:t>bánh</a:t>
            </a:r>
            <a:r>
              <a:rPr lang="en-US" sz="5700" dirty="0" smtClean="0">
                <a:solidFill>
                  <a:schemeClr val="bg1"/>
                </a:solidFill>
              </a:rPr>
              <a:t> </a:t>
            </a:r>
            <a:r>
              <a:rPr lang="en-US" sz="5700" dirty="0" err="1" smtClean="0">
                <a:solidFill>
                  <a:schemeClr val="bg1"/>
                </a:solidFill>
              </a:rPr>
              <a:t>hòa</a:t>
            </a:r>
            <a:r>
              <a:rPr lang="en-US" sz="5700" dirty="0" smtClean="0">
                <a:solidFill>
                  <a:schemeClr val="bg1"/>
                </a:solidFill>
              </a:rPr>
              <a:t> </a:t>
            </a:r>
            <a:r>
              <a:rPr lang="en-US" sz="5700" dirty="0" err="1" smtClean="0">
                <a:solidFill>
                  <a:schemeClr val="bg1"/>
                </a:solidFill>
              </a:rPr>
              <a:t>rượu</a:t>
            </a:r>
            <a:r>
              <a:rPr lang="en-US" sz="5700" dirty="0" smtClean="0">
                <a:solidFill>
                  <a:schemeClr val="bg1"/>
                </a:solidFill>
              </a:rPr>
              <a:t> </a:t>
            </a:r>
            <a:r>
              <a:rPr lang="en-US" sz="5700" dirty="0" err="1" smtClean="0">
                <a:solidFill>
                  <a:schemeClr val="bg1"/>
                </a:solidFill>
              </a:rPr>
              <a:t>nho</a:t>
            </a:r>
            <a:r>
              <a:rPr lang="en-US" sz="5700" dirty="0" smtClean="0">
                <a:solidFill>
                  <a:schemeClr val="bg1"/>
                </a:solidFill>
              </a:rPr>
              <a:t> </a:t>
            </a:r>
            <a:r>
              <a:rPr lang="en-US" sz="5700" dirty="0" err="1" smtClean="0">
                <a:solidFill>
                  <a:schemeClr val="bg1"/>
                </a:solidFill>
              </a:rPr>
              <a:t>khiết</a:t>
            </a:r>
            <a:r>
              <a:rPr lang="en-US" sz="5700" dirty="0" smtClean="0">
                <a:solidFill>
                  <a:schemeClr val="bg1"/>
                </a:solidFill>
              </a:rPr>
              <a:t> </a:t>
            </a:r>
            <a:r>
              <a:rPr lang="en-US" sz="5700" dirty="0" err="1" smtClean="0">
                <a:solidFill>
                  <a:schemeClr val="bg1"/>
                </a:solidFill>
              </a:rPr>
              <a:t>tinh</a:t>
            </a:r>
            <a:r>
              <a:rPr lang="en-US" sz="5700" dirty="0" smtClean="0">
                <a:solidFill>
                  <a:schemeClr val="bg1"/>
                </a:solidFill>
              </a:rPr>
              <a:t> </a:t>
            </a:r>
            <a:r>
              <a:rPr lang="en-US" sz="5700" dirty="0" err="1" smtClean="0">
                <a:solidFill>
                  <a:schemeClr val="bg1"/>
                </a:solidFill>
              </a:rPr>
              <a:t>mong</a:t>
            </a:r>
            <a:r>
              <a:rPr lang="en-US" sz="5700" dirty="0" smtClean="0">
                <a:solidFill>
                  <a:schemeClr val="bg1"/>
                </a:solidFill>
              </a:rPr>
              <a:t> </a:t>
            </a:r>
            <a:r>
              <a:rPr lang="en-US" sz="5700" dirty="0" err="1" smtClean="0">
                <a:solidFill>
                  <a:schemeClr val="bg1"/>
                </a:solidFill>
              </a:rPr>
              <a:t>biến</a:t>
            </a:r>
            <a:r>
              <a:rPr lang="en-US" sz="5700" dirty="0" smtClean="0">
                <a:solidFill>
                  <a:schemeClr val="bg1"/>
                </a:solidFill>
              </a:rPr>
              <a:t> </a:t>
            </a:r>
            <a:r>
              <a:rPr lang="en-US" sz="5700" dirty="0" err="1" smtClean="0">
                <a:solidFill>
                  <a:schemeClr val="bg1"/>
                </a:solidFill>
              </a:rPr>
              <a:t>thành</a:t>
            </a:r>
            <a:r>
              <a:rPr lang="en-US" sz="5700" dirty="0" smtClean="0">
                <a:solidFill>
                  <a:schemeClr val="bg1"/>
                </a:solidFill>
              </a:rPr>
              <a:t> </a:t>
            </a:r>
            <a:r>
              <a:rPr lang="en-US" sz="5700" dirty="0" err="1" smtClean="0">
                <a:solidFill>
                  <a:schemeClr val="bg1"/>
                </a:solidFill>
              </a:rPr>
              <a:t>lễ</a:t>
            </a:r>
            <a:r>
              <a:rPr lang="en-US" sz="5700" dirty="0" smtClean="0">
                <a:solidFill>
                  <a:schemeClr val="bg1"/>
                </a:solidFill>
              </a:rPr>
              <a:t> </a:t>
            </a:r>
            <a:r>
              <a:rPr lang="en-US" sz="5700" dirty="0" err="1" smtClean="0">
                <a:solidFill>
                  <a:schemeClr val="bg1"/>
                </a:solidFill>
              </a:rPr>
              <a:t>vật</a:t>
            </a:r>
            <a:r>
              <a:rPr lang="en-US" sz="5700" dirty="0" smtClean="0">
                <a:solidFill>
                  <a:schemeClr val="bg1"/>
                </a:solidFill>
              </a:rPr>
              <a:t> </a:t>
            </a:r>
            <a:r>
              <a:rPr lang="en-US" sz="5700" dirty="0" err="1" smtClean="0">
                <a:solidFill>
                  <a:schemeClr val="bg1"/>
                </a:solidFill>
              </a:rPr>
              <a:t>tình</a:t>
            </a:r>
            <a:r>
              <a:rPr lang="en-US" sz="5700" dirty="0" smtClean="0">
                <a:solidFill>
                  <a:schemeClr val="bg1"/>
                </a:solidFill>
              </a:rPr>
              <a:t> </a:t>
            </a:r>
            <a:r>
              <a:rPr lang="en-US" sz="5700" dirty="0" err="1" smtClean="0">
                <a:solidFill>
                  <a:schemeClr val="bg1"/>
                </a:solidFill>
              </a:rPr>
              <a:t>yêu</a:t>
            </a:r>
            <a:r>
              <a:rPr lang="en-US" sz="5700" dirty="0" smtClean="0">
                <a:solidFill>
                  <a:schemeClr val="bg1"/>
                </a:solidFill>
              </a:rPr>
              <a:t>.</a:t>
            </a:r>
            <a:endParaRPr lang="en-US" sz="57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24070978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52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200" b="1" dirty="0" smtClean="0">
                <a:solidFill>
                  <a:srgbClr val="003399"/>
                </a:solidFill>
                <a:effectLst>
                  <a:outerShdw blurRad="38100" dist="38100" dir="2700000" algn="tl">
                    <a:srgbClr val="000000">
                      <a:alpha val="43137"/>
                    </a:srgbClr>
                  </a:outerShdw>
                </a:effectLst>
                <a:cs typeface="Times New Roman" pitchFamily="18" charset="0"/>
              </a:rPr>
              <a:t> </a:t>
            </a:r>
            <a:r>
              <a:rPr lang="en-US" sz="5200" dirty="0" err="1" smtClean="0">
                <a:solidFill>
                  <a:schemeClr val="bg1"/>
                </a:solidFill>
              </a:rPr>
              <a:t>Xin</a:t>
            </a:r>
            <a:r>
              <a:rPr lang="en-US" sz="5200" dirty="0" smtClean="0">
                <a:solidFill>
                  <a:schemeClr val="bg1"/>
                </a:solidFill>
              </a:rPr>
              <a:t> Cha </a:t>
            </a:r>
            <a:r>
              <a:rPr lang="en-US" sz="5200" dirty="0" err="1" smtClean="0">
                <a:solidFill>
                  <a:schemeClr val="bg1"/>
                </a:solidFill>
              </a:rPr>
              <a:t>thương</a:t>
            </a:r>
            <a:r>
              <a:rPr lang="en-US" sz="5200" dirty="0" smtClean="0">
                <a:solidFill>
                  <a:schemeClr val="bg1"/>
                </a:solidFill>
              </a:rPr>
              <a:t> </a:t>
            </a:r>
            <a:r>
              <a:rPr lang="en-US" sz="5200" dirty="0" err="1" smtClean="0">
                <a:solidFill>
                  <a:schemeClr val="bg1"/>
                </a:solidFill>
              </a:rPr>
              <a:t>chấp</a:t>
            </a:r>
            <a:r>
              <a:rPr lang="en-US" sz="5200" dirty="0" smtClean="0">
                <a:solidFill>
                  <a:schemeClr val="bg1"/>
                </a:solidFill>
              </a:rPr>
              <a:t> </a:t>
            </a:r>
            <a:r>
              <a:rPr lang="en-US" sz="5200" dirty="0" err="1" smtClean="0">
                <a:solidFill>
                  <a:schemeClr val="bg1"/>
                </a:solidFill>
              </a:rPr>
              <a:t>nhận</a:t>
            </a:r>
            <a:r>
              <a:rPr lang="en-US" sz="5200" dirty="0" smtClean="0">
                <a:solidFill>
                  <a:schemeClr val="bg1"/>
                </a:solidFill>
              </a:rPr>
              <a:t> </a:t>
            </a:r>
            <a:r>
              <a:rPr lang="en-US" sz="5200" dirty="0" err="1" smtClean="0">
                <a:solidFill>
                  <a:schemeClr val="bg1"/>
                </a:solidFill>
              </a:rPr>
              <a:t>của</a:t>
            </a:r>
            <a:r>
              <a:rPr lang="en-US" sz="5200" dirty="0" smtClean="0">
                <a:solidFill>
                  <a:schemeClr val="bg1"/>
                </a:solidFill>
              </a:rPr>
              <a:t> </a:t>
            </a:r>
            <a:r>
              <a:rPr lang="en-US" sz="5200" dirty="0" err="1" smtClean="0">
                <a:solidFill>
                  <a:schemeClr val="bg1"/>
                </a:solidFill>
              </a:rPr>
              <a:t>lễ</a:t>
            </a:r>
            <a:r>
              <a:rPr lang="en-US" sz="5200" dirty="0" smtClean="0">
                <a:solidFill>
                  <a:schemeClr val="bg1"/>
                </a:solidFill>
              </a:rPr>
              <a:t>, </a:t>
            </a:r>
            <a:r>
              <a:rPr lang="en-US" sz="5200" dirty="0" err="1" smtClean="0">
                <a:solidFill>
                  <a:schemeClr val="bg1"/>
                </a:solidFill>
              </a:rPr>
              <a:t>kính</a:t>
            </a:r>
            <a:r>
              <a:rPr lang="en-US" sz="5200" dirty="0" smtClean="0">
                <a:solidFill>
                  <a:schemeClr val="bg1"/>
                </a:solidFill>
              </a:rPr>
              <a:t> </a:t>
            </a:r>
            <a:r>
              <a:rPr lang="en-US" sz="5200" dirty="0" err="1" smtClean="0">
                <a:solidFill>
                  <a:schemeClr val="bg1"/>
                </a:solidFill>
              </a:rPr>
              <a:t>dâng</a:t>
            </a:r>
            <a:r>
              <a:rPr lang="en-US" sz="5200" dirty="0" smtClean="0">
                <a:solidFill>
                  <a:schemeClr val="bg1"/>
                </a:solidFill>
              </a:rPr>
              <a:t> Cha </a:t>
            </a:r>
            <a:r>
              <a:rPr lang="en-US" sz="5200" dirty="0" err="1" smtClean="0">
                <a:solidFill>
                  <a:schemeClr val="bg1"/>
                </a:solidFill>
              </a:rPr>
              <a:t>với</a:t>
            </a:r>
            <a:r>
              <a:rPr lang="en-US" sz="5200" dirty="0" smtClean="0">
                <a:solidFill>
                  <a:schemeClr val="bg1"/>
                </a:solidFill>
              </a:rPr>
              <a:t> </a:t>
            </a:r>
            <a:r>
              <a:rPr lang="en-US" sz="5200" dirty="0" err="1" smtClean="0">
                <a:solidFill>
                  <a:schemeClr val="bg1"/>
                </a:solidFill>
              </a:rPr>
              <a:t>cả</a:t>
            </a:r>
            <a:r>
              <a:rPr lang="en-US" sz="5200" dirty="0" smtClean="0">
                <a:solidFill>
                  <a:schemeClr val="bg1"/>
                </a:solidFill>
              </a:rPr>
              <a:t> </a:t>
            </a:r>
            <a:r>
              <a:rPr lang="en-US" sz="5200" dirty="0" err="1" smtClean="0">
                <a:solidFill>
                  <a:schemeClr val="bg1"/>
                </a:solidFill>
              </a:rPr>
              <a:t>tâm</a:t>
            </a:r>
            <a:r>
              <a:rPr lang="en-US" sz="5200" dirty="0" smtClean="0">
                <a:solidFill>
                  <a:schemeClr val="bg1"/>
                </a:solidFill>
              </a:rPr>
              <a:t> </a:t>
            </a:r>
            <a:r>
              <a:rPr lang="en-US" sz="5200" dirty="0" err="1" smtClean="0">
                <a:solidFill>
                  <a:schemeClr val="bg1"/>
                </a:solidFill>
              </a:rPr>
              <a:t>tình</a:t>
            </a:r>
            <a:r>
              <a:rPr lang="en-US" sz="5200" dirty="0" smtClean="0">
                <a:solidFill>
                  <a:schemeClr val="bg1"/>
                </a:solidFill>
              </a:rPr>
              <a:t>. </a:t>
            </a:r>
            <a:r>
              <a:rPr lang="en-US" sz="5200" dirty="0" err="1" smtClean="0">
                <a:solidFill>
                  <a:schemeClr val="bg1"/>
                </a:solidFill>
              </a:rPr>
              <a:t>Dẫu</a:t>
            </a:r>
            <a:r>
              <a:rPr lang="en-US" sz="5200" dirty="0" smtClean="0">
                <a:solidFill>
                  <a:schemeClr val="bg1"/>
                </a:solidFill>
              </a:rPr>
              <a:t> </a:t>
            </a:r>
            <a:r>
              <a:rPr lang="en-US" sz="5200" dirty="0" err="1" smtClean="0">
                <a:solidFill>
                  <a:schemeClr val="bg1"/>
                </a:solidFill>
              </a:rPr>
              <a:t>đau</a:t>
            </a:r>
            <a:r>
              <a:rPr lang="en-US" sz="5200" dirty="0" smtClean="0">
                <a:solidFill>
                  <a:schemeClr val="bg1"/>
                </a:solidFill>
              </a:rPr>
              <a:t> </a:t>
            </a:r>
            <a:r>
              <a:rPr lang="en-US" sz="5200" dirty="0" err="1" smtClean="0">
                <a:solidFill>
                  <a:schemeClr val="bg1"/>
                </a:solidFill>
              </a:rPr>
              <a:t>thương</a:t>
            </a:r>
            <a:r>
              <a:rPr lang="en-US" sz="5200" dirty="0" smtClean="0">
                <a:solidFill>
                  <a:schemeClr val="bg1"/>
                </a:solidFill>
              </a:rPr>
              <a:t> </a:t>
            </a:r>
            <a:r>
              <a:rPr lang="en-US" sz="5200" dirty="0" err="1" smtClean="0">
                <a:solidFill>
                  <a:schemeClr val="bg1"/>
                </a:solidFill>
              </a:rPr>
              <a:t>nguy</a:t>
            </a:r>
            <a:r>
              <a:rPr lang="en-US" sz="5200" dirty="0" smtClean="0">
                <a:solidFill>
                  <a:schemeClr val="bg1"/>
                </a:solidFill>
              </a:rPr>
              <a:t> </a:t>
            </a:r>
            <a:r>
              <a:rPr lang="en-US" sz="5200" dirty="0" err="1" smtClean="0">
                <a:solidFill>
                  <a:schemeClr val="bg1"/>
                </a:solidFill>
              </a:rPr>
              <a:t>khó</a:t>
            </a:r>
            <a:r>
              <a:rPr lang="en-US" sz="5200" dirty="0" smtClean="0">
                <a:solidFill>
                  <a:schemeClr val="bg1"/>
                </a:solidFill>
              </a:rPr>
              <a:t> </a:t>
            </a:r>
            <a:r>
              <a:rPr lang="en-US" sz="5200" dirty="0" err="1" smtClean="0">
                <a:solidFill>
                  <a:schemeClr val="bg1"/>
                </a:solidFill>
              </a:rPr>
              <a:t>trong</a:t>
            </a:r>
            <a:r>
              <a:rPr lang="en-US" sz="5200" dirty="0" smtClean="0">
                <a:solidFill>
                  <a:schemeClr val="bg1"/>
                </a:solidFill>
              </a:rPr>
              <a:t> </a:t>
            </a:r>
            <a:r>
              <a:rPr lang="en-US" sz="5200" dirty="0" err="1" smtClean="0">
                <a:solidFill>
                  <a:schemeClr val="bg1"/>
                </a:solidFill>
              </a:rPr>
              <a:t>đời</a:t>
            </a:r>
            <a:r>
              <a:rPr lang="en-US" sz="5200" dirty="0" smtClean="0">
                <a:solidFill>
                  <a:schemeClr val="bg1"/>
                </a:solidFill>
              </a:rPr>
              <a:t>, </a:t>
            </a:r>
            <a:r>
              <a:rPr lang="en-US" sz="5200" dirty="0" err="1" smtClean="0">
                <a:solidFill>
                  <a:schemeClr val="bg1"/>
                </a:solidFill>
              </a:rPr>
              <a:t>bao</a:t>
            </a:r>
            <a:r>
              <a:rPr lang="en-US" sz="5200" dirty="0" smtClean="0">
                <a:solidFill>
                  <a:schemeClr val="bg1"/>
                </a:solidFill>
              </a:rPr>
              <a:t> </a:t>
            </a:r>
            <a:r>
              <a:rPr lang="en-US" sz="5200" dirty="0" err="1" smtClean="0">
                <a:solidFill>
                  <a:schemeClr val="bg1"/>
                </a:solidFill>
              </a:rPr>
              <a:t>ưu</a:t>
            </a:r>
            <a:r>
              <a:rPr lang="en-US" sz="5200" dirty="0" smtClean="0">
                <a:solidFill>
                  <a:schemeClr val="bg1"/>
                </a:solidFill>
              </a:rPr>
              <a:t> </a:t>
            </a:r>
            <a:r>
              <a:rPr lang="en-US" sz="5200" dirty="0" err="1" smtClean="0">
                <a:solidFill>
                  <a:schemeClr val="bg1"/>
                </a:solidFill>
              </a:rPr>
              <a:t>tư</a:t>
            </a:r>
            <a:r>
              <a:rPr lang="en-US" sz="5200" dirty="0" smtClean="0">
                <a:solidFill>
                  <a:schemeClr val="bg1"/>
                </a:solidFill>
              </a:rPr>
              <a:t> </a:t>
            </a:r>
            <a:r>
              <a:rPr lang="en-US" sz="5200" dirty="0" err="1" smtClean="0">
                <a:solidFill>
                  <a:schemeClr val="bg1"/>
                </a:solidFill>
              </a:rPr>
              <a:t>phủ</a:t>
            </a:r>
            <a:r>
              <a:rPr lang="en-US" sz="5200" dirty="0" smtClean="0">
                <a:solidFill>
                  <a:schemeClr val="bg1"/>
                </a:solidFill>
              </a:rPr>
              <a:t> </a:t>
            </a:r>
            <a:r>
              <a:rPr lang="en-US" sz="5200" dirty="0" err="1" smtClean="0">
                <a:solidFill>
                  <a:schemeClr val="bg1"/>
                </a:solidFill>
              </a:rPr>
              <a:t>đầy</a:t>
            </a:r>
            <a:r>
              <a:rPr lang="en-US" sz="5200" dirty="0" smtClean="0">
                <a:solidFill>
                  <a:schemeClr val="bg1"/>
                </a:solidFill>
              </a:rPr>
              <a:t> </a:t>
            </a:r>
            <a:r>
              <a:rPr lang="en-US" sz="5200" dirty="0" err="1" smtClean="0">
                <a:solidFill>
                  <a:schemeClr val="bg1"/>
                </a:solidFill>
              </a:rPr>
              <a:t>cuộc</a:t>
            </a:r>
            <a:r>
              <a:rPr lang="en-US" sz="5200" dirty="0" smtClean="0">
                <a:solidFill>
                  <a:schemeClr val="bg1"/>
                </a:solidFill>
              </a:rPr>
              <a:t> </a:t>
            </a:r>
            <a:r>
              <a:rPr lang="en-US" sz="5200" dirty="0" err="1" smtClean="0">
                <a:solidFill>
                  <a:schemeClr val="bg1"/>
                </a:solidFill>
              </a:rPr>
              <a:t>sống</a:t>
            </a:r>
            <a:r>
              <a:rPr lang="en-US" sz="5200" dirty="0" smtClean="0">
                <a:solidFill>
                  <a:schemeClr val="bg1"/>
                </a:solidFill>
              </a:rPr>
              <a:t>. </a:t>
            </a:r>
            <a:endParaRPr lang="en-US" sz="5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43957769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200" b="1" dirty="0" smtClean="0">
                <a:solidFill>
                  <a:srgbClr val="003399"/>
                </a:solidFill>
                <a:effectLst>
                  <a:outerShdw blurRad="38100" dist="38100" dir="2700000" algn="tl">
                    <a:srgbClr val="000000">
                      <a:alpha val="43137"/>
                    </a:srgbClr>
                  </a:outerShdw>
                </a:effectLst>
                <a:cs typeface="Times New Roman" pitchFamily="18" charset="0"/>
              </a:rPr>
              <a:t> </a:t>
            </a:r>
            <a:r>
              <a:rPr lang="en-US" sz="5200" dirty="0" err="1" smtClean="0">
                <a:solidFill>
                  <a:schemeClr val="bg1"/>
                </a:solidFill>
              </a:rPr>
              <a:t>Xin</a:t>
            </a:r>
            <a:r>
              <a:rPr lang="en-US" sz="5200" dirty="0" smtClean="0">
                <a:solidFill>
                  <a:schemeClr val="bg1"/>
                </a:solidFill>
              </a:rPr>
              <a:t> </a:t>
            </a:r>
            <a:r>
              <a:rPr lang="en-US" sz="5200" dirty="0" err="1" smtClean="0">
                <a:solidFill>
                  <a:schemeClr val="bg1"/>
                </a:solidFill>
              </a:rPr>
              <a:t>dâng</a:t>
            </a:r>
            <a:r>
              <a:rPr lang="en-US" sz="5200" dirty="0" smtClean="0">
                <a:solidFill>
                  <a:schemeClr val="bg1"/>
                </a:solidFill>
              </a:rPr>
              <a:t> </a:t>
            </a:r>
            <a:r>
              <a:rPr lang="en-US" sz="5200" dirty="0" err="1" smtClean="0">
                <a:solidFill>
                  <a:schemeClr val="bg1"/>
                </a:solidFill>
              </a:rPr>
              <a:t>lên</a:t>
            </a:r>
            <a:r>
              <a:rPr lang="en-US" sz="5200" dirty="0" smtClean="0">
                <a:solidFill>
                  <a:schemeClr val="bg1"/>
                </a:solidFill>
              </a:rPr>
              <a:t> </a:t>
            </a:r>
            <a:r>
              <a:rPr lang="en-US" sz="5200" dirty="0" err="1" smtClean="0">
                <a:solidFill>
                  <a:schemeClr val="bg1"/>
                </a:solidFill>
              </a:rPr>
              <a:t>như</a:t>
            </a:r>
            <a:r>
              <a:rPr lang="en-US" sz="5200" dirty="0" smtClean="0">
                <a:solidFill>
                  <a:schemeClr val="bg1"/>
                </a:solidFill>
              </a:rPr>
              <a:t> </a:t>
            </a:r>
            <a:r>
              <a:rPr lang="en-US" sz="5200" dirty="0" err="1" smtClean="0">
                <a:solidFill>
                  <a:schemeClr val="bg1"/>
                </a:solidFill>
              </a:rPr>
              <a:t>một</a:t>
            </a:r>
            <a:r>
              <a:rPr lang="en-US" sz="5200" dirty="0" smtClean="0">
                <a:solidFill>
                  <a:schemeClr val="bg1"/>
                </a:solidFill>
              </a:rPr>
              <a:t>  </a:t>
            </a:r>
            <a:r>
              <a:rPr lang="en-US" sz="5200" dirty="0" err="1" smtClean="0">
                <a:solidFill>
                  <a:schemeClr val="bg1"/>
                </a:solidFill>
              </a:rPr>
              <a:t>hy</a:t>
            </a:r>
            <a:r>
              <a:rPr lang="en-US" sz="5200" dirty="0" smtClean="0">
                <a:solidFill>
                  <a:schemeClr val="bg1"/>
                </a:solidFill>
              </a:rPr>
              <a:t> </a:t>
            </a:r>
            <a:r>
              <a:rPr lang="en-US" sz="5200" dirty="0" err="1" smtClean="0">
                <a:solidFill>
                  <a:schemeClr val="bg1"/>
                </a:solidFill>
              </a:rPr>
              <a:t>lễ</a:t>
            </a:r>
            <a:r>
              <a:rPr lang="en-US" sz="5200" dirty="0" smtClean="0">
                <a:solidFill>
                  <a:schemeClr val="bg1"/>
                </a:solidFill>
              </a:rPr>
              <a:t>, </a:t>
            </a:r>
            <a:r>
              <a:rPr lang="en-US" sz="5200" dirty="0" err="1" smtClean="0">
                <a:solidFill>
                  <a:schemeClr val="bg1"/>
                </a:solidFill>
              </a:rPr>
              <a:t>mong</a:t>
            </a:r>
            <a:r>
              <a:rPr lang="en-US" sz="5200" dirty="0" smtClean="0">
                <a:solidFill>
                  <a:schemeClr val="bg1"/>
                </a:solidFill>
              </a:rPr>
              <a:t> </a:t>
            </a:r>
            <a:r>
              <a:rPr lang="en-US" sz="5200" dirty="0" err="1" smtClean="0">
                <a:solidFill>
                  <a:schemeClr val="bg1"/>
                </a:solidFill>
              </a:rPr>
              <a:t>được</a:t>
            </a:r>
            <a:r>
              <a:rPr lang="en-US" sz="5200" dirty="0" smtClean="0">
                <a:solidFill>
                  <a:schemeClr val="bg1"/>
                </a:solidFill>
              </a:rPr>
              <a:t> </a:t>
            </a:r>
            <a:r>
              <a:rPr lang="en-US" sz="5200" dirty="0" err="1" smtClean="0">
                <a:solidFill>
                  <a:schemeClr val="bg1"/>
                </a:solidFill>
              </a:rPr>
              <a:t>liên</a:t>
            </a:r>
            <a:r>
              <a:rPr lang="en-US" sz="5200" dirty="0" smtClean="0">
                <a:solidFill>
                  <a:schemeClr val="bg1"/>
                </a:solidFill>
              </a:rPr>
              <a:t> </a:t>
            </a:r>
            <a:r>
              <a:rPr lang="en-US" sz="5200" dirty="0" err="1" smtClean="0">
                <a:solidFill>
                  <a:schemeClr val="bg1"/>
                </a:solidFill>
              </a:rPr>
              <a:t>kết</a:t>
            </a:r>
            <a:r>
              <a:rPr lang="en-US" sz="5200" dirty="0" smtClean="0">
                <a:solidFill>
                  <a:schemeClr val="bg1"/>
                </a:solidFill>
              </a:rPr>
              <a:t> </a:t>
            </a:r>
            <a:r>
              <a:rPr lang="en-US" sz="5200" dirty="0" err="1" smtClean="0">
                <a:solidFill>
                  <a:schemeClr val="bg1"/>
                </a:solidFill>
              </a:rPr>
              <a:t>ân</a:t>
            </a:r>
            <a:r>
              <a:rPr lang="en-US" sz="5200" dirty="0" smtClean="0">
                <a:solidFill>
                  <a:schemeClr val="bg1"/>
                </a:solidFill>
              </a:rPr>
              <a:t> </a:t>
            </a:r>
            <a:r>
              <a:rPr lang="en-US" sz="5200" dirty="0" err="1" smtClean="0">
                <a:solidFill>
                  <a:schemeClr val="bg1"/>
                </a:solidFill>
              </a:rPr>
              <a:t>thiêng</a:t>
            </a:r>
            <a:r>
              <a:rPr lang="en-US" sz="5200" dirty="0" smtClean="0">
                <a:solidFill>
                  <a:schemeClr val="bg1"/>
                </a:solidFill>
              </a:rPr>
              <a:t> </a:t>
            </a:r>
            <a:r>
              <a:rPr lang="en-US" sz="5200" dirty="0" err="1" smtClean="0">
                <a:solidFill>
                  <a:schemeClr val="bg1"/>
                </a:solidFill>
              </a:rPr>
              <a:t>máu</a:t>
            </a:r>
            <a:r>
              <a:rPr lang="en-US" sz="5200" dirty="0" smtClean="0">
                <a:solidFill>
                  <a:schemeClr val="bg1"/>
                </a:solidFill>
              </a:rPr>
              <a:t> </a:t>
            </a:r>
            <a:r>
              <a:rPr lang="en-US" sz="5200" dirty="0" err="1" smtClean="0">
                <a:solidFill>
                  <a:schemeClr val="bg1"/>
                </a:solidFill>
              </a:rPr>
              <a:t>hồng</a:t>
            </a:r>
            <a:r>
              <a:rPr lang="en-US" sz="5200" dirty="0" smtClean="0">
                <a:solidFill>
                  <a:schemeClr val="bg1"/>
                </a:solidFill>
              </a:rPr>
              <a:t>. </a:t>
            </a:r>
            <a:r>
              <a:rPr lang="en-US" sz="5200" dirty="0" err="1" smtClean="0">
                <a:solidFill>
                  <a:schemeClr val="bg1"/>
                </a:solidFill>
              </a:rPr>
              <a:t>Hãy</a:t>
            </a:r>
            <a:r>
              <a:rPr lang="en-US" sz="5200" dirty="0" smtClean="0">
                <a:solidFill>
                  <a:schemeClr val="bg1"/>
                </a:solidFill>
              </a:rPr>
              <a:t> </a:t>
            </a:r>
            <a:r>
              <a:rPr lang="en-US" sz="5200" dirty="0" err="1" smtClean="0">
                <a:solidFill>
                  <a:schemeClr val="bg1"/>
                </a:solidFill>
              </a:rPr>
              <a:t>giúp</a:t>
            </a:r>
            <a:r>
              <a:rPr lang="en-US" sz="5200" dirty="0" smtClean="0">
                <a:solidFill>
                  <a:schemeClr val="bg1"/>
                </a:solidFill>
              </a:rPr>
              <a:t> con </a:t>
            </a:r>
            <a:r>
              <a:rPr lang="en-US" sz="5200" dirty="0" err="1" smtClean="0">
                <a:solidFill>
                  <a:schemeClr val="bg1"/>
                </a:solidFill>
              </a:rPr>
              <a:t>kiên</a:t>
            </a:r>
            <a:r>
              <a:rPr lang="en-US" sz="5200" dirty="0" smtClean="0">
                <a:solidFill>
                  <a:schemeClr val="bg1"/>
                </a:solidFill>
              </a:rPr>
              <a:t> </a:t>
            </a:r>
            <a:r>
              <a:rPr lang="en-US" sz="5200" dirty="0" err="1" smtClean="0">
                <a:solidFill>
                  <a:schemeClr val="bg1"/>
                </a:solidFill>
              </a:rPr>
              <a:t>vững</a:t>
            </a:r>
            <a:r>
              <a:rPr lang="en-US" sz="5200" dirty="0" smtClean="0">
                <a:solidFill>
                  <a:schemeClr val="bg1"/>
                </a:solidFill>
              </a:rPr>
              <a:t> tin </a:t>
            </a:r>
            <a:r>
              <a:rPr lang="en-US" sz="5200" dirty="0" err="1" smtClean="0">
                <a:solidFill>
                  <a:schemeClr val="bg1"/>
                </a:solidFill>
              </a:rPr>
              <a:t>yêu</a:t>
            </a:r>
            <a:r>
              <a:rPr lang="en-US" sz="5200" dirty="0" smtClean="0">
                <a:solidFill>
                  <a:schemeClr val="bg1"/>
                </a:solidFill>
              </a:rPr>
              <a:t>, </a:t>
            </a:r>
            <a:r>
              <a:rPr lang="en-US" sz="5200" dirty="0" err="1" smtClean="0">
                <a:solidFill>
                  <a:schemeClr val="bg1"/>
                </a:solidFill>
              </a:rPr>
              <a:t>sống</a:t>
            </a:r>
            <a:r>
              <a:rPr lang="en-US" sz="5200" dirty="0" smtClean="0">
                <a:solidFill>
                  <a:schemeClr val="bg1"/>
                </a:solidFill>
              </a:rPr>
              <a:t> </a:t>
            </a:r>
            <a:r>
              <a:rPr lang="en-US" sz="5200" dirty="0" err="1" smtClean="0">
                <a:solidFill>
                  <a:schemeClr val="bg1"/>
                </a:solidFill>
              </a:rPr>
              <a:t>yên</a:t>
            </a:r>
            <a:r>
              <a:rPr lang="en-US" sz="5200" dirty="0" smtClean="0">
                <a:solidFill>
                  <a:schemeClr val="bg1"/>
                </a:solidFill>
              </a:rPr>
              <a:t> </a:t>
            </a:r>
            <a:r>
              <a:rPr lang="en-US" sz="5200" dirty="0" err="1" smtClean="0">
                <a:solidFill>
                  <a:schemeClr val="bg1"/>
                </a:solidFill>
              </a:rPr>
              <a:t>vui</a:t>
            </a:r>
            <a:r>
              <a:rPr lang="en-US" sz="5200" dirty="0" smtClean="0">
                <a:solidFill>
                  <a:schemeClr val="bg1"/>
                </a:solidFill>
              </a:rPr>
              <a:t> </a:t>
            </a:r>
            <a:r>
              <a:rPr lang="en-US" sz="5200" dirty="0" err="1" smtClean="0">
                <a:solidFill>
                  <a:schemeClr val="bg1"/>
                </a:solidFill>
              </a:rPr>
              <a:t>bước</a:t>
            </a:r>
            <a:r>
              <a:rPr lang="en-US" sz="5200" dirty="0" smtClean="0">
                <a:solidFill>
                  <a:schemeClr val="bg1"/>
                </a:solidFill>
              </a:rPr>
              <a:t> </a:t>
            </a:r>
            <a:r>
              <a:rPr lang="en-US" sz="5200" dirty="0" err="1" smtClean="0">
                <a:solidFill>
                  <a:schemeClr val="bg1"/>
                </a:solidFill>
              </a:rPr>
              <a:t>trọn</a:t>
            </a:r>
            <a:r>
              <a:rPr lang="en-US" sz="5200" dirty="0" smtClean="0">
                <a:solidFill>
                  <a:schemeClr val="bg1"/>
                </a:solidFill>
              </a:rPr>
              <a:t> </a:t>
            </a:r>
            <a:r>
              <a:rPr lang="en-US" sz="5200" dirty="0" err="1" smtClean="0">
                <a:solidFill>
                  <a:schemeClr val="bg1"/>
                </a:solidFill>
              </a:rPr>
              <a:t>cuộc</a:t>
            </a:r>
            <a:r>
              <a:rPr lang="en-US" sz="5200" dirty="0" smtClean="0">
                <a:solidFill>
                  <a:schemeClr val="bg1"/>
                </a:solidFill>
              </a:rPr>
              <a:t> </a:t>
            </a:r>
            <a:r>
              <a:rPr lang="en-US" sz="5200" dirty="0" err="1" smtClean="0">
                <a:solidFill>
                  <a:schemeClr val="bg1"/>
                </a:solidFill>
              </a:rPr>
              <a:t>đời</a:t>
            </a:r>
            <a:r>
              <a:rPr lang="en-US" sz="5200" dirty="0" smtClean="0">
                <a:solidFill>
                  <a:schemeClr val="bg1"/>
                </a:solidFill>
              </a:rPr>
              <a:t>.</a:t>
            </a:r>
            <a:endParaRPr lang="en-US" sz="5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87607248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b="1" u="sng" dirty="0" smtClean="0">
                <a:solidFill>
                  <a:srgbClr val="FFFF00"/>
                </a:solidFill>
                <a:effectLst>
                  <a:outerShdw blurRad="38100" dist="38100" dir="2700000" algn="tl">
                    <a:srgbClr val="000000">
                      <a:alpha val="43137"/>
                    </a:srgbClr>
                  </a:outerShdw>
                </a:effectLst>
                <a:cs typeface="Times New Roman" pitchFamily="18" charset="0"/>
              </a:rPr>
              <a:t>Tk2:</a:t>
            </a:r>
            <a:r>
              <a:rPr lang="en-US" sz="5200" b="1" dirty="0" smtClean="0">
                <a:solidFill>
                  <a:srgbClr val="003399"/>
                </a:solidFill>
                <a:effectLst>
                  <a:outerShdw blurRad="38100" dist="38100" dir="2700000" algn="tl">
                    <a:srgbClr val="000000">
                      <a:alpha val="43137"/>
                    </a:srgbClr>
                  </a:outerShdw>
                </a:effectLst>
                <a:cs typeface="Times New Roman" pitchFamily="18" charset="0"/>
              </a:rPr>
              <a:t> </a:t>
            </a:r>
            <a:r>
              <a:rPr lang="en-US" sz="5200" dirty="0" err="1" smtClean="0">
                <a:solidFill>
                  <a:schemeClr val="bg1"/>
                </a:solidFill>
              </a:rPr>
              <a:t>Những</a:t>
            </a:r>
            <a:r>
              <a:rPr lang="en-US" sz="5200" dirty="0" smtClean="0">
                <a:solidFill>
                  <a:schemeClr val="bg1"/>
                </a:solidFill>
              </a:rPr>
              <a:t> </a:t>
            </a:r>
            <a:r>
              <a:rPr lang="en-US" sz="5200" dirty="0" err="1" smtClean="0">
                <a:solidFill>
                  <a:schemeClr val="bg1"/>
                </a:solidFill>
              </a:rPr>
              <a:t>tháng</a:t>
            </a:r>
            <a:r>
              <a:rPr lang="en-US" sz="5200" dirty="0" smtClean="0">
                <a:solidFill>
                  <a:schemeClr val="bg1"/>
                </a:solidFill>
              </a:rPr>
              <a:t> </a:t>
            </a:r>
            <a:r>
              <a:rPr lang="en-US" sz="5200" dirty="0" err="1" smtClean="0">
                <a:solidFill>
                  <a:schemeClr val="bg1"/>
                </a:solidFill>
              </a:rPr>
              <a:t>ngày</a:t>
            </a:r>
            <a:r>
              <a:rPr lang="en-US" sz="5200" dirty="0" smtClean="0">
                <a:solidFill>
                  <a:schemeClr val="bg1"/>
                </a:solidFill>
              </a:rPr>
              <a:t> </a:t>
            </a:r>
            <a:r>
              <a:rPr lang="en-US" sz="5200" dirty="0" err="1" smtClean="0">
                <a:solidFill>
                  <a:schemeClr val="bg1"/>
                </a:solidFill>
              </a:rPr>
              <a:t>đời</a:t>
            </a:r>
            <a:r>
              <a:rPr lang="en-US" sz="5200" dirty="0" smtClean="0">
                <a:solidFill>
                  <a:schemeClr val="bg1"/>
                </a:solidFill>
              </a:rPr>
              <a:t> con </a:t>
            </a:r>
            <a:r>
              <a:rPr lang="en-US" sz="5200" dirty="0" err="1" smtClean="0">
                <a:solidFill>
                  <a:schemeClr val="bg1"/>
                </a:solidFill>
              </a:rPr>
              <a:t>mau</a:t>
            </a:r>
            <a:r>
              <a:rPr lang="en-US" sz="5200" dirty="0" smtClean="0">
                <a:solidFill>
                  <a:schemeClr val="bg1"/>
                </a:solidFill>
              </a:rPr>
              <a:t> qua </a:t>
            </a:r>
            <a:r>
              <a:rPr lang="en-US" sz="5200" dirty="0" err="1" smtClean="0">
                <a:solidFill>
                  <a:schemeClr val="bg1"/>
                </a:solidFill>
              </a:rPr>
              <a:t>nhiều</a:t>
            </a:r>
            <a:r>
              <a:rPr lang="en-US" sz="5200" dirty="0" smtClean="0">
                <a:solidFill>
                  <a:schemeClr val="bg1"/>
                </a:solidFill>
              </a:rPr>
              <a:t> </a:t>
            </a:r>
            <a:r>
              <a:rPr lang="en-US" sz="5200" dirty="0" err="1" smtClean="0">
                <a:solidFill>
                  <a:schemeClr val="bg1"/>
                </a:solidFill>
              </a:rPr>
              <a:t>vương</a:t>
            </a:r>
            <a:r>
              <a:rPr lang="en-US" sz="5200" dirty="0" smtClean="0">
                <a:solidFill>
                  <a:schemeClr val="bg1"/>
                </a:solidFill>
              </a:rPr>
              <a:t> </a:t>
            </a:r>
            <a:r>
              <a:rPr lang="en-US" sz="5200" dirty="0" err="1" smtClean="0">
                <a:solidFill>
                  <a:schemeClr val="bg1"/>
                </a:solidFill>
              </a:rPr>
              <a:t>vấn</a:t>
            </a:r>
            <a:r>
              <a:rPr lang="en-US" sz="5200" dirty="0" smtClean="0">
                <a:solidFill>
                  <a:schemeClr val="bg1"/>
                </a:solidFill>
              </a:rPr>
              <a:t> </a:t>
            </a:r>
            <a:r>
              <a:rPr lang="en-US" sz="5200" dirty="0" err="1" smtClean="0">
                <a:solidFill>
                  <a:schemeClr val="bg1"/>
                </a:solidFill>
              </a:rPr>
              <a:t>ưu</a:t>
            </a:r>
            <a:r>
              <a:rPr lang="en-US" sz="5200" dirty="0" smtClean="0">
                <a:solidFill>
                  <a:schemeClr val="bg1"/>
                </a:solidFill>
              </a:rPr>
              <a:t> </a:t>
            </a:r>
            <a:r>
              <a:rPr lang="en-US" sz="5200" dirty="0" err="1" smtClean="0">
                <a:solidFill>
                  <a:schemeClr val="bg1"/>
                </a:solidFill>
              </a:rPr>
              <a:t>tư</a:t>
            </a:r>
            <a:r>
              <a:rPr lang="en-US" sz="5200" dirty="0" smtClean="0">
                <a:solidFill>
                  <a:schemeClr val="bg1"/>
                </a:solidFill>
              </a:rPr>
              <a:t> </a:t>
            </a:r>
            <a:r>
              <a:rPr lang="en-US" sz="5200" dirty="0" err="1" smtClean="0">
                <a:solidFill>
                  <a:schemeClr val="bg1"/>
                </a:solidFill>
              </a:rPr>
              <a:t>xóa</a:t>
            </a:r>
            <a:r>
              <a:rPr lang="en-US" sz="5200" dirty="0" smtClean="0">
                <a:solidFill>
                  <a:schemeClr val="bg1"/>
                </a:solidFill>
              </a:rPr>
              <a:t> </a:t>
            </a:r>
            <a:r>
              <a:rPr lang="en-US" sz="5200" dirty="0" err="1" smtClean="0">
                <a:solidFill>
                  <a:schemeClr val="bg1"/>
                </a:solidFill>
              </a:rPr>
              <a:t>nhòa</a:t>
            </a:r>
            <a:r>
              <a:rPr lang="en-US" sz="5200" dirty="0" smtClean="0">
                <a:solidFill>
                  <a:schemeClr val="bg1"/>
                </a:solidFill>
              </a:rPr>
              <a:t>. </a:t>
            </a:r>
            <a:r>
              <a:rPr lang="en-US" sz="5200" dirty="0" err="1" smtClean="0">
                <a:solidFill>
                  <a:schemeClr val="bg1"/>
                </a:solidFill>
              </a:rPr>
              <a:t>Nỗi</a:t>
            </a:r>
            <a:r>
              <a:rPr lang="en-US" sz="5200" dirty="0" smtClean="0">
                <a:solidFill>
                  <a:schemeClr val="bg1"/>
                </a:solidFill>
              </a:rPr>
              <a:t> </a:t>
            </a:r>
            <a:r>
              <a:rPr lang="en-US" sz="5200" dirty="0" err="1" smtClean="0">
                <a:solidFill>
                  <a:schemeClr val="bg1"/>
                </a:solidFill>
              </a:rPr>
              <a:t>oan</a:t>
            </a:r>
            <a:r>
              <a:rPr lang="en-US" sz="5200" dirty="0" smtClean="0">
                <a:solidFill>
                  <a:schemeClr val="bg1"/>
                </a:solidFill>
              </a:rPr>
              <a:t> </a:t>
            </a:r>
            <a:r>
              <a:rPr lang="en-US" sz="5200" dirty="0" err="1" smtClean="0">
                <a:solidFill>
                  <a:schemeClr val="bg1"/>
                </a:solidFill>
              </a:rPr>
              <a:t>trường</a:t>
            </a:r>
            <a:r>
              <a:rPr lang="en-US" sz="5200" dirty="0" smtClean="0">
                <a:solidFill>
                  <a:schemeClr val="bg1"/>
                </a:solidFill>
              </a:rPr>
              <a:t> </a:t>
            </a:r>
            <a:r>
              <a:rPr lang="en-US" sz="5200" dirty="0" err="1" smtClean="0">
                <a:solidFill>
                  <a:schemeClr val="bg1"/>
                </a:solidFill>
              </a:rPr>
              <a:t>đè</a:t>
            </a:r>
            <a:r>
              <a:rPr lang="en-US" sz="5200" dirty="0" smtClean="0">
                <a:solidFill>
                  <a:schemeClr val="bg1"/>
                </a:solidFill>
              </a:rPr>
              <a:t> </a:t>
            </a:r>
            <a:r>
              <a:rPr lang="en-US" sz="5200" dirty="0" err="1" smtClean="0">
                <a:solidFill>
                  <a:schemeClr val="bg1"/>
                </a:solidFill>
              </a:rPr>
              <a:t>nặng</a:t>
            </a:r>
            <a:r>
              <a:rPr lang="en-US" sz="5200" dirty="0" smtClean="0">
                <a:solidFill>
                  <a:schemeClr val="bg1"/>
                </a:solidFill>
              </a:rPr>
              <a:t> </a:t>
            </a:r>
            <a:r>
              <a:rPr lang="en-US" sz="5200" dirty="0" err="1" smtClean="0">
                <a:solidFill>
                  <a:schemeClr val="bg1"/>
                </a:solidFill>
              </a:rPr>
              <a:t>tâm</a:t>
            </a:r>
            <a:r>
              <a:rPr lang="en-US" sz="5200" dirty="0" smtClean="0">
                <a:solidFill>
                  <a:schemeClr val="bg1"/>
                </a:solidFill>
              </a:rPr>
              <a:t> can </a:t>
            </a:r>
            <a:r>
              <a:rPr lang="en-US" sz="5200" dirty="0" err="1" smtClean="0">
                <a:solidFill>
                  <a:schemeClr val="bg1"/>
                </a:solidFill>
              </a:rPr>
              <a:t>xin</a:t>
            </a:r>
            <a:r>
              <a:rPr lang="en-US" sz="5200" dirty="0" smtClean="0">
                <a:solidFill>
                  <a:schemeClr val="bg1"/>
                </a:solidFill>
              </a:rPr>
              <a:t> </a:t>
            </a:r>
            <a:r>
              <a:rPr lang="en-US" sz="5200" dirty="0" err="1" smtClean="0">
                <a:solidFill>
                  <a:schemeClr val="bg1"/>
                </a:solidFill>
              </a:rPr>
              <a:t>tiến</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 </a:t>
            </a:r>
            <a:r>
              <a:rPr lang="en-US" sz="5200" dirty="0" err="1" smtClean="0">
                <a:solidFill>
                  <a:schemeClr val="bg1"/>
                </a:solidFill>
              </a:rPr>
              <a:t>chút</a:t>
            </a:r>
            <a:r>
              <a:rPr lang="en-US" sz="5200" dirty="0" smtClean="0">
                <a:solidFill>
                  <a:schemeClr val="bg1"/>
                </a:solidFill>
              </a:rPr>
              <a:t> </a:t>
            </a:r>
            <a:r>
              <a:rPr lang="en-US" sz="5200" dirty="0" err="1" smtClean="0">
                <a:solidFill>
                  <a:schemeClr val="bg1"/>
                </a:solidFill>
              </a:rPr>
              <a:t>tình</a:t>
            </a:r>
            <a:r>
              <a:rPr lang="en-US" sz="5200" dirty="0" smtClean="0">
                <a:solidFill>
                  <a:schemeClr val="bg1"/>
                </a:solidFill>
              </a:rPr>
              <a:t> </a:t>
            </a:r>
            <a:r>
              <a:rPr lang="en-US" sz="5200" dirty="0" err="1" smtClean="0">
                <a:solidFill>
                  <a:schemeClr val="bg1"/>
                </a:solidFill>
              </a:rPr>
              <a:t>đau</a:t>
            </a:r>
            <a:r>
              <a:rPr lang="en-US" sz="5200" dirty="0" smtClean="0">
                <a:solidFill>
                  <a:schemeClr val="bg1"/>
                </a:solidFill>
              </a:rPr>
              <a:t> </a:t>
            </a:r>
            <a:r>
              <a:rPr lang="en-US" sz="5200" dirty="0" err="1" smtClean="0">
                <a:solidFill>
                  <a:schemeClr val="bg1"/>
                </a:solidFill>
              </a:rPr>
              <a:t>thương</a:t>
            </a:r>
            <a:r>
              <a:rPr lang="en-US" sz="5200" dirty="0" smtClean="0">
                <a:solidFill>
                  <a:schemeClr val="bg1"/>
                </a:solidFill>
              </a:rPr>
              <a:t>.</a:t>
            </a:r>
            <a:endParaRPr lang="en-US" sz="5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10962771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52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200" b="1" dirty="0" smtClean="0">
                <a:solidFill>
                  <a:srgbClr val="003399"/>
                </a:solidFill>
                <a:effectLst>
                  <a:outerShdw blurRad="38100" dist="38100" dir="2700000" algn="tl">
                    <a:srgbClr val="000000">
                      <a:alpha val="43137"/>
                    </a:srgbClr>
                  </a:outerShdw>
                </a:effectLst>
                <a:cs typeface="Times New Roman" pitchFamily="18" charset="0"/>
              </a:rPr>
              <a:t> </a:t>
            </a:r>
            <a:r>
              <a:rPr lang="en-US" sz="5200" dirty="0" err="1" smtClean="0">
                <a:solidFill>
                  <a:schemeClr val="bg1"/>
                </a:solidFill>
              </a:rPr>
              <a:t>Xin</a:t>
            </a:r>
            <a:r>
              <a:rPr lang="en-US" sz="5200" dirty="0" smtClean="0">
                <a:solidFill>
                  <a:schemeClr val="bg1"/>
                </a:solidFill>
              </a:rPr>
              <a:t> Cha </a:t>
            </a:r>
            <a:r>
              <a:rPr lang="en-US" sz="5200" dirty="0" err="1" smtClean="0">
                <a:solidFill>
                  <a:schemeClr val="bg1"/>
                </a:solidFill>
              </a:rPr>
              <a:t>thương</a:t>
            </a:r>
            <a:r>
              <a:rPr lang="en-US" sz="5200" dirty="0" smtClean="0">
                <a:solidFill>
                  <a:schemeClr val="bg1"/>
                </a:solidFill>
              </a:rPr>
              <a:t> </a:t>
            </a:r>
            <a:r>
              <a:rPr lang="en-US" sz="5200" dirty="0" err="1" smtClean="0">
                <a:solidFill>
                  <a:schemeClr val="bg1"/>
                </a:solidFill>
              </a:rPr>
              <a:t>chấp</a:t>
            </a:r>
            <a:r>
              <a:rPr lang="en-US" sz="5200" dirty="0" smtClean="0">
                <a:solidFill>
                  <a:schemeClr val="bg1"/>
                </a:solidFill>
              </a:rPr>
              <a:t> </a:t>
            </a:r>
            <a:r>
              <a:rPr lang="en-US" sz="5200" dirty="0" err="1" smtClean="0">
                <a:solidFill>
                  <a:schemeClr val="bg1"/>
                </a:solidFill>
              </a:rPr>
              <a:t>nhận</a:t>
            </a:r>
            <a:r>
              <a:rPr lang="en-US" sz="5200" dirty="0" smtClean="0">
                <a:solidFill>
                  <a:schemeClr val="bg1"/>
                </a:solidFill>
              </a:rPr>
              <a:t> </a:t>
            </a:r>
            <a:r>
              <a:rPr lang="en-US" sz="5200" dirty="0" err="1" smtClean="0">
                <a:solidFill>
                  <a:schemeClr val="bg1"/>
                </a:solidFill>
              </a:rPr>
              <a:t>của</a:t>
            </a:r>
            <a:r>
              <a:rPr lang="en-US" sz="5200" dirty="0" smtClean="0">
                <a:solidFill>
                  <a:schemeClr val="bg1"/>
                </a:solidFill>
              </a:rPr>
              <a:t> </a:t>
            </a:r>
            <a:r>
              <a:rPr lang="en-US" sz="5200" dirty="0" err="1" smtClean="0">
                <a:solidFill>
                  <a:schemeClr val="bg1"/>
                </a:solidFill>
              </a:rPr>
              <a:t>lễ</a:t>
            </a:r>
            <a:r>
              <a:rPr lang="en-US" sz="5200" dirty="0" smtClean="0">
                <a:solidFill>
                  <a:schemeClr val="bg1"/>
                </a:solidFill>
              </a:rPr>
              <a:t>, </a:t>
            </a:r>
            <a:r>
              <a:rPr lang="en-US" sz="5200" dirty="0" err="1" smtClean="0">
                <a:solidFill>
                  <a:schemeClr val="bg1"/>
                </a:solidFill>
              </a:rPr>
              <a:t>kính</a:t>
            </a:r>
            <a:r>
              <a:rPr lang="en-US" sz="5200" dirty="0" smtClean="0">
                <a:solidFill>
                  <a:schemeClr val="bg1"/>
                </a:solidFill>
              </a:rPr>
              <a:t> </a:t>
            </a:r>
            <a:r>
              <a:rPr lang="en-US" sz="5200" dirty="0" err="1" smtClean="0">
                <a:solidFill>
                  <a:schemeClr val="bg1"/>
                </a:solidFill>
              </a:rPr>
              <a:t>dâng</a:t>
            </a:r>
            <a:r>
              <a:rPr lang="en-US" sz="5200" dirty="0" smtClean="0">
                <a:solidFill>
                  <a:schemeClr val="bg1"/>
                </a:solidFill>
              </a:rPr>
              <a:t> Cha </a:t>
            </a:r>
            <a:r>
              <a:rPr lang="en-US" sz="5200" dirty="0" err="1" smtClean="0">
                <a:solidFill>
                  <a:schemeClr val="bg1"/>
                </a:solidFill>
              </a:rPr>
              <a:t>với</a:t>
            </a:r>
            <a:r>
              <a:rPr lang="en-US" sz="5200" dirty="0" smtClean="0">
                <a:solidFill>
                  <a:schemeClr val="bg1"/>
                </a:solidFill>
              </a:rPr>
              <a:t> </a:t>
            </a:r>
            <a:r>
              <a:rPr lang="en-US" sz="5200" dirty="0" err="1" smtClean="0">
                <a:solidFill>
                  <a:schemeClr val="bg1"/>
                </a:solidFill>
              </a:rPr>
              <a:t>cả</a:t>
            </a:r>
            <a:r>
              <a:rPr lang="en-US" sz="5200" dirty="0" smtClean="0">
                <a:solidFill>
                  <a:schemeClr val="bg1"/>
                </a:solidFill>
              </a:rPr>
              <a:t> </a:t>
            </a:r>
            <a:r>
              <a:rPr lang="en-US" sz="5200" dirty="0" err="1" smtClean="0">
                <a:solidFill>
                  <a:schemeClr val="bg1"/>
                </a:solidFill>
              </a:rPr>
              <a:t>tâm</a:t>
            </a:r>
            <a:r>
              <a:rPr lang="en-US" sz="5200" dirty="0" smtClean="0">
                <a:solidFill>
                  <a:schemeClr val="bg1"/>
                </a:solidFill>
              </a:rPr>
              <a:t> </a:t>
            </a:r>
            <a:r>
              <a:rPr lang="en-US" sz="5200" dirty="0" err="1" smtClean="0">
                <a:solidFill>
                  <a:schemeClr val="bg1"/>
                </a:solidFill>
              </a:rPr>
              <a:t>tình</a:t>
            </a:r>
            <a:r>
              <a:rPr lang="en-US" sz="5200" dirty="0" smtClean="0">
                <a:solidFill>
                  <a:schemeClr val="bg1"/>
                </a:solidFill>
              </a:rPr>
              <a:t>. </a:t>
            </a:r>
            <a:r>
              <a:rPr lang="en-US" sz="5200" dirty="0" err="1" smtClean="0">
                <a:solidFill>
                  <a:schemeClr val="bg1"/>
                </a:solidFill>
              </a:rPr>
              <a:t>Dẫu</a:t>
            </a:r>
            <a:r>
              <a:rPr lang="en-US" sz="5200" dirty="0" smtClean="0">
                <a:solidFill>
                  <a:schemeClr val="bg1"/>
                </a:solidFill>
              </a:rPr>
              <a:t> </a:t>
            </a:r>
            <a:r>
              <a:rPr lang="en-US" sz="5200" dirty="0" err="1" smtClean="0">
                <a:solidFill>
                  <a:schemeClr val="bg1"/>
                </a:solidFill>
              </a:rPr>
              <a:t>đau</a:t>
            </a:r>
            <a:r>
              <a:rPr lang="en-US" sz="5200" dirty="0" smtClean="0">
                <a:solidFill>
                  <a:schemeClr val="bg1"/>
                </a:solidFill>
              </a:rPr>
              <a:t> </a:t>
            </a:r>
            <a:r>
              <a:rPr lang="en-US" sz="5200" dirty="0" err="1" smtClean="0">
                <a:solidFill>
                  <a:schemeClr val="bg1"/>
                </a:solidFill>
              </a:rPr>
              <a:t>thương</a:t>
            </a:r>
            <a:r>
              <a:rPr lang="en-US" sz="5200" dirty="0" smtClean="0">
                <a:solidFill>
                  <a:schemeClr val="bg1"/>
                </a:solidFill>
              </a:rPr>
              <a:t> </a:t>
            </a:r>
            <a:r>
              <a:rPr lang="en-US" sz="5200" dirty="0" err="1" smtClean="0">
                <a:solidFill>
                  <a:schemeClr val="bg1"/>
                </a:solidFill>
              </a:rPr>
              <a:t>nguy</a:t>
            </a:r>
            <a:r>
              <a:rPr lang="en-US" sz="5200" dirty="0" smtClean="0">
                <a:solidFill>
                  <a:schemeClr val="bg1"/>
                </a:solidFill>
              </a:rPr>
              <a:t> </a:t>
            </a:r>
            <a:r>
              <a:rPr lang="en-US" sz="5200" dirty="0" err="1" smtClean="0">
                <a:solidFill>
                  <a:schemeClr val="bg1"/>
                </a:solidFill>
              </a:rPr>
              <a:t>khó</a:t>
            </a:r>
            <a:r>
              <a:rPr lang="en-US" sz="5200" dirty="0" smtClean="0">
                <a:solidFill>
                  <a:schemeClr val="bg1"/>
                </a:solidFill>
              </a:rPr>
              <a:t> </a:t>
            </a:r>
            <a:r>
              <a:rPr lang="en-US" sz="5200" dirty="0" err="1" smtClean="0">
                <a:solidFill>
                  <a:schemeClr val="bg1"/>
                </a:solidFill>
              </a:rPr>
              <a:t>trong</a:t>
            </a:r>
            <a:r>
              <a:rPr lang="en-US" sz="5200" dirty="0" smtClean="0">
                <a:solidFill>
                  <a:schemeClr val="bg1"/>
                </a:solidFill>
              </a:rPr>
              <a:t> </a:t>
            </a:r>
            <a:r>
              <a:rPr lang="en-US" sz="5200" dirty="0" err="1" smtClean="0">
                <a:solidFill>
                  <a:schemeClr val="bg1"/>
                </a:solidFill>
              </a:rPr>
              <a:t>đời</a:t>
            </a:r>
            <a:r>
              <a:rPr lang="en-US" sz="5200" dirty="0" smtClean="0">
                <a:solidFill>
                  <a:schemeClr val="bg1"/>
                </a:solidFill>
              </a:rPr>
              <a:t>, </a:t>
            </a:r>
            <a:r>
              <a:rPr lang="en-US" sz="5200" dirty="0" err="1" smtClean="0">
                <a:solidFill>
                  <a:schemeClr val="bg1"/>
                </a:solidFill>
              </a:rPr>
              <a:t>bao</a:t>
            </a:r>
            <a:r>
              <a:rPr lang="en-US" sz="5200" dirty="0" smtClean="0">
                <a:solidFill>
                  <a:schemeClr val="bg1"/>
                </a:solidFill>
              </a:rPr>
              <a:t> </a:t>
            </a:r>
            <a:r>
              <a:rPr lang="en-US" sz="5200" dirty="0" err="1" smtClean="0">
                <a:solidFill>
                  <a:schemeClr val="bg1"/>
                </a:solidFill>
              </a:rPr>
              <a:t>ưu</a:t>
            </a:r>
            <a:r>
              <a:rPr lang="en-US" sz="5200" dirty="0" smtClean="0">
                <a:solidFill>
                  <a:schemeClr val="bg1"/>
                </a:solidFill>
              </a:rPr>
              <a:t> </a:t>
            </a:r>
            <a:r>
              <a:rPr lang="en-US" sz="5200" dirty="0" err="1" smtClean="0">
                <a:solidFill>
                  <a:schemeClr val="bg1"/>
                </a:solidFill>
              </a:rPr>
              <a:t>tư</a:t>
            </a:r>
            <a:r>
              <a:rPr lang="en-US" sz="5200" dirty="0" smtClean="0">
                <a:solidFill>
                  <a:schemeClr val="bg1"/>
                </a:solidFill>
              </a:rPr>
              <a:t> </a:t>
            </a:r>
            <a:r>
              <a:rPr lang="en-US" sz="5200" dirty="0" err="1" smtClean="0">
                <a:solidFill>
                  <a:schemeClr val="bg1"/>
                </a:solidFill>
              </a:rPr>
              <a:t>phủ</a:t>
            </a:r>
            <a:r>
              <a:rPr lang="en-US" sz="5200" dirty="0" smtClean="0">
                <a:solidFill>
                  <a:schemeClr val="bg1"/>
                </a:solidFill>
              </a:rPr>
              <a:t> </a:t>
            </a:r>
            <a:r>
              <a:rPr lang="en-US" sz="5200" dirty="0" err="1" smtClean="0">
                <a:solidFill>
                  <a:schemeClr val="bg1"/>
                </a:solidFill>
              </a:rPr>
              <a:t>đầy</a:t>
            </a:r>
            <a:r>
              <a:rPr lang="en-US" sz="5200" dirty="0" smtClean="0">
                <a:solidFill>
                  <a:schemeClr val="bg1"/>
                </a:solidFill>
              </a:rPr>
              <a:t> </a:t>
            </a:r>
            <a:r>
              <a:rPr lang="en-US" sz="5200" dirty="0" err="1" smtClean="0">
                <a:solidFill>
                  <a:schemeClr val="bg1"/>
                </a:solidFill>
              </a:rPr>
              <a:t>cuộc</a:t>
            </a:r>
            <a:r>
              <a:rPr lang="en-US" sz="5200" dirty="0" smtClean="0">
                <a:solidFill>
                  <a:schemeClr val="bg1"/>
                </a:solidFill>
              </a:rPr>
              <a:t> </a:t>
            </a:r>
            <a:r>
              <a:rPr lang="en-US" sz="5200" dirty="0" err="1" smtClean="0">
                <a:solidFill>
                  <a:schemeClr val="bg1"/>
                </a:solidFill>
              </a:rPr>
              <a:t>sống</a:t>
            </a:r>
            <a:r>
              <a:rPr lang="en-US" sz="5200" dirty="0" smtClean="0">
                <a:solidFill>
                  <a:schemeClr val="bg1"/>
                </a:solidFill>
              </a:rPr>
              <a:t>. </a:t>
            </a:r>
            <a:endParaRPr lang="en-US" sz="5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40246430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200" b="1" dirty="0" smtClean="0">
                <a:solidFill>
                  <a:srgbClr val="003399"/>
                </a:solidFill>
                <a:effectLst>
                  <a:outerShdw blurRad="38100" dist="38100" dir="2700000" algn="tl">
                    <a:srgbClr val="000000">
                      <a:alpha val="43137"/>
                    </a:srgbClr>
                  </a:outerShdw>
                </a:effectLst>
                <a:cs typeface="Times New Roman" pitchFamily="18" charset="0"/>
              </a:rPr>
              <a:t> </a:t>
            </a:r>
            <a:r>
              <a:rPr lang="en-US" sz="5200" dirty="0" err="1" smtClean="0">
                <a:solidFill>
                  <a:schemeClr val="bg1"/>
                </a:solidFill>
              </a:rPr>
              <a:t>Xin</a:t>
            </a:r>
            <a:r>
              <a:rPr lang="en-US" sz="5200" dirty="0" smtClean="0">
                <a:solidFill>
                  <a:schemeClr val="bg1"/>
                </a:solidFill>
              </a:rPr>
              <a:t> </a:t>
            </a:r>
            <a:r>
              <a:rPr lang="en-US" sz="5200" dirty="0" err="1" smtClean="0">
                <a:solidFill>
                  <a:schemeClr val="bg1"/>
                </a:solidFill>
              </a:rPr>
              <a:t>dâng</a:t>
            </a:r>
            <a:r>
              <a:rPr lang="en-US" sz="5200" dirty="0" smtClean="0">
                <a:solidFill>
                  <a:schemeClr val="bg1"/>
                </a:solidFill>
              </a:rPr>
              <a:t> </a:t>
            </a:r>
            <a:r>
              <a:rPr lang="en-US" sz="5200" dirty="0" err="1" smtClean="0">
                <a:solidFill>
                  <a:schemeClr val="bg1"/>
                </a:solidFill>
              </a:rPr>
              <a:t>lên</a:t>
            </a:r>
            <a:r>
              <a:rPr lang="en-US" sz="5200" dirty="0" smtClean="0">
                <a:solidFill>
                  <a:schemeClr val="bg1"/>
                </a:solidFill>
              </a:rPr>
              <a:t> </a:t>
            </a:r>
            <a:r>
              <a:rPr lang="en-US" sz="5200" dirty="0" err="1" smtClean="0">
                <a:solidFill>
                  <a:schemeClr val="bg1"/>
                </a:solidFill>
              </a:rPr>
              <a:t>như</a:t>
            </a:r>
            <a:r>
              <a:rPr lang="en-US" sz="5200" dirty="0" smtClean="0">
                <a:solidFill>
                  <a:schemeClr val="bg1"/>
                </a:solidFill>
              </a:rPr>
              <a:t> </a:t>
            </a:r>
            <a:r>
              <a:rPr lang="en-US" sz="5200" dirty="0" err="1" smtClean="0">
                <a:solidFill>
                  <a:schemeClr val="bg1"/>
                </a:solidFill>
              </a:rPr>
              <a:t>một</a:t>
            </a:r>
            <a:r>
              <a:rPr lang="en-US" sz="5200" dirty="0" smtClean="0">
                <a:solidFill>
                  <a:schemeClr val="bg1"/>
                </a:solidFill>
              </a:rPr>
              <a:t>  </a:t>
            </a:r>
            <a:r>
              <a:rPr lang="en-US" sz="5200" dirty="0" err="1" smtClean="0">
                <a:solidFill>
                  <a:schemeClr val="bg1"/>
                </a:solidFill>
              </a:rPr>
              <a:t>hy</a:t>
            </a:r>
            <a:r>
              <a:rPr lang="en-US" sz="5200" dirty="0" smtClean="0">
                <a:solidFill>
                  <a:schemeClr val="bg1"/>
                </a:solidFill>
              </a:rPr>
              <a:t> </a:t>
            </a:r>
            <a:r>
              <a:rPr lang="en-US" sz="5200" dirty="0" err="1" smtClean="0">
                <a:solidFill>
                  <a:schemeClr val="bg1"/>
                </a:solidFill>
              </a:rPr>
              <a:t>lễ</a:t>
            </a:r>
            <a:r>
              <a:rPr lang="en-US" sz="5200" dirty="0" smtClean="0">
                <a:solidFill>
                  <a:schemeClr val="bg1"/>
                </a:solidFill>
              </a:rPr>
              <a:t>, </a:t>
            </a:r>
            <a:r>
              <a:rPr lang="en-US" sz="5200" dirty="0" err="1" smtClean="0">
                <a:solidFill>
                  <a:schemeClr val="bg1"/>
                </a:solidFill>
              </a:rPr>
              <a:t>mong</a:t>
            </a:r>
            <a:r>
              <a:rPr lang="en-US" sz="5200" dirty="0" smtClean="0">
                <a:solidFill>
                  <a:schemeClr val="bg1"/>
                </a:solidFill>
              </a:rPr>
              <a:t> </a:t>
            </a:r>
            <a:r>
              <a:rPr lang="en-US" sz="5200" dirty="0" err="1" smtClean="0">
                <a:solidFill>
                  <a:schemeClr val="bg1"/>
                </a:solidFill>
              </a:rPr>
              <a:t>được</a:t>
            </a:r>
            <a:r>
              <a:rPr lang="en-US" sz="5200" dirty="0" smtClean="0">
                <a:solidFill>
                  <a:schemeClr val="bg1"/>
                </a:solidFill>
              </a:rPr>
              <a:t> </a:t>
            </a:r>
            <a:r>
              <a:rPr lang="en-US" sz="5200" dirty="0" err="1" smtClean="0">
                <a:solidFill>
                  <a:schemeClr val="bg1"/>
                </a:solidFill>
              </a:rPr>
              <a:t>liên</a:t>
            </a:r>
            <a:r>
              <a:rPr lang="en-US" sz="5200" dirty="0" smtClean="0">
                <a:solidFill>
                  <a:schemeClr val="bg1"/>
                </a:solidFill>
              </a:rPr>
              <a:t> </a:t>
            </a:r>
            <a:r>
              <a:rPr lang="en-US" sz="5200" dirty="0" err="1" smtClean="0">
                <a:solidFill>
                  <a:schemeClr val="bg1"/>
                </a:solidFill>
              </a:rPr>
              <a:t>kết</a:t>
            </a:r>
            <a:r>
              <a:rPr lang="en-US" sz="5200" dirty="0" smtClean="0">
                <a:solidFill>
                  <a:schemeClr val="bg1"/>
                </a:solidFill>
              </a:rPr>
              <a:t> </a:t>
            </a:r>
            <a:r>
              <a:rPr lang="en-US" sz="5200" dirty="0" err="1" smtClean="0">
                <a:solidFill>
                  <a:schemeClr val="bg1"/>
                </a:solidFill>
              </a:rPr>
              <a:t>ân</a:t>
            </a:r>
            <a:r>
              <a:rPr lang="en-US" sz="5200" dirty="0" smtClean="0">
                <a:solidFill>
                  <a:schemeClr val="bg1"/>
                </a:solidFill>
              </a:rPr>
              <a:t> </a:t>
            </a:r>
            <a:r>
              <a:rPr lang="en-US" sz="5200" dirty="0" err="1" smtClean="0">
                <a:solidFill>
                  <a:schemeClr val="bg1"/>
                </a:solidFill>
              </a:rPr>
              <a:t>thiêng</a:t>
            </a:r>
            <a:r>
              <a:rPr lang="en-US" sz="5200" dirty="0" smtClean="0">
                <a:solidFill>
                  <a:schemeClr val="bg1"/>
                </a:solidFill>
              </a:rPr>
              <a:t> </a:t>
            </a:r>
            <a:r>
              <a:rPr lang="en-US" sz="5200" dirty="0" err="1" smtClean="0">
                <a:solidFill>
                  <a:schemeClr val="bg1"/>
                </a:solidFill>
              </a:rPr>
              <a:t>máu</a:t>
            </a:r>
            <a:r>
              <a:rPr lang="en-US" sz="5200" dirty="0" smtClean="0">
                <a:solidFill>
                  <a:schemeClr val="bg1"/>
                </a:solidFill>
              </a:rPr>
              <a:t> </a:t>
            </a:r>
            <a:r>
              <a:rPr lang="en-US" sz="5200" dirty="0" err="1" smtClean="0">
                <a:solidFill>
                  <a:schemeClr val="bg1"/>
                </a:solidFill>
              </a:rPr>
              <a:t>hồng</a:t>
            </a:r>
            <a:r>
              <a:rPr lang="en-US" sz="5200" dirty="0" smtClean="0">
                <a:solidFill>
                  <a:schemeClr val="bg1"/>
                </a:solidFill>
              </a:rPr>
              <a:t>. </a:t>
            </a:r>
            <a:r>
              <a:rPr lang="en-US" sz="5200" dirty="0" err="1" smtClean="0">
                <a:solidFill>
                  <a:schemeClr val="bg1"/>
                </a:solidFill>
              </a:rPr>
              <a:t>Hãy</a:t>
            </a:r>
            <a:r>
              <a:rPr lang="en-US" sz="5200" dirty="0" smtClean="0">
                <a:solidFill>
                  <a:schemeClr val="bg1"/>
                </a:solidFill>
              </a:rPr>
              <a:t> </a:t>
            </a:r>
            <a:r>
              <a:rPr lang="en-US" sz="5200" dirty="0" err="1" smtClean="0">
                <a:solidFill>
                  <a:schemeClr val="bg1"/>
                </a:solidFill>
              </a:rPr>
              <a:t>giúp</a:t>
            </a:r>
            <a:r>
              <a:rPr lang="en-US" sz="5200" dirty="0" smtClean="0">
                <a:solidFill>
                  <a:schemeClr val="bg1"/>
                </a:solidFill>
              </a:rPr>
              <a:t> con </a:t>
            </a:r>
            <a:r>
              <a:rPr lang="en-US" sz="5200" dirty="0" err="1" smtClean="0">
                <a:solidFill>
                  <a:schemeClr val="bg1"/>
                </a:solidFill>
              </a:rPr>
              <a:t>kiên</a:t>
            </a:r>
            <a:r>
              <a:rPr lang="en-US" sz="5200" dirty="0" smtClean="0">
                <a:solidFill>
                  <a:schemeClr val="bg1"/>
                </a:solidFill>
              </a:rPr>
              <a:t> </a:t>
            </a:r>
            <a:r>
              <a:rPr lang="en-US" sz="5200" dirty="0" err="1" smtClean="0">
                <a:solidFill>
                  <a:schemeClr val="bg1"/>
                </a:solidFill>
              </a:rPr>
              <a:t>vững</a:t>
            </a:r>
            <a:r>
              <a:rPr lang="en-US" sz="5200" dirty="0" smtClean="0">
                <a:solidFill>
                  <a:schemeClr val="bg1"/>
                </a:solidFill>
              </a:rPr>
              <a:t> tin </a:t>
            </a:r>
            <a:r>
              <a:rPr lang="en-US" sz="5200" dirty="0" err="1" smtClean="0">
                <a:solidFill>
                  <a:schemeClr val="bg1"/>
                </a:solidFill>
              </a:rPr>
              <a:t>yêu</a:t>
            </a:r>
            <a:r>
              <a:rPr lang="en-US" sz="5200" dirty="0" smtClean="0">
                <a:solidFill>
                  <a:schemeClr val="bg1"/>
                </a:solidFill>
              </a:rPr>
              <a:t>, </a:t>
            </a:r>
            <a:r>
              <a:rPr lang="en-US" sz="5200" dirty="0" err="1" smtClean="0">
                <a:solidFill>
                  <a:schemeClr val="bg1"/>
                </a:solidFill>
              </a:rPr>
              <a:t>sống</a:t>
            </a:r>
            <a:r>
              <a:rPr lang="en-US" sz="5200" dirty="0" smtClean="0">
                <a:solidFill>
                  <a:schemeClr val="bg1"/>
                </a:solidFill>
              </a:rPr>
              <a:t> </a:t>
            </a:r>
            <a:r>
              <a:rPr lang="en-US" sz="5200" dirty="0" err="1" smtClean="0">
                <a:solidFill>
                  <a:schemeClr val="bg1"/>
                </a:solidFill>
              </a:rPr>
              <a:t>yên</a:t>
            </a:r>
            <a:r>
              <a:rPr lang="en-US" sz="5200" dirty="0" smtClean="0">
                <a:solidFill>
                  <a:schemeClr val="bg1"/>
                </a:solidFill>
              </a:rPr>
              <a:t> </a:t>
            </a:r>
            <a:r>
              <a:rPr lang="en-US" sz="5200" dirty="0" err="1" smtClean="0">
                <a:solidFill>
                  <a:schemeClr val="bg1"/>
                </a:solidFill>
              </a:rPr>
              <a:t>vui</a:t>
            </a:r>
            <a:r>
              <a:rPr lang="en-US" sz="5200" dirty="0" smtClean="0">
                <a:solidFill>
                  <a:schemeClr val="bg1"/>
                </a:solidFill>
              </a:rPr>
              <a:t> </a:t>
            </a:r>
            <a:r>
              <a:rPr lang="en-US" sz="5200" dirty="0" err="1" smtClean="0">
                <a:solidFill>
                  <a:schemeClr val="bg1"/>
                </a:solidFill>
              </a:rPr>
              <a:t>bước</a:t>
            </a:r>
            <a:r>
              <a:rPr lang="en-US" sz="5200" dirty="0" smtClean="0">
                <a:solidFill>
                  <a:schemeClr val="bg1"/>
                </a:solidFill>
              </a:rPr>
              <a:t> </a:t>
            </a:r>
            <a:r>
              <a:rPr lang="en-US" sz="5200" dirty="0" err="1" smtClean="0">
                <a:solidFill>
                  <a:schemeClr val="bg1"/>
                </a:solidFill>
              </a:rPr>
              <a:t>trọn</a:t>
            </a:r>
            <a:r>
              <a:rPr lang="en-US" sz="5200" dirty="0" smtClean="0">
                <a:solidFill>
                  <a:schemeClr val="bg1"/>
                </a:solidFill>
              </a:rPr>
              <a:t> </a:t>
            </a:r>
            <a:r>
              <a:rPr lang="en-US" sz="5200" dirty="0" err="1" smtClean="0">
                <a:solidFill>
                  <a:schemeClr val="bg1"/>
                </a:solidFill>
              </a:rPr>
              <a:t>cuộc</a:t>
            </a:r>
            <a:r>
              <a:rPr lang="en-US" sz="5200" dirty="0" smtClean="0">
                <a:solidFill>
                  <a:schemeClr val="bg1"/>
                </a:solidFill>
              </a:rPr>
              <a:t> </a:t>
            </a:r>
            <a:r>
              <a:rPr lang="en-US" sz="5200" dirty="0" err="1" smtClean="0">
                <a:solidFill>
                  <a:schemeClr val="bg1"/>
                </a:solidFill>
              </a:rPr>
              <a:t>đời</a:t>
            </a:r>
            <a:r>
              <a:rPr lang="en-US" sz="5200" dirty="0" smtClean="0">
                <a:solidFill>
                  <a:schemeClr val="bg1"/>
                </a:solidFill>
              </a:rPr>
              <a:t>.</a:t>
            </a:r>
            <a:endParaRPr lang="en-US" sz="5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21536201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pic>
        <p:nvPicPr>
          <p:cNvPr id="4" name="Picture 3">
            <a:extLst>
              <a:ext uri="{FF2B5EF4-FFF2-40B4-BE49-F238E27FC236}">
                <a16:creationId xmlns="" xmlns:a16="http://schemas.microsoft.com/office/drawing/2014/main" id="{FFDFDB9D-9E35-98DE-108E-543841ED14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097712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84408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pic>
        <p:nvPicPr>
          <p:cNvPr id="4" name="Picture 3">
            <a:extLst>
              <a:ext uri="{FF2B5EF4-FFF2-40B4-BE49-F238E27FC236}">
                <a16:creationId xmlns="" xmlns:a16="http://schemas.microsoft.com/office/drawing/2014/main" id="{FFDFDB9D-9E35-98DE-108E-543841ED14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59271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nSpc>
                <a:spcPct val="120000"/>
              </a:lnSpc>
              <a:spcBef>
                <a:spcPts val="0"/>
              </a:spcBef>
            </a:pPr>
            <a:r>
              <a:rPr lang="en-US" sz="7400" b="0" spc="-150" dirty="0">
                <a:solidFill>
                  <a:srgbClr val="003399"/>
                </a:solidFill>
                <a:latin typeface="+mj-lt"/>
              </a:rPr>
              <a:t> </a:t>
            </a:r>
            <a:r>
              <a:rPr lang="en-US" sz="6000" u="sng" spc="-150" dirty="0" err="1">
                <a:solidFill>
                  <a:srgbClr val="FFFF00"/>
                </a:solidFill>
                <a:latin typeface="+mj-lt"/>
              </a:rPr>
              <a:t>Ca</a:t>
            </a:r>
            <a:r>
              <a:rPr lang="en-US" sz="6000" u="sng" spc="-150" dirty="0">
                <a:solidFill>
                  <a:srgbClr val="FFFF00"/>
                </a:solidFill>
                <a:latin typeface="+mj-lt"/>
              </a:rPr>
              <a:t> </a:t>
            </a:r>
            <a:r>
              <a:rPr lang="en-US" sz="6000" u="sng" spc="-150" dirty="0" err="1" smtClean="0">
                <a:solidFill>
                  <a:srgbClr val="FFFF00"/>
                </a:solidFill>
                <a:latin typeface="+mj-lt"/>
              </a:rPr>
              <a:t>Nguyện</a:t>
            </a:r>
            <a:r>
              <a:rPr lang="en-US" sz="6000" u="sng" spc="-150" dirty="0" smtClean="0">
                <a:solidFill>
                  <a:srgbClr val="FFFF00"/>
                </a:solidFill>
                <a:latin typeface="+mj-lt"/>
              </a:rPr>
              <a:t> </a:t>
            </a:r>
            <a:r>
              <a:rPr lang="en-US" sz="6000" u="sng" spc="-150" dirty="0" err="1" smtClean="0">
                <a:solidFill>
                  <a:srgbClr val="FFFF00"/>
                </a:solidFill>
                <a:latin typeface="+mj-lt"/>
              </a:rPr>
              <a:t>Hiệp</a:t>
            </a:r>
            <a:r>
              <a:rPr lang="en-US" sz="6000" u="sng" spc="-150" dirty="0" smtClean="0">
                <a:solidFill>
                  <a:srgbClr val="FFFF00"/>
                </a:solidFill>
                <a:latin typeface="+mj-lt"/>
              </a:rPr>
              <a:t> </a:t>
            </a:r>
            <a:r>
              <a:rPr lang="en-US" sz="6000" u="sng" spc="-150" dirty="0" err="1" smtClean="0">
                <a:solidFill>
                  <a:srgbClr val="FFFF00"/>
                </a:solidFill>
                <a:latin typeface="+mj-lt"/>
              </a:rPr>
              <a:t>Lễ</a:t>
            </a:r>
            <a:endParaRPr lang="en-US" sz="6000" u="sng" spc="-150" dirty="0">
              <a:solidFill>
                <a:srgbClr val="FFFF00"/>
              </a:solidFill>
              <a:latin typeface="+mj-lt"/>
            </a:endParaRPr>
          </a:p>
          <a:p>
            <a:pPr>
              <a:lnSpc>
                <a:spcPct val="120000"/>
              </a:lnSpc>
              <a:spcBef>
                <a:spcPts val="0"/>
              </a:spcBef>
            </a:pPr>
            <a:r>
              <a:rPr lang="en-US" sz="7000" spc="-150" dirty="0" err="1" smtClean="0">
                <a:solidFill>
                  <a:srgbClr val="FFFF00"/>
                </a:solidFill>
                <a:latin typeface="+mj-lt"/>
              </a:rPr>
              <a:t>Trong</a:t>
            </a:r>
            <a:r>
              <a:rPr lang="en-US" sz="7000" spc="-150" dirty="0" smtClean="0">
                <a:solidFill>
                  <a:srgbClr val="FFFF00"/>
                </a:solidFill>
                <a:latin typeface="+mj-lt"/>
              </a:rPr>
              <a:t> </a:t>
            </a:r>
            <a:r>
              <a:rPr lang="en-US" sz="7000" spc="-150" dirty="0" err="1" smtClean="0">
                <a:solidFill>
                  <a:srgbClr val="FFFF00"/>
                </a:solidFill>
                <a:latin typeface="+mj-lt"/>
              </a:rPr>
              <a:t>Trái</a:t>
            </a:r>
            <a:r>
              <a:rPr lang="en-US" sz="7000" spc="-150" dirty="0" smtClean="0">
                <a:solidFill>
                  <a:srgbClr val="FFFF00"/>
                </a:solidFill>
                <a:latin typeface="+mj-lt"/>
              </a:rPr>
              <a:t> Tim </a:t>
            </a:r>
            <a:r>
              <a:rPr lang="en-US" sz="7000" spc="-150" dirty="0" err="1" smtClean="0">
                <a:solidFill>
                  <a:srgbClr val="FFFF00"/>
                </a:solidFill>
                <a:latin typeface="+mj-lt"/>
              </a:rPr>
              <a:t>Chúa</a:t>
            </a:r>
            <a:r>
              <a:rPr lang="en-US" sz="7000" spc="-150" dirty="0" smtClean="0">
                <a:solidFill>
                  <a:srgbClr val="FFFF00"/>
                </a:solidFill>
                <a:latin typeface="+mj-lt"/>
              </a:rPr>
              <a:t> </a:t>
            </a:r>
            <a:r>
              <a:rPr lang="en-US" sz="7000" spc="-150" dirty="0" err="1" smtClean="0">
                <a:solidFill>
                  <a:srgbClr val="FFFF00"/>
                </a:solidFill>
                <a:latin typeface="+mj-lt"/>
              </a:rPr>
              <a:t>Yêu</a:t>
            </a:r>
            <a:endParaRPr lang="en-US" sz="7000" spc="-150" dirty="0">
              <a:solidFill>
                <a:srgbClr val="FFFF00"/>
              </a:solidFill>
              <a:latin typeface="+mj-lt"/>
            </a:endParaRPr>
          </a:p>
          <a:p>
            <a:pPr>
              <a:lnSpc>
                <a:spcPct val="120000"/>
              </a:lnSpc>
              <a:spcBef>
                <a:spcPts val="0"/>
              </a:spcBef>
            </a:pPr>
            <a:r>
              <a:rPr lang="en-US" sz="6000" i="1" spc="-150" dirty="0" err="1" smtClean="0">
                <a:solidFill>
                  <a:schemeClr val="bg1"/>
                </a:solidFill>
                <a:latin typeface="+mj-lt"/>
              </a:rPr>
              <a:t>Phanxicô</a:t>
            </a:r>
            <a:endParaRPr lang="en-US" sz="6000" i="1" dirty="0">
              <a:solidFill>
                <a:schemeClr val="bg1"/>
              </a:solidFill>
              <a:latin typeface="+mj-lt"/>
            </a:endParaRPr>
          </a:p>
        </p:txBody>
      </p:sp>
    </p:spTree>
    <p:extLst>
      <p:ext uri="{BB962C8B-B14F-4D97-AF65-F5344CB8AC3E}">
        <p14:creationId xmlns:p14="http://schemas.microsoft.com/office/powerpoint/2010/main" val="256371426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Autofit/>
          </a:bodyPr>
          <a:lstStyle/>
          <a:p>
            <a:pPr algn="just">
              <a:lnSpc>
                <a:spcPct val="120000"/>
              </a:lnSpc>
              <a:spcBef>
                <a:spcPts val="0"/>
              </a:spcBef>
            </a:pPr>
            <a:r>
              <a:rPr lang="en-US" sz="5600" u="sng" dirty="0" smtClean="0">
                <a:solidFill>
                  <a:srgbClr val="FFFF00"/>
                </a:solidFill>
                <a:latin typeface="+mj-lt"/>
                <a:cs typeface="Arial" panose="020B0604020202020204" pitchFamily="34" charset="0"/>
              </a:rPr>
              <a:t>T</a:t>
            </a:r>
            <a:r>
              <a:rPr lang="en-US" sz="5600" b="0" u="sng" dirty="0" smtClean="0">
                <a:solidFill>
                  <a:srgbClr val="FFFF00"/>
                </a:solidFill>
                <a:latin typeface="+mj-lt"/>
                <a:cs typeface="Arial" panose="020B0604020202020204" pitchFamily="34" charset="0"/>
              </a:rPr>
              <a:t>k1</a:t>
            </a:r>
            <a:r>
              <a:rPr lang="en-US" sz="5600" b="0" dirty="0" smtClean="0">
                <a:solidFill>
                  <a:srgbClr val="FFFF00"/>
                </a:solidFill>
                <a:latin typeface="+mj-lt"/>
                <a:cs typeface="Arial" panose="020B0604020202020204" pitchFamily="34" charset="0"/>
              </a:rPr>
              <a:t>:</a:t>
            </a:r>
            <a:r>
              <a:rPr lang="en-US" sz="5600" b="0" dirty="0" smtClean="0">
                <a:solidFill>
                  <a:srgbClr val="FF0000"/>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Trong</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trái</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tim</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Chúa</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yêu</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muôn</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đời</a:t>
            </a:r>
            <a:r>
              <a:rPr lang="en-US" sz="5600" b="0" dirty="0" smtClean="0">
                <a:solidFill>
                  <a:schemeClr val="bg1"/>
                </a:solidFill>
                <a:latin typeface="+mj-lt"/>
                <a:cs typeface="Arial" panose="020B0604020202020204" pitchFamily="34" charset="0"/>
              </a:rPr>
              <a:t>, con </a:t>
            </a:r>
            <a:r>
              <a:rPr lang="en-US" sz="5600" b="0" dirty="0" err="1" smtClean="0">
                <a:solidFill>
                  <a:schemeClr val="bg1"/>
                </a:solidFill>
                <a:latin typeface="+mj-lt"/>
                <a:cs typeface="Arial" panose="020B0604020202020204" pitchFamily="34" charset="0"/>
              </a:rPr>
              <a:t>xin</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được</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một</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chỗ</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nghỉ</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ngơi</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Nhỏ</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bé</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thôi</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nhỏ</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bé</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thôi</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như</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nước</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mưa</a:t>
            </a:r>
            <a:r>
              <a:rPr lang="en-US" sz="5600" b="0" dirty="0" smtClean="0">
                <a:solidFill>
                  <a:schemeClr val="bg1"/>
                </a:solidFill>
                <a:latin typeface="+mj-lt"/>
                <a:cs typeface="Arial" panose="020B0604020202020204" pitchFamily="34" charset="0"/>
              </a:rPr>
              <a:t> tan </a:t>
            </a:r>
            <a:r>
              <a:rPr lang="en-US" sz="5600" b="0" dirty="0" err="1" smtClean="0">
                <a:solidFill>
                  <a:schemeClr val="bg1"/>
                </a:solidFill>
                <a:latin typeface="+mj-lt"/>
                <a:cs typeface="Arial" panose="020B0604020202020204" pitchFamily="34" charset="0"/>
              </a:rPr>
              <a:t>trong</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biển</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khơi</a:t>
            </a:r>
            <a:r>
              <a:rPr lang="en-US" sz="5600" b="0" dirty="0" smtClean="0">
                <a:solidFill>
                  <a:schemeClr val="bg1"/>
                </a:solidFill>
                <a:latin typeface="+mj-lt"/>
                <a:cs typeface="Arial" panose="020B0604020202020204" pitchFamily="34" charset="0"/>
              </a:rPr>
              <a:t>.</a:t>
            </a:r>
            <a:endParaRPr lang="vi-VN" sz="5600" b="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25946106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Autofit/>
          </a:bodyPr>
          <a:lstStyle/>
          <a:p>
            <a:pPr algn="just">
              <a:lnSpc>
                <a:spcPct val="120000"/>
              </a:lnSpc>
              <a:spcBef>
                <a:spcPts val="0"/>
              </a:spcBef>
            </a:pPr>
            <a:r>
              <a:rPr lang="en-US" sz="5600" u="sng" dirty="0" smtClean="0">
                <a:solidFill>
                  <a:srgbClr val="FFFF00"/>
                </a:solidFill>
                <a:latin typeface="+mj-lt"/>
                <a:cs typeface="Arial" panose="020B0604020202020204" pitchFamily="34" charset="0"/>
              </a:rPr>
              <a:t>**</a:t>
            </a:r>
            <a:r>
              <a:rPr lang="en-US" sz="5600" b="0" dirty="0" smtClean="0">
                <a:solidFill>
                  <a:srgbClr val="FFFF00"/>
                </a:solidFill>
                <a:latin typeface="+mj-lt"/>
                <a:cs typeface="Arial" panose="020B0604020202020204" pitchFamily="34" charset="0"/>
              </a:rPr>
              <a:t>:</a:t>
            </a:r>
            <a:r>
              <a:rPr lang="en-US" sz="5600" b="0" dirty="0" smtClean="0">
                <a:solidFill>
                  <a:srgbClr val="FF0000"/>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Nhỏ</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bé</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thôi</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nhỏ</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bé</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thôi</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trái</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tim</a:t>
            </a:r>
            <a:r>
              <a:rPr lang="en-US" sz="5600" dirty="0" smtClean="0">
                <a:solidFill>
                  <a:schemeClr val="bg1"/>
                </a:solidFill>
                <a:latin typeface="+mj-lt"/>
                <a:cs typeface="Arial" panose="020B0604020202020204" pitchFamily="34" charset="0"/>
              </a:rPr>
              <a:t> con </a:t>
            </a:r>
            <a:r>
              <a:rPr lang="en-US" sz="5600" dirty="0" err="1" smtClean="0">
                <a:solidFill>
                  <a:schemeClr val="bg1"/>
                </a:solidFill>
                <a:latin typeface="+mj-lt"/>
                <a:cs typeface="Arial" panose="020B0604020202020204" pitchFamily="34" charset="0"/>
              </a:rPr>
              <a:t>trong</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trái</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tim</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Người</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Nhỏ</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bé</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thôi</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nhỏ</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bé</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thôi</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là</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tình</a:t>
            </a:r>
            <a:r>
              <a:rPr lang="en-US" sz="5600" dirty="0" smtClean="0">
                <a:solidFill>
                  <a:schemeClr val="bg1"/>
                </a:solidFill>
                <a:latin typeface="+mj-lt"/>
                <a:cs typeface="Arial" panose="020B0604020202020204" pitchFamily="34" charset="0"/>
              </a:rPr>
              <a:t> con </a:t>
            </a:r>
            <a:r>
              <a:rPr lang="en-US" sz="5600" dirty="0" err="1" smtClean="0">
                <a:solidFill>
                  <a:schemeClr val="bg1"/>
                </a:solidFill>
                <a:latin typeface="+mj-lt"/>
                <a:cs typeface="Arial" panose="020B0604020202020204" pitchFamily="34" charset="0"/>
              </a:rPr>
              <a:t>trong</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khối</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tình</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Người</a:t>
            </a:r>
            <a:r>
              <a:rPr lang="en-US" sz="5600" dirty="0" smtClean="0">
                <a:solidFill>
                  <a:schemeClr val="bg1"/>
                </a:solidFill>
                <a:latin typeface="+mj-lt"/>
                <a:cs typeface="Arial" panose="020B0604020202020204" pitchFamily="34" charset="0"/>
              </a:rPr>
              <a:t>.</a:t>
            </a:r>
            <a:endParaRPr lang="vi-VN" sz="5600" b="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32471653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Autofit/>
          </a:bodyPr>
          <a:lstStyle/>
          <a:p>
            <a:pPr algn="just">
              <a:lnSpc>
                <a:spcPct val="110000"/>
              </a:lnSpc>
              <a:spcBef>
                <a:spcPts val="0"/>
              </a:spcBef>
            </a:pPr>
            <a:r>
              <a:rPr lang="en-US" sz="5200" u="sng" dirty="0" err="1" smtClean="0">
                <a:solidFill>
                  <a:srgbClr val="FFFF00"/>
                </a:solidFill>
                <a:latin typeface="+mj-lt"/>
                <a:cs typeface="Arial" panose="020B0604020202020204" pitchFamily="34" charset="0"/>
              </a:rPr>
              <a:t>Đk</a:t>
            </a:r>
            <a:r>
              <a:rPr lang="en-US" sz="5200" b="0" dirty="0" smtClean="0">
                <a:solidFill>
                  <a:srgbClr val="FFFF00"/>
                </a:solidFill>
                <a:latin typeface="+mj-lt"/>
                <a:cs typeface="Arial" panose="020B0604020202020204" pitchFamily="34" charset="0"/>
              </a:rPr>
              <a:t>:</a:t>
            </a:r>
            <a:r>
              <a:rPr lang="en-US" sz="5200" b="0" dirty="0" smtClean="0">
                <a:solidFill>
                  <a:srgbClr val="FF0000"/>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Trái</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tim</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hồng</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Thiên</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Chúa</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trái</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tim</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người</a:t>
            </a:r>
            <a:r>
              <a:rPr lang="en-US" sz="5200" dirty="0" smtClean="0">
                <a:solidFill>
                  <a:schemeClr val="bg1"/>
                </a:solidFill>
                <a:latin typeface="+mj-lt"/>
                <a:cs typeface="Arial" panose="020B0604020202020204" pitchFamily="34" charset="0"/>
              </a:rPr>
              <a:t> Cha. </a:t>
            </a:r>
            <a:r>
              <a:rPr lang="en-US" sz="5200" dirty="0" err="1" smtClean="0">
                <a:solidFill>
                  <a:schemeClr val="bg1"/>
                </a:solidFill>
                <a:latin typeface="+mj-lt"/>
                <a:cs typeface="Arial" panose="020B0604020202020204" pitchFamily="34" charset="0"/>
              </a:rPr>
              <a:t>Mãi</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muôn</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đời</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yêu</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dấu</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chúng</a:t>
            </a:r>
            <a:r>
              <a:rPr lang="en-US" sz="5200" dirty="0" smtClean="0">
                <a:solidFill>
                  <a:schemeClr val="bg1"/>
                </a:solidFill>
                <a:latin typeface="+mj-lt"/>
                <a:cs typeface="Arial" panose="020B0604020202020204" pitchFamily="34" charset="0"/>
              </a:rPr>
              <a:t> con </a:t>
            </a:r>
            <a:r>
              <a:rPr lang="en-US" sz="5200" dirty="0" err="1" smtClean="0">
                <a:solidFill>
                  <a:schemeClr val="bg1"/>
                </a:solidFill>
                <a:latin typeface="+mj-lt"/>
                <a:cs typeface="Arial" panose="020B0604020202020204" pitchFamily="34" charset="0"/>
              </a:rPr>
              <a:t>gần</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xa</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Tháng</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năm</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đời</a:t>
            </a:r>
            <a:r>
              <a:rPr lang="en-US" sz="5200" dirty="0" smtClean="0">
                <a:solidFill>
                  <a:schemeClr val="bg1"/>
                </a:solidFill>
                <a:latin typeface="+mj-lt"/>
                <a:cs typeface="Arial" panose="020B0604020202020204" pitchFamily="34" charset="0"/>
              </a:rPr>
              <a:t> con </a:t>
            </a:r>
            <a:r>
              <a:rPr lang="en-US" sz="5200" dirty="0" err="1" smtClean="0">
                <a:solidFill>
                  <a:schemeClr val="bg1"/>
                </a:solidFill>
                <a:latin typeface="+mj-lt"/>
                <a:cs typeface="Arial" panose="020B0604020202020204" pitchFamily="34" charset="0"/>
              </a:rPr>
              <a:t>sống</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chứa</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chan</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lời</a:t>
            </a:r>
            <a:r>
              <a:rPr lang="en-US" sz="5200" dirty="0" smtClean="0">
                <a:solidFill>
                  <a:schemeClr val="bg1"/>
                </a:solidFill>
                <a:latin typeface="+mj-lt"/>
                <a:cs typeface="Arial" panose="020B0604020202020204" pitchFamily="34" charset="0"/>
              </a:rPr>
              <a:t> ca. </a:t>
            </a:r>
            <a:r>
              <a:rPr lang="en-US" sz="5200" dirty="0" err="1" smtClean="0">
                <a:solidFill>
                  <a:schemeClr val="bg1"/>
                </a:solidFill>
                <a:latin typeface="+mj-lt"/>
                <a:cs typeface="Arial" panose="020B0604020202020204" pitchFamily="34" charset="0"/>
              </a:rPr>
              <a:t>Có</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ân</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tình</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Thiên</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Chúa</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trái</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tim</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nở</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hoa</a:t>
            </a:r>
            <a:r>
              <a:rPr lang="en-US" sz="5200" dirty="0" smtClean="0">
                <a:solidFill>
                  <a:schemeClr val="bg1"/>
                </a:solidFill>
                <a:latin typeface="+mj-lt"/>
                <a:cs typeface="Arial" panose="020B0604020202020204" pitchFamily="34" charset="0"/>
              </a:rPr>
              <a:t>.</a:t>
            </a:r>
            <a:endParaRPr lang="vi-VN" sz="5200" b="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40517928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Autofit/>
          </a:bodyPr>
          <a:lstStyle/>
          <a:p>
            <a:pPr algn="just">
              <a:lnSpc>
                <a:spcPct val="120000"/>
              </a:lnSpc>
              <a:spcBef>
                <a:spcPts val="0"/>
              </a:spcBef>
            </a:pPr>
            <a:r>
              <a:rPr lang="en-US" sz="5600" u="sng" dirty="0" smtClean="0">
                <a:solidFill>
                  <a:srgbClr val="FFFF00"/>
                </a:solidFill>
                <a:latin typeface="+mj-lt"/>
                <a:cs typeface="Arial" panose="020B0604020202020204" pitchFamily="34" charset="0"/>
              </a:rPr>
              <a:t>T</a:t>
            </a:r>
            <a:r>
              <a:rPr lang="en-US" sz="5600" b="0" u="sng" dirty="0" smtClean="0">
                <a:solidFill>
                  <a:srgbClr val="FFFF00"/>
                </a:solidFill>
                <a:latin typeface="+mj-lt"/>
                <a:cs typeface="Arial" panose="020B0604020202020204" pitchFamily="34" charset="0"/>
              </a:rPr>
              <a:t>k2</a:t>
            </a:r>
            <a:r>
              <a:rPr lang="en-US" sz="5600" b="0" dirty="0" smtClean="0">
                <a:solidFill>
                  <a:srgbClr val="FFFF00"/>
                </a:solidFill>
                <a:latin typeface="+mj-lt"/>
                <a:cs typeface="Arial" panose="020B0604020202020204" pitchFamily="34" charset="0"/>
              </a:rPr>
              <a:t>:</a:t>
            </a:r>
            <a:r>
              <a:rPr lang="en-US" sz="5600" b="0" dirty="0" smtClean="0">
                <a:solidFill>
                  <a:srgbClr val="FF0000"/>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Trong</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trái</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tim</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Chúa</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như</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nôi</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hồng</a:t>
            </a:r>
            <a:r>
              <a:rPr lang="en-US" sz="5600" b="0" dirty="0" smtClean="0">
                <a:solidFill>
                  <a:schemeClr val="bg1"/>
                </a:solidFill>
                <a:latin typeface="+mj-lt"/>
                <a:cs typeface="Arial" panose="020B0604020202020204" pitchFamily="34" charset="0"/>
              </a:rPr>
              <a:t>, con </a:t>
            </a:r>
            <a:r>
              <a:rPr lang="en-US" sz="5600" b="0" dirty="0" err="1" smtClean="0">
                <a:solidFill>
                  <a:schemeClr val="bg1"/>
                </a:solidFill>
                <a:latin typeface="+mj-lt"/>
                <a:cs typeface="Arial" panose="020B0604020202020204" pitchFamily="34" charset="0"/>
              </a:rPr>
              <a:t>xin</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được</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như</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bé</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ngủ</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mơ</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Mộ</a:t>
            </a:r>
            <a:r>
              <a:rPr lang="en-US" sz="5600" dirty="0" err="1" smtClean="0">
                <a:solidFill>
                  <a:schemeClr val="bg1"/>
                </a:solidFill>
                <a:latin typeface="+mj-lt"/>
                <a:cs typeface="Arial" panose="020B0604020202020204" pitchFamily="34" charset="0"/>
              </a:rPr>
              <a:t>t</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giấc</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mơ</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nghìn</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giấc</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mơ</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những</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giấc</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mơ</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ấm</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êm</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tuổi</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thơ</a:t>
            </a:r>
            <a:r>
              <a:rPr lang="en-US" sz="5600" dirty="0" smtClean="0">
                <a:solidFill>
                  <a:schemeClr val="bg1"/>
                </a:solidFill>
                <a:latin typeface="+mj-lt"/>
                <a:cs typeface="Arial" panose="020B0604020202020204" pitchFamily="34" charset="0"/>
              </a:rPr>
              <a:t>.</a:t>
            </a:r>
            <a:endParaRPr lang="vi-VN" sz="5600" b="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15608704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Autofit/>
          </a:bodyPr>
          <a:lstStyle/>
          <a:p>
            <a:pPr algn="just">
              <a:lnSpc>
                <a:spcPct val="120000"/>
              </a:lnSpc>
              <a:spcBef>
                <a:spcPts val="0"/>
              </a:spcBef>
            </a:pPr>
            <a:r>
              <a:rPr lang="en-US" sz="5600" u="sng" dirty="0" smtClean="0">
                <a:solidFill>
                  <a:srgbClr val="FFFF00"/>
                </a:solidFill>
                <a:latin typeface="+mj-lt"/>
                <a:cs typeface="Arial" panose="020B0604020202020204" pitchFamily="34" charset="0"/>
              </a:rPr>
              <a:t>**</a:t>
            </a:r>
            <a:r>
              <a:rPr lang="en-US" sz="5600" b="0" dirty="0" smtClean="0">
                <a:solidFill>
                  <a:srgbClr val="FFFF00"/>
                </a:solidFill>
                <a:latin typeface="+mj-lt"/>
                <a:cs typeface="Arial" panose="020B0604020202020204" pitchFamily="34" charset="0"/>
              </a:rPr>
              <a:t>:</a:t>
            </a:r>
            <a:r>
              <a:rPr lang="en-US" sz="5600" b="0" dirty="0" smtClean="0">
                <a:solidFill>
                  <a:srgbClr val="FF0000"/>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Nhỏ</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bé</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thôi</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nhỏ</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bé</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thôi</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mỗi</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giấc</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mơ</a:t>
            </a:r>
            <a:r>
              <a:rPr lang="en-US" sz="5600" dirty="0" smtClean="0">
                <a:solidFill>
                  <a:schemeClr val="bg1"/>
                </a:solidFill>
                <a:latin typeface="+mj-lt"/>
                <a:cs typeface="Arial" panose="020B0604020202020204" pitchFamily="34" charset="0"/>
              </a:rPr>
              <a:t> con </a:t>
            </a:r>
            <a:r>
              <a:rPr lang="en-US" sz="5600" dirty="0" err="1" smtClean="0">
                <a:solidFill>
                  <a:schemeClr val="bg1"/>
                </a:solidFill>
                <a:latin typeface="+mj-lt"/>
                <a:cs typeface="Arial" panose="020B0604020202020204" pitchFamily="34" charset="0"/>
              </a:rPr>
              <a:t>có</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trong</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đời</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Là</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sống</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vui</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là</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hát</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vui</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là</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trẻ</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thơ</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trong</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mái</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nhà</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Người</a:t>
            </a:r>
            <a:r>
              <a:rPr lang="en-US" sz="5600" dirty="0" smtClean="0">
                <a:solidFill>
                  <a:schemeClr val="bg1"/>
                </a:solidFill>
                <a:latin typeface="+mj-lt"/>
                <a:cs typeface="Arial" panose="020B0604020202020204" pitchFamily="34" charset="0"/>
              </a:rPr>
              <a:t>.</a:t>
            </a:r>
            <a:endParaRPr lang="vi-VN" sz="5600" b="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2561820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Autofit/>
          </a:bodyPr>
          <a:lstStyle/>
          <a:p>
            <a:pPr algn="just">
              <a:lnSpc>
                <a:spcPct val="110000"/>
              </a:lnSpc>
              <a:spcBef>
                <a:spcPts val="0"/>
              </a:spcBef>
            </a:pPr>
            <a:r>
              <a:rPr lang="en-US" sz="5200" u="sng" dirty="0" err="1" smtClean="0">
                <a:solidFill>
                  <a:srgbClr val="FFFF00"/>
                </a:solidFill>
                <a:latin typeface="+mj-lt"/>
                <a:cs typeface="Arial" panose="020B0604020202020204" pitchFamily="34" charset="0"/>
              </a:rPr>
              <a:t>Đk</a:t>
            </a:r>
            <a:r>
              <a:rPr lang="en-US" sz="5200" b="0" dirty="0" smtClean="0">
                <a:solidFill>
                  <a:srgbClr val="FFFF00"/>
                </a:solidFill>
                <a:latin typeface="+mj-lt"/>
                <a:cs typeface="Arial" panose="020B0604020202020204" pitchFamily="34" charset="0"/>
              </a:rPr>
              <a:t>:</a:t>
            </a:r>
            <a:r>
              <a:rPr lang="en-US" sz="5200" b="0" dirty="0" smtClean="0">
                <a:solidFill>
                  <a:srgbClr val="FF0000"/>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Trái</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tim</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hồng</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Thiên</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Chúa</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trái</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tim</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người</a:t>
            </a:r>
            <a:r>
              <a:rPr lang="en-US" sz="5200" dirty="0" smtClean="0">
                <a:solidFill>
                  <a:schemeClr val="bg1"/>
                </a:solidFill>
                <a:latin typeface="+mj-lt"/>
                <a:cs typeface="Arial" panose="020B0604020202020204" pitchFamily="34" charset="0"/>
              </a:rPr>
              <a:t> Cha. </a:t>
            </a:r>
            <a:r>
              <a:rPr lang="en-US" sz="5200" dirty="0" err="1" smtClean="0">
                <a:solidFill>
                  <a:schemeClr val="bg1"/>
                </a:solidFill>
                <a:latin typeface="+mj-lt"/>
                <a:cs typeface="Arial" panose="020B0604020202020204" pitchFamily="34" charset="0"/>
              </a:rPr>
              <a:t>Mãi</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muôn</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đời</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yêu</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dấu</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chúng</a:t>
            </a:r>
            <a:r>
              <a:rPr lang="en-US" sz="5200" dirty="0" smtClean="0">
                <a:solidFill>
                  <a:schemeClr val="bg1"/>
                </a:solidFill>
                <a:latin typeface="+mj-lt"/>
                <a:cs typeface="Arial" panose="020B0604020202020204" pitchFamily="34" charset="0"/>
              </a:rPr>
              <a:t> con </a:t>
            </a:r>
            <a:r>
              <a:rPr lang="en-US" sz="5200" dirty="0" err="1" smtClean="0">
                <a:solidFill>
                  <a:schemeClr val="bg1"/>
                </a:solidFill>
                <a:latin typeface="+mj-lt"/>
                <a:cs typeface="Arial" panose="020B0604020202020204" pitchFamily="34" charset="0"/>
              </a:rPr>
              <a:t>gần</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xa</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Tháng</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năm</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đời</a:t>
            </a:r>
            <a:r>
              <a:rPr lang="en-US" sz="5200" dirty="0" smtClean="0">
                <a:solidFill>
                  <a:schemeClr val="bg1"/>
                </a:solidFill>
                <a:latin typeface="+mj-lt"/>
                <a:cs typeface="Arial" panose="020B0604020202020204" pitchFamily="34" charset="0"/>
              </a:rPr>
              <a:t> con </a:t>
            </a:r>
            <a:r>
              <a:rPr lang="en-US" sz="5200" dirty="0" err="1" smtClean="0">
                <a:solidFill>
                  <a:schemeClr val="bg1"/>
                </a:solidFill>
                <a:latin typeface="+mj-lt"/>
                <a:cs typeface="Arial" panose="020B0604020202020204" pitchFamily="34" charset="0"/>
              </a:rPr>
              <a:t>sống</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chứa</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chan</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lời</a:t>
            </a:r>
            <a:r>
              <a:rPr lang="en-US" sz="5200" dirty="0" smtClean="0">
                <a:solidFill>
                  <a:schemeClr val="bg1"/>
                </a:solidFill>
                <a:latin typeface="+mj-lt"/>
                <a:cs typeface="Arial" panose="020B0604020202020204" pitchFamily="34" charset="0"/>
              </a:rPr>
              <a:t> ca. </a:t>
            </a:r>
            <a:r>
              <a:rPr lang="en-US" sz="5200" dirty="0" err="1" smtClean="0">
                <a:solidFill>
                  <a:schemeClr val="bg1"/>
                </a:solidFill>
                <a:latin typeface="+mj-lt"/>
                <a:cs typeface="Arial" panose="020B0604020202020204" pitchFamily="34" charset="0"/>
              </a:rPr>
              <a:t>Có</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ân</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tình</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Thiên</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Chúa</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trái</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tim</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nở</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hoa</a:t>
            </a:r>
            <a:r>
              <a:rPr lang="en-US" sz="5200" dirty="0" smtClean="0">
                <a:solidFill>
                  <a:schemeClr val="bg1"/>
                </a:solidFill>
                <a:latin typeface="+mj-lt"/>
                <a:cs typeface="Arial" panose="020B0604020202020204" pitchFamily="34" charset="0"/>
              </a:rPr>
              <a:t>.</a:t>
            </a:r>
            <a:endParaRPr lang="vi-VN" sz="5200" b="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41327771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89503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30000"/>
              </a:lnSpc>
            </a:pPr>
            <a:r>
              <a:rPr lang="en-US" sz="6000" b="0" u="sng" dirty="0" err="1" smtClean="0">
                <a:solidFill>
                  <a:srgbClr val="FFFF00"/>
                </a:solidFill>
                <a:effectLst/>
                <a:latin typeface="+mj-lt"/>
              </a:rPr>
              <a:t>Ca</a:t>
            </a:r>
            <a:r>
              <a:rPr lang="en-US" sz="6000" b="0" u="sng" dirty="0" smtClean="0">
                <a:solidFill>
                  <a:srgbClr val="FFFF00"/>
                </a:solidFill>
                <a:effectLst/>
                <a:latin typeface="+mj-lt"/>
              </a:rPr>
              <a:t> </a:t>
            </a:r>
            <a:r>
              <a:rPr lang="en-US" sz="6000" b="0" u="sng" dirty="0" err="1">
                <a:solidFill>
                  <a:srgbClr val="FFFF00"/>
                </a:solidFill>
                <a:effectLst/>
                <a:latin typeface="+mj-lt"/>
              </a:rPr>
              <a:t>Nhập</a:t>
            </a:r>
            <a:r>
              <a:rPr lang="en-US" sz="6000" b="0" u="sng" dirty="0">
                <a:solidFill>
                  <a:srgbClr val="FFFF00"/>
                </a:solidFill>
                <a:effectLst/>
                <a:latin typeface="+mj-lt"/>
              </a:rPr>
              <a:t> </a:t>
            </a:r>
            <a:r>
              <a:rPr lang="en-US" sz="6000" b="0" u="sng" dirty="0" err="1">
                <a:solidFill>
                  <a:srgbClr val="FFFF00"/>
                </a:solidFill>
                <a:effectLst/>
                <a:latin typeface="+mj-lt"/>
              </a:rPr>
              <a:t>Lễ</a:t>
            </a:r>
            <a:r>
              <a:rPr lang="en-US" sz="6000" b="0" u="sng" dirty="0">
                <a:solidFill>
                  <a:srgbClr val="FFFF00"/>
                </a:solidFill>
                <a:effectLst/>
                <a:latin typeface="+mj-lt"/>
              </a:rPr>
              <a:t/>
            </a:r>
            <a:br>
              <a:rPr lang="en-US" sz="6000" b="0" u="sng" dirty="0">
                <a:solidFill>
                  <a:srgbClr val="FFFF00"/>
                </a:solidFill>
                <a:effectLst/>
                <a:latin typeface="+mj-lt"/>
              </a:rPr>
            </a:br>
            <a:r>
              <a:rPr lang="en-US" sz="8000" b="0" dirty="0" err="1" smtClean="0">
                <a:solidFill>
                  <a:srgbClr val="FFFF00"/>
                </a:solidFill>
                <a:effectLst/>
              </a:rPr>
              <a:t>Trèo</a:t>
            </a:r>
            <a:r>
              <a:rPr lang="en-US" sz="8000" b="0" dirty="0" smtClean="0">
                <a:solidFill>
                  <a:srgbClr val="FFFF00"/>
                </a:solidFill>
                <a:effectLst/>
              </a:rPr>
              <a:t> </a:t>
            </a:r>
            <a:r>
              <a:rPr lang="en-US" sz="8000" b="0" dirty="0" err="1" smtClean="0">
                <a:solidFill>
                  <a:srgbClr val="FFFF00"/>
                </a:solidFill>
                <a:effectLst/>
              </a:rPr>
              <a:t>Lên</a:t>
            </a:r>
            <a:r>
              <a:rPr lang="en-US" sz="8000" b="0" dirty="0" smtClean="0">
                <a:solidFill>
                  <a:srgbClr val="FFFF00"/>
                </a:solidFill>
                <a:effectLst/>
              </a:rPr>
              <a:t> Cao</a:t>
            </a:r>
            <a:br>
              <a:rPr lang="en-US" sz="8000" b="0" dirty="0" smtClean="0">
                <a:solidFill>
                  <a:srgbClr val="FFFF00"/>
                </a:solidFill>
                <a:effectLst/>
              </a:rPr>
            </a:br>
            <a:r>
              <a:rPr lang="en-US" sz="6000" b="0" i="1" dirty="0" smtClean="0">
                <a:solidFill>
                  <a:schemeClr val="bg1"/>
                </a:solidFill>
                <a:effectLst/>
                <a:latin typeface="+mj-lt"/>
              </a:rPr>
              <a:t>Nam </a:t>
            </a:r>
            <a:r>
              <a:rPr lang="en-US" sz="6000" b="0" i="1" dirty="0" err="1" smtClean="0">
                <a:solidFill>
                  <a:schemeClr val="bg1"/>
                </a:solidFill>
                <a:effectLst/>
                <a:latin typeface="+mj-lt"/>
              </a:rPr>
              <a:t>Hoa</a:t>
            </a:r>
            <a:endParaRPr lang="en-US" sz="6000" b="0" i="1" dirty="0">
              <a:solidFill>
                <a:schemeClr val="bg1"/>
              </a:solidFill>
              <a:effectLst/>
              <a:latin typeface="+mj-lt"/>
            </a:endParaRPr>
          </a:p>
        </p:txBody>
      </p:sp>
    </p:spTree>
    <p:extLst>
      <p:ext uri="{BB962C8B-B14F-4D97-AF65-F5344CB8AC3E}">
        <p14:creationId xmlns:p14="http://schemas.microsoft.com/office/powerpoint/2010/main" val="13066618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pic>
        <p:nvPicPr>
          <p:cNvPr id="4" name="Picture 3">
            <a:extLst>
              <a:ext uri="{FF2B5EF4-FFF2-40B4-BE49-F238E27FC236}">
                <a16:creationId xmlns="" xmlns:a16="http://schemas.microsoft.com/office/drawing/2014/main" id="{FFDFDB9D-9E35-98DE-108E-543841ED14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36340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nSpc>
                <a:spcPct val="120000"/>
              </a:lnSpc>
              <a:spcBef>
                <a:spcPts val="0"/>
              </a:spcBef>
            </a:pPr>
            <a:r>
              <a:rPr lang="en-US" sz="7400" b="0" spc="-150" dirty="0">
                <a:solidFill>
                  <a:srgbClr val="003399"/>
                </a:solidFill>
                <a:latin typeface="+mj-lt"/>
              </a:rPr>
              <a:t> </a:t>
            </a:r>
            <a:r>
              <a:rPr lang="en-US" sz="6000" u="sng" spc="-150" dirty="0" err="1">
                <a:solidFill>
                  <a:srgbClr val="FFFF00"/>
                </a:solidFill>
                <a:latin typeface="+mj-lt"/>
              </a:rPr>
              <a:t>Ca</a:t>
            </a:r>
            <a:r>
              <a:rPr lang="en-US" sz="6000" u="sng" spc="-150" dirty="0">
                <a:solidFill>
                  <a:srgbClr val="FFFF00"/>
                </a:solidFill>
                <a:latin typeface="+mj-lt"/>
              </a:rPr>
              <a:t> </a:t>
            </a:r>
            <a:r>
              <a:rPr lang="en-US" sz="6000" u="sng" spc="-150" dirty="0" err="1" smtClean="0">
                <a:solidFill>
                  <a:srgbClr val="FFFF00"/>
                </a:solidFill>
                <a:latin typeface="+mj-lt"/>
              </a:rPr>
              <a:t>Kết</a:t>
            </a:r>
            <a:r>
              <a:rPr lang="en-US" sz="6000" u="sng" spc="-150" dirty="0" smtClean="0">
                <a:solidFill>
                  <a:srgbClr val="FFFF00"/>
                </a:solidFill>
                <a:latin typeface="+mj-lt"/>
              </a:rPr>
              <a:t> </a:t>
            </a:r>
            <a:r>
              <a:rPr lang="en-US" sz="6000" u="sng" spc="-150" dirty="0" err="1" smtClean="0">
                <a:solidFill>
                  <a:srgbClr val="FFFF00"/>
                </a:solidFill>
                <a:latin typeface="+mj-lt"/>
              </a:rPr>
              <a:t>Lễ</a:t>
            </a:r>
            <a:endParaRPr lang="en-US" sz="6000" u="sng" spc="-150" dirty="0">
              <a:solidFill>
                <a:srgbClr val="FFFF00"/>
              </a:solidFill>
              <a:latin typeface="+mj-lt"/>
            </a:endParaRPr>
          </a:p>
          <a:p>
            <a:pPr>
              <a:lnSpc>
                <a:spcPct val="120000"/>
              </a:lnSpc>
              <a:spcBef>
                <a:spcPts val="0"/>
              </a:spcBef>
            </a:pPr>
            <a:r>
              <a:rPr lang="en-US" sz="8000" spc="-150" dirty="0" err="1" smtClean="0">
                <a:solidFill>
                  <a:srgbClr val="FFFF00"/>
                </a:solidFill>
                <a:latin typeface="+mj-lt"/>
              </a:rPr>
              <a:t>Trong</a:t>
            </a:r>
            <a:r>
              <a:rPr lang="en-US" sz="8000" spc="-150" dirty="0" smtClean="0">
                <a:solidFill>
                  <a:srgbClr val="FFFF00"/>
                </a:solidFill>
                <a:latin typeface="+mj-lt"/>
              </a:rPr>
              <a:t> </a:t>
            </a:r>
            <a:r>
              <a:rPr lang="en-US" sz="8000" spc="-150" dirty="0" smtClean="0">
                <a:solidFill>
                  <a:srgbClr val="FFFF00"/>
                </a:solidFill>
                <a:latin typeface="+mj-lt"/>
              </a:rPr>
              <a:t>An </a:t>
            </a:r>
            <a:r>
              <a:rPr lang="en-US" sz="8000" spc="-150" dirty="0" err="1" smtClean="0">
                <a:solidFill>
                  <a:srgbClr val="FFFF00"/>
                </a:solidFill>
                <a:latin typeface="+mj-lt"/>
              </a:rPr>
              <a:t>Bình</a:t>
            </a:r>
            <a:endParaRPr lang="en-US" sz="8000" spc="-150" dirty="0">
              <a:solidFill>
                <a:srgbClr val="FFFF00"/>
              </a:solidFill>
              <a:latin typeface="+mj-lt"/>
            </a:endParaRPr>
          </a:p>
          <a:p>
            <a:pPr>
              <a:lnSpc>
                <a:spcPct val="120000"/>
              </a:lnSpc>
              <a:spcBef>
                <a:spcPts val="0"/>
              </a:spcBef>
            </a:pPr>
            <a:r>
              <a:rPr lang="en-US" sz="6000" i="1" spc="-150" dirty="0" err="1" smtClean="0">
                <a:solidFill>
                  <a:schemeClr val="bg1"/>
                </a:solidFill>
                <a:latin typeface="+mj-lt"/>
              </a:rPr>
              <a:t>Nguyễn</a:t>
            </a:r>
            <a:r>
              <a:rPr lang="en-US" sz="6000" i="1" spc="-150" dirty="0" smtClean="0">
                <a:solidFill>
                  <a:schemeClr val="bg1"/>
                </a:solidFill>
                <a:latin typeface="+mj-lt"/>
              </a:rPr>
              <a:t> </a:t>
            </a:r>
            <a:r>
              <a:rPr lang="en-US" sz="6000" i="1" spc="-150" dirty="0" err="1" smtClean="0">
                <a:solidFill>
                  <a:schemeClr val="bg1"/>
                </a:solidFill>
                <a:latin typeface="+mj-lt"/>
              </a:rPr>
              <a:t>Duy</a:t>
            </a:r>
            <a:endParaRPr lang="en-US" sz="6000" i="1" dirty="0">
              <a:solidFill>
                <a:schemeClr val="bg1"/>
              </a:solidFill>
              <a:latin typeface="+mj-lt"/>
            </a:endParaRPr>
          </a:p>
        </p:txBody>
      </p:sp>
    </p:spTree>
    <p:extLst>
      <p:ext uri="{BB962C8B-B14F-4D97-AF65-F5344CB8AC3E}">
        <p14:creationId xmlns:p14="http://schemas.microsoft.com/office/powerpoint/2010/main" val="8140728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vi-VN" sz="5200" b="0" dirty="0">
                <a:solidFill>
                  <a:schemeClr val="bg1"/>
                </a:solidFill>
                <a:effectLst/>
              </a:rPr>
              <a:t> </a:t>
            </a:r>
            <a:r>
              <a:rPr lang="vi-VN" sz="5200" dirty="0">
                <a:solidFill>
                  <a:schemeClr val="bg1"/>
                </a:solidFill>
              </a:rPr>
              <a:t>Ra về trong hy vọng và mừng vui. Ra về trong an bình của Thiên Chúa. Xin tri ân Ngài, xin tri ân Ngài đến muôn đời tình thương Chúa </a:t>
            </a:r>
            <a:r>
              <a:rPr lang="en-US" sz="5200" dirty="0" smtClean="0">
                <a:solidFill>
                  <a:schemeClr val="bg1"/>
                </a:solidFill>
              </a:rPr>
              <a:t>n</a:t>
            </a:r>
            <a:r>
              <a:rPr lang="vi-VN" sz="5200" dirty="0" smtClean="0">
                <a:solidFill>
                  <a:schemeClr val="bg1"/>
                </a:solidFill>
              </a:rPr>
              <a:t>hư </a:t>
            </a:r>
            <a:r>
              <a:rPr lang="vi-VN" sz="5200" dirty="0">
                <a:solidFill>
                  <a:schemeClr val="bg1"/>
                </a:solidFill>
              </a:rPr>
              <a:t>đất trời</a:t>
            </a:r>
            <a:r>
              <a:rPr lang="vi-VN" sz="5200" b="0" dirty="0" smtClean="0">
                <a:solidFill>
                  <a:schemeClr val="bg1"/>
                </a:solidFill>
                <a:effectLst/>
              </a:rPr>
              <a:t>.</a:t>
            </a:r>
            <a:endParaRPr lang="vi-VN" sz="5200" b="0" dirty="0">
              <a:solidFill>
                <a:schemeClr val="bg1"/>
              </a:solidFill>
              <a:effectLst/>
            </a:endParaRPr>
          </a:p>
        </p:txBody>
      </p:sp>
    </p:spTree>
    <p:extLst>
      <p:ext uri="{BB962C8B-B14F-4D97-AF65-F5344CB8AC3E}">
        <p14:creationId xmlns:p14="http://schemas.microsoft.com/office/powerpoint/2010/main" val="25507740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400" b="0" u="sng" dirty="0" err="1" smtClean="0">
                <a:solidFill>
                  <a:srgbClr val="FFFF00"/>
                </a:solidFill>
                <a:effectLst/>
              </a:rPr>
              <a:t>Tk</a:t>
            </a:r>
            <a:r>
              <a:rPr lang="en-US" sz="6400" b="0" u="sng" dirty="0" smtClean="0">
                <a:solidFill>
                  <a:srgbClr val="FFFF00"/>
                </a:solidFill>
                <a:effectLst/>
              </a:rPr>
              <a:t>:</a:t>
            </a:r>
            <a:r>
              <a:rPr lang="en-US" sz="6400" b="0" dirty="0" smtClean="0">
                <a:solidFill>
                  <a:schemeClr val="bg1"/>
                </a:solidFill>
                <a:effectLst/>
              </a:rPr>
              <a:t> </a:t>
            </a:r>
            <a:r>
              <a:rPr lang="vi-VN" sz="6400" dirty="0">
                <a:solidFill>
                  <a:schemeClr val="bg1"/>
                </a:solidFill>
              </a:rPr>
              <a:t>Vì lời Chúa là đèn soi cho chúng </a:t>
            </a:r>
            <a:r>
              <a:rPr lang="vi-VN" sz="6400" dirty="0" smtClean="0">
                <a:solidFill>
                  <a:schemeClr val="bg1"/>
                </a:solidFill>
              </a:rPr>
              <a:t>con</a:t>
            </a:r>
            <a:r>
              <a:rPr lang="en-US" sz="6400" dirty="0" smtClean="0">
                <a:solidFill>
                  <a:schemeClr val="bg1"/>
                </a:solidFill>
              </a:rPr>
              <a:t>.</a:t>
            </a:r>
            <a:r>
              <a:rPr lang="vi-VN" sz="6400" dirty="0" smtClean="0">
                <a:solidFill>
                  <a:schemeClr val="bg1"/>
                </a:solidFill>
              </a:rPr>
              <a:t> </a:t>
            </a:r>
            <a:r>
              <a:rPr lang="en-US" sz="6400" dirty="0" smtClean="0">
                <a:solidFill>
                  <a:schemeClr val="bg1"/>
                </a:solidFill>
              </a:rPr>
              <a:t>C</a:t>
            </a:r>
            <a:r>
              <a:rPr lang="vi-VN" sz="6400" smtClean="0">
                <a:solidFill>
                  <a:schemeClr val="bg1"/>
                </a:solidFill>
              </a:rPr>
              <a:t>ảm </a:t>
            </a:r>
            <a:r>
              <a:rPr lang="vi-VN" sz="6400" dirty="0">
                <a:solidFill>
                  <a:schemeClr val="bg1"/>
                </a:solidFill>
              </a:rPr>
              <a:t>tạ Chúa đã dẫn đường chúng con về</a:t>
            </a:r>
            <a:r>
              <a:rPr lang="vi-VN" sz="6400" b="0" dirty="0" smtClean="0">
                <a:solidFill>
                  <a:schemeClr val="bg1"/>
                </a:solidFill>
                <a:effectLst/>
              </a:rPr>
              <a:t>.</a:t>
            </a:r>
            <a:endParaRPr lang="en-US" sz="6400" b="0" dirty="0">
              <a:solidFill>
                <a:schemeClr val="bg1"/>
              </a:solidFill>
              <a:effectLst/>
            </a:endParaRPr>
          </a:p>
        </p:txBody>
      </p:sp>
    </p:spTree>
    <p:extLst>
      <p:ext uri="{BB962C8B-B14F-4D97-AF65-F5344CB8AC3E}">
        <p14:creationId xmlns:p14="http://schemas.microsoft.com/office/powerpoint/2010/main" val="35825937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vi-VN" sz="5200" b="0" dirty="0">
                <a:solidFill>
                  <a:schemeClr val="bg1"/>
                </a:solidFill>
                <a:effectLst/>
              </a:rPr>
              <a:t> </a:t>
            </a:r>
            <a:r>
              <a:rPr lang="vi-VN" sz="5200" dirty="0">
                <a:solidFill>
                  <a:schemeClr val="bg1"/>
                </a:solidFill>
              </a:rPr>
              <a:t>Ra về trong hy vọng và mừng vui. Ra về trong an bình của Thiên Chúa. Xin tri ân Ngài, xin tri ân Ngài đến muôn đời tình thương Chúa </a:t>
            </a:r>
            <a:r>
              <a:rPr lang="en-US" sz="5200" dirty="0" smtClean="0">
                <a:solidFill>
                  <a:schemeClr val="bg1"/>
                </a:solidFill>
              </a:rPr>
              <a:t>n</a:t>
            </a:r>
            <a:r>
              <a:rPr lang="vi-VN" sz="5200" dirty="0" smtClean="0">
                <a:solidFill>
                  <a:schemeClr val="bg1"/>
                </a:solidFill>
              </a:rPr>
              <a:t>hư </a:t>
            </a:r>
            <a:r>
              <a:rPr lang="vi-VN" sz="5200" dirty="0">
                <a:solidFill>
                  <a:schemeClr val="bg1"/>
                </a:solidFill>
              </a:rPr>
              <a:t>đất trời</a:t>
            </a:r>
            <a:r>
              <a:rPr lang="vi-VN" sz="5200" b="0" dirty="0" smtClean="0">
                <a:solidFill>
                  <a:schemeClr val="bg1"/>
                </a:solidFill>
                <a:effectLst/>
              </a:rPr>
              <a:t>.</a:t>
            </a:r>
            <a:endParaRPr lang="vi-VN" sz="5200" b="0" dirty="0">
              <a:solidFill>
                <a:schemeClr val="bg1"/>
              </a:solidFill>
              <a:effectLst/>
            </a:endParaRPr>
          </a:p>
        </p:txBody>
      </p:sp>
    </p:spTree>
    <p:extLst>
      <p:ext uri="{BB962C8B-B14F-4D97-AF65-F5344CB8AC3E}">
        <p14:creationId xmlns:p14="http://schemas.microsoft.com/office/powerpoint/2010/main" val="10421443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pic>
        <p:nvPicPr>
          <p:cNvPr id="4" name="Picture 3">
            <a:extLst>
              <a:ext uri="{FF2B5EF4-FFF2-40B4-BE49-F238E27FC236}">
                <a16:creationId xmlns="" xmlns:a16="http://schemas.microsoft.com/office/drawing/2014/main" id="{FFDFDB9D-9E35-98DE-108E-543841ED14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331123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6000" u="sng" dirty="0" err="1" smtClean="0">
                <a:solidFill>
                  <a:srgbClr val="FFFF00"/>
                </a:solidFill>
                <a:latin typeface="+mj-lt"/>
              </a:rPr>
              <a:t>Đk</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en-US" sz="6000" dirty="0" err="1" smtClean="0">
                <a:solidFill>
                  <a:schemeClr val="bg1"/>
                </a:solidFill>
                <a:latin typeface="+mj-lt"/>
              </a:rPr>
              <a:t>Trèo</a:t>
            </a:r>
            <a:r>
              <a:rPr lang="en-US" sz="6000" dirty="0" smtClean="0">
                <a:solidFill>
                  <a:schemeClr val="bg1"/>
                </a:solidFill>
                <a:latin typeface="+mj-lt"/>
              </a:rPr>
              <a:t> </a:t>
            </a:r>
            <a:r>
              <a:rPr lang="en-US" sz="6000" dirty="0" err="1" smtClean="0">
                <a:solidFill>
                  <a:schemeClr val="bg1"/>
                </a:solidFill>
                <a:latin typeface="+mj-lt"/>
              </a:rPr>
              <a:t>trèo</a:t>
            </a:r>
            <a:r>
              <a:rPr lang="en-US" sz="6000" dirty="0" smtClean="0">
                <a:solidFill>
                  <a:schemeClr val="bg1"/>
                </a:solidFill>
                <a:latin typeface="+mj-lt"/>
              </a:rPr>
              <a:t> </a:t>
            </a:r>
            <a:r>
              <a:rPr lang="en-US" sz="6000" dirty="0" err="1" smtClean="0">
                <a:solidFill>
                  <a:schemeClr val="bg1"/>
                </a:solidFill>
                <a:latin typeface="+mj-lt"/>
              </a:rPr>
              <a:t>lên</a:t>
            </a:r>
            <a:r>
              <a:rPr lang="en-US" sz="6000" dirty="0" smtClean="0">
                <a:solidFill>
                  <a:schemeClr val="bg1"/>
                </a:solidFill>
                <a:latin typeface="+mj-lt"/>
              </a:rPr>
              <a:t> </a:t>
            </a:r>
            <a:r>
              <a:rPr lang="en-US" sz="6000" dirty="0" err="1" smtClean="0">
                <a:solidFill>
                  <a:schemeClr val="bg1"/>
                </a:solidFill>
                <a:latin typeface="+mj-lt"/>
              </a:rPr>
              <a:t>ai</a:t>
            </a:r>
            <a:r>
              <a:rPr lang="en-US" sz="6000" dirty="0" smtClean="0">
                <a:solidFill>
                  <a:schemeClr val="bg1"/>
                </a:solidFill>
                <a:latin typeface="+mj-lt"/>
              </a:rPr>
              <a:t> </a:t>
            </a:r>
            <a:r>
              <a:rPr lang="en-US" sz="6000" dirty="0" err="1" smtClean="0">
                <a:solidFill>
                  <a:schemeClr val="bg1"/>
                </a:solidFill>
                <a:latin typeface="+mj-lt"/>
              </a:rPr>
              <a:t>được</a:t>
            </a:r>
            <a:r>
              <a:rPr lang="en-US" sz="6000" dirty="0" smtClean="0">
                <a:solidFill>
                  <a:schemeClr val="bg1"/>
                </a:solidFill>
                <a:latin typeface="+mj-lt"/>
              </a:rPr>
              <a:t> </a:t>
            </a:r>
            <a:r>
              <a:rPr lang="en-US" sz="6000" dirty="0" err="1" smtClean="0">
                <a:solidFill>
                  <a:schemeClr val="bg1"/>
                </a:solidFill>
                <a:latin typeface="+mj-lt"/>
              </a:rPr>
              <a:t>trèo</a:t>
            </a:r>
            <a:r>
              <a:rPr lang="en-US" sz="6000" dirty="0" smtClean="0">
                <a:solidFill>
                  <a:schemeClr val="bg1"/>
                </a:solidFill>
                <a:latin typeface="+mj-lt"/>
              </a:rPr>
              <a:t> </a:t>
            </a:r>
            <a:r>
              <a:rPr lang="en-US" sz="6000" dirty="0" err="1" smtClean="0">
                <a:solidFill>
                  <a:schemeClr val="bg1"/>
                </a:solidFill>
                <a:latin typeface="+mj-lt"/>
              </a:rPr>
              <a:t>lên</a:t>
            </a:r>
            <a:r>
              <a:rPr lang="en-US" sz="6000" dirty="0" smtClean="0">
                <a:solidFill>
                  <a:schemeClr val="bg1"/>
                </a:solidFill>
                <a:latin typeface="+mj-lt"/>
              </a:rPr>
              <a:t> </a:t>
            </a:r>
            <a:r>
              <a:rPr lang="en-US" sz="6000" dirty="0" err="1" smtClean="0">
                <a:solidFill>
                  <a:schemeClr val="bg1"/>
                </a:solidFill>
                <a:latin typeface="+mj-lt"/>
              </a:rPr>
              <a:t>cao</a:t>
            </a:r>
            <a:r>
              <a:rPr lang="en-US" sz="6000" dirty="0" smtClean="0">
                <a:solidFill>
                  <a:schemeClr val="bg1"/>
                </a:solidFill>
                <a:latin typeface="+mj-lt"/>
              </a:rPr>
              <a:t> </a:t>
            </a:r>
            <a:r>
              <a:rPr lang="en-US" sz="6000" dirty="0" err="1" smtClean="0">
                <a:solidFill>
                  <a:schemeClr val="bg1"/>
                </a:solidFill>
                <a:latin typeface="+mj-lt"/>
              </a:rPr>
              <a:t>sơn</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a:t>
            </a:r>
            <a:r>
              <a:rPr lang="en-US" sz="6000" dirty="0" err="1" smtClean="0">
                <a:solidFill>
                  <a:schemeClr val="bg1"/>
                </a:solidFill>
                <a:latin typeface="+mj-lt"/>
              </a:rPr>
              <a:t>ai</a:t>
            </a:r>
            <a:r>
              <a:rPr lang="en-US" sz="6000" dirty="0" smtClean="0">
                <a:solidFill>
                  <a:schemeClr val="bg1"/>
                </a:solidFill>
                <a:latin typeface="+mj-lt"/>
              </a:rPr>
              <a:t> </a:t>
            </a:r>
            <a:r>
              <a:rPr lang="en-US" sz="6000" dirty="0" err="1" smtClean="0">
                <a:solidFill>
                  <a:schemeClr val="bg1"/>
                </a:solidFill>
                <a:latin typeface="+mj-lt"/>
              </a:rPr>
              <a:t>được</a:t>
            </a:r>
            <a:r>
              <a:rPr lang="en-US" sz="6000" dirty="0" smtClean="0">
                <a:solidFill>
                  <a:schemeClr val="bg1"/>
                </a:solidFill>
                <a:latin typeface="+mj-lt"/>
              </a:rPr>
              <a:t> </a:t>
            </a:r>
            <a:r>
              <a:rPr lang="en-US" sz="6000" dirty="0" err="1" smtClean="0">
                <a:solidFill>
                  <a:schemeClr val="bg1"/>
                </a:solidFill>
                <a:latin typeface="+mj-lt"/>
              </a:rPr>
              <a:t>đứng</a:t>
            </a:r>
            <a:r>
              <a:rPr lang="en-US" sz="6000" dirty="0" smtClean="0">
                <a:solidFill>
                  <a:schemeClr val="bg1"/>
                </a:solidFill>
                <a:latin typeface="+mj-lt"/>
              </a:rPr>
              <a:t> </a:t>
            </a:r>
            <a:r>
              <a:rPr lang="en-US" sz="6000" dirty="0" err="1" smtClean="0">
                <a:solidFill>
                  <a:schemeClr val="bg1"/>
                </a:solidFill>
                <a:latin typeface="+mj-lt"/>
              </a:rPr>
              <a:t>trong</a:t>
            </a:r>
            <a:r>
              <a:rPr lang="en-US" sz="6000" dirty="0" smtClean="0">
                <a:solidFill>
                  <a:schemeClr val="bg1"/>
                </a:solidFill>
                <a:latin typeface="+mj-lt"/>
              </a:rPr>
              <a:t> </a:t>
            </a:r>
            <a:r>
              <a:rPr lang="en-US" sz="6000" dirty="0" err="1" smtClean="0">
                <a:solidFill>
                  <a:schemeClr val="bg1"/>
                </a:solidFill>
                <a:latin typeface="+mj-lt"/>
              </a:rPr>
              <a:t>thánh</a:t>
            </a:r>
            <a:r>
              <a:rPr lang="en-US" sz="6000" dirty="0" smtClean="0">
                <a:solidFill>
                  <a:schemeClr val="bg1"/>
                </a:solidFill>
                <a:latin typeface="+mj-lt"/>
              </a:rPr>
              <a:t> </a:t>
            </a:r>
            <a:r>
              <a:rPr lang="en-US" sz="6000" dirty="0" err="1" smtClean="0">
                <a:solidFill>
                  <a:schemeClr val="bg1"/>
                </a:solidFill>
                <a:latin typeface="+mj-lt"/>
              </a:rPr>
              <a:t>điện</a:t>
            </a:r>
            <a:r>
              <a:rPr lang="en-US" sz="6000" dirty="0" smtClean="0">
                <a:solidFill>
                  <a:schemeClr val="bg1"/>
                </a:solidFill>
                <a:latin typeface="+mj-lt"/>
              </a:rPr>
              <a:t> </a:t>
            </a:r>
            <a:r>
              <a:rPr lang="en-US" sz="6000" dirty="0" err="1" smtClean="0">
                <a:solidFill>
                  <a:schemeClr val="bg1"/>
                </a:solidFill>
                <a:latin typeface="+mj-lt"/>
              </a:rPr>
              <a:t>đứng</a:t>
            </a:r>
            <a:r>
              <a:rPr lang="en-US" sz="6000" dirty="0" smtClean="0">
                <a:solidFill>
                  <a:schemeClr val="bg1"/>
                </a:solidFill>
                <a:latin typeface="+mj-lt"/>
              </a:rPr>
              <a:t> </a:t>
            </a:r>
            <a:r>
              <a:rPr lang="en-US" sz="6000" dirty="0" err="1" smtClean="0">
                <a:solidFill>
                  <a:schemeClr val="bg1"/>
                </a:solidFill>
                <a:latin typeface="+mj-lt"/>
              </a:rPr>
              <a:t>trong</a:t>
            </a:r>
            <a:r>
              <a:rPr lang="en-US" sz="6000" dirty="0" smtClean="0">
                <a:solidFill>
                  <a:schemeClr val="bg1"/>
                </a:solidFill>
                <a:latin typeface="+mj-lt"/>
              </a:rPr>
              <a:t> </a:t>
            </a:r>
            <a:r>
              <a:rPr lang="en-US" sz="6000" dirty="0" err="1" smtClean="0">
                <a:solidFill>
                  <a:schemeClr val="bg1"/>
                </a:solidFill>
                <a:latin typeface="+mj-lt"/>
              </a:rPr>
              <a:t>đền</a:t>
            </a:r>
            <a:r>
              <a:rPr lang="en-US" sz="6000" dirty="0" smtClean="0">
                <a:solidFill>
                  <a:schemeClr val="bg1"/>
                </a:solidFill>
                <a:latin typeface="+mj-lt"/>
              </a:rPr>
              <a:t> </a:t>
            </a:r>
            <a:r>
              <a:rPr lang="en-US" sz="6000" dirty="0" err="1" smtClean="0">
                <a:solidFill>
                  <a:schemeClr val="bg1"/>
                </a:solidFill>
                <a:latin typeface="+mj-lt"/>
              </a:rPr>
              <a:t>thờ</a:t>
            </a:r>
            <a:r>
              <a:rPr lang="en-US" sz="6000" dirty="0" smtClean="0">
                <a:solidFill>
                  <a:schemeClr val="bg1"/>
                </a:solidFill>
                <a:latin typeface="+mj-lt"/>
              </a:rPr>
              <a:t>.</a:t>
            </a:r>
            <a:endParaRPr lang="vi-VN" sz="6000" dirty="0">
              <a:solidFill>
                <a:schemeClr val="bg1"/>
              </a:solidFill>
              <a:latin typeface="+mj-lt"/>
            </a:endParaRPr>
          </a:p>
        </p:txBody>
      </p:sp>
    </p:spTree>
    <p:extLst>
      <p:ext uri="{BB962C8B-B14F-4D97-AF65-F5344CB8AC3E}">
        <p14:creationId xmlns:p14="http://schemas.microsoft.com/office/powerpoint/2010/main" val="102820987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800" u="sng" dirty="0" err="1" smtClean="0">
                <a:solidFill>
                  <a:srgbClr val="FFFF00"/>
                </a:solidFill>
                <a:latin typeface="+mj-lt"/>
              </a:rPr>
              <a:t>Tk</a:t>
            </a:r>
            <a:r>
              <a:rPr lang="vi-VN" sz="5800" b="0" u="sng" dirty="0" smtClean="0">
                <a:solidFill>
                  <a:srgbClr val="FFFF00"/>
                </a:solidFill>
                <a:effectLst/>
                <a:latin typeface="+mj-lt"/>
              </a:rPr>
              <a:t>:</a:t>
            </a:r>
            <a:r>
              <a:rPr lang="vi-VN" sz="5800" b="0" dirty="0" smtClean="0">
                <a:solidFill>
                  <a:schemeClr val="bg1"/>
                </a:solidFill>
                <a:effectLst/>
                <a:latin typeface="+mj-lt"/>
              </a:rPr>
              <a:t> </a:t>
            </a:r>
            <a:r>
              <a:rPr lang="en-US" sz="5800" dirty="0" err="1" smtClean="0">
                <a:solidFill>
                  <a:schemeClr val="bg1"/>
                </a:solidFill>
                <a:latin typeface="+mj-lt"/>
              </a:rPr>
              <a:t>Ấy</a:t>
            </a:r>
            <a:r>
              <a:rPr lang="en-US" sz="5800" dirty="0" smtClean="0">
                <a:solidFill>
                  <a:schemeClr val="bg1"/>
                </a:solidFill>
                <a:latin typeface="+mj-lt"/>
              </a:rPr>
              <a:t> </a:t>
            </a:r>
            <a:r>
              <a:rPr lang="en-US" sz="5800" dirty="0" err="1" smtClean="0">
                <a:solidFill>
                  <a:schemeClr val="bg1"/>
                </a:solidFill>
                <a:latin typeface="+mj-lt"/>
              </a:rPr>
              <a:t>là</a:t>
            </a:r>
            <a:r>
              <a:rPr lang="en-US" sz="5800" dirty="0" smtClean="0">
                <a:solidFill>
                  <a:schemeClr val="bg1"/>
                </a:solidFill>
                <a:latin typeface="+mj-lt"/>
              </a:rPr>
              <a:t> </a:t>
            </a:r>
            <a:r>
              <a:rPr lang="en-US" sz="5800" dirty="0" err="1" smtClean="0">
                <a:solidFill>
                  <a:schemeClr val="bg1"/>
                </a:solidFill>
                <a:latin typeface="+mj-lt"/>
              </a:rPr>
              <a:t>người</a:t>
            </a:r>
            <a:r>
              <a:rPr lang="en-US" sz="5800" dirty="0" smtClean="0">
                <a:solidFill>
                  <a:schemeClr val="bg1"/>
                </a:solidFill>
                <a:latin typeface="+mj-lt"/>
              </a:rPr>
              <a:t> </a:t>
            </a:r>
            <a:r>
              <a:rPr lang="en-US" sz="5800" dirty="0" err="1" smtClean="0">
                <a:solidFill>
                  <a:schemeClr val="bg1"/>
                </a:solidFill>
                <a:latin typeface="+mj-lt"/>
              </a:rPr>
              <a:t>vô</a:t>
            </a:r>
            <a:r>
              <a:rPr lang="en-US" sz="5800" dirty="0" smtClean="0">
                <a:solidFill>
                  <a:schemeClr val="bg1"/>
                </a:solidFill>
                <a:latin typeface="+mj-lt"/>
              </a:rPr>
              <a:t> </a:t>
            </a:r>
            <a:r>
              <a:rPr lang="en-US" sz="5800" dirty="0" err="1" smtClean="0">
                <a:solidFill>
                  <a:schemeClr val="bg1"/>
                </a:solidFill>
                <a:latin typeface="+mj-lt"/>
              </a:rPr>
              <a:t>tội</a:t>
            </a:r>
            <a:r>
              <a:rPr lang="en-US" sz="5800" dirty="0" smtClean="0">
                <a:solidFill>
                  <a:schemeClr val="bg1"/>
                </a:solidFill>
                <a:latin typeface="+mj-lt"/>
              </a:rPr>
              <a:t>, </a:t>
            </a:r>
            <a:r>
              <a:rPr lang="en-US" sz="5800" dirty="0" err="1" smtClean="0">
                <a:solidFill>
                  <a:schemeClr val="bg1"/>
                </a:solidFill>
                <a:latin typeface="+mj-lt"/>
              </a:rPr>
              <a:t>có</a:t>
            </a:r>
            <a:r>
              <a:rPr lang="en-US" sz="5800" dirty="0">
                <a:solidFill>
                  <a:schemeClr val="bg1"/>
                </a:solidFill>
                <a:latin typeface="+mj-lt"/>
              </a:rPr>
              <a:t> </a:t>
            </a:r>
            <a:r>
              <a:rPr lang="en-US" sz="5800" dirty="0" err="1" smtClean="0">
                <a:solidFill>
                  <a:schemeClr val="bg1"/>
                </a:solidFill>
                <a:latin typeface="+mj-lt"/>
              </a:rPr>
              <a:t>lòng</a:t>
            </a:r>
            <a:r>
              <a:rPr lang="en-US" sz="5800" dirty="0" smtClean="0">
                <a:solidFill>
                  <a:schemeClr val="bg1"/>
                </a:solidFill>
                <a:latin typeface="+mj-lt"/>
              </a:rPr>
              <a:t> </a:t>
            </a:r>
            <a:r>
              <a:rPr lang="en-US" sz="5800" dirty="0" err="1" smtClean="0">
                <a:solidFill>
                  <a:schemeClr val="bg1"/>
                </a:solidFill>
                <a:latin typeface="+mj-lt"/>
              </a:rPr>
              <a:t>thật</a:t>
            </a:r>
            <a:r>
              <a:rPr lang="en-US" sz="5800" dirty="0" smtClean="0">
                <a:solidFill>
                  <a:schemeClr val="bg1"/>
                </a:solidFill>
                <a:latin typeface="+mj-lt"/>
              </a:rPr>
              <a:t> </a:t>
            </a:r>
            <a:r>
              <a:rPr lang="en-US" sz="5800" dirty="0" err="1" smtClean="0">
                <a:solidFill>
                  <a:schemeClr val="bg1"/>
                </a:solidFill>
                <a:latin typeface="+mj-lt"/>
              </a:rPr>
              <a:t>thà</a:t>
            </a:r>
            <a:r>
              <a:rPr lang="en-US" sz="5800" dirty="0" smtClean="0">
                <a:solidFill>
                  <a:schemeClr val="bg1"/>
                </a:solidFill>
                <a:latin typeface="+mj-lt"/>
              </a:rPr>
              <a:t> </a:t>
            </a:r>
            <a:r>
              <a:rPr lang="en-US" sz="5800" dirty="0" err="1" smtClean="0">
                <a:solidFill>
                  <a:schemeClr val="bg1"/>
                </a:solidFill>
                <a:latin typeface="+mj-lt"/>
              </a:rPr>
              <a:t>trong</a:t>
            </a:r>
            <a:r>
              <a:rPr lang="en-US" sz="5800" dirty="0" smtClean="0">
                <a:solidFill>
                  <a:schemeClr val="bg1"/>
                </a:solidFill>
                <a:latin typeface="+mj-lt"/>
              </a:rPr>
              <a:t> </a:t>
            </a:r>
            <a:r>
              <a:rPr lang="en-US" sz="5800" dirty="0" err="1" smtClean="0">
                <a:solidFill>
                  <a:schemeClr val="bg1"/>
                </a:solidFill>
                <a:latin typeface="+mj-lt"/>
              </a:rPr>
              <a:t>trắng</a:t>
            </a:r>
            <a:r>
              <a:rPr lang="en-US" sz="5800" dirty="0" smtClean="0">
                <a:solidFill>
                  <a:schemeClr val="bg1"/>
                </a:solidFill>
                <a:latin typeface="+mj-lt"/>
              </a:rPr>
              <a:t> </a:t>
            </a:r>
            <a:r>
              <a:rPr lang="en-US" sz="5800" dirty="0" err="1" smtClean="0">
                <a:solidFill>
                  <a:schemeClr val="bg1"/>
                </a:solidFill>
                <a:latin typeface="+mj-lt"/>
              </a:rPr>
              <a:t>không</a:t>
            </a:r>
            <a:r>
              <a:rPr lang="en-US" sz="5800" dirty="0" smtClean="0">
                <a:solidFill>
                  <a:schemeClr val="bg1"/>
                </a:solidFill>
                <a:latin typeface="+mj-lt"/>
              </a:rPr>
              <a:t> </a:t>
            </a:r>
            <a:r>
              <a:rPr lang="en-US" sz="5800" dirty="0" err="1" smtClean="0">
                <a:solidFill>
                  <a:schemeClr val="bg1"/>
                </a:solidFill>
                <a:latin typeface="+mj-lt"/>
              </a:rPr>
              <a:t>mê</a:t>
            </a:r>
            <a:r>
              <a:rPr lang="en-US" sz="5800" dirty="0" smtClean="0">
                <a:solidFill>
                  <a:schemeClr val="bg1"/>
                </a:solidFill>
                <a:latin typeface="+mj-lt"/>
              </a:rPr>
              <a:t> </a:t>
            </a:r>
            <a:r>
              <a:rPr lang="en-US" sz="5800" dirty="0" err="1" smtClean="0">
                <a:solidFill>
                  <a:schemeClr val="bg1"/>
                </a:solidFill>
                <a:latin typeface="+mj-lt"/>
              </a:rPr>
              <a:t>đắm</a:t>
            </a:r>
            <a:r>
              <a:rPr lang="en-US" sz="5800" dirty="0" smtClean="0">
                <a:solidFill>
                  <a:schemeClr val="bg1"/>
                </a:solidFill>
                <a:latin typeface="+mj-lt"/>
              </a:rPr>
              <a:t> </a:t>
            </a:r>
            <a:r>
              <a:rPr lang="en-US" sz="5800" dirty="0" err="1" smtClean="0">
                <a:solidFill>
                  <a:schemeClr val="bg1"/>
                </a:solidFill>
                <a:latin typeface="+mj-lt"/>
              </a:rPr>
              <a:t>bả</a:t>
            </a:r>
            <a:r>
              <a:rPr lang="en-US" sz="5800" dirty="0" smtClean="0">
                <a:solidFill>
                  <a:schemeClr val="bg1"/>
                </a:solidFill>
                <a:latin typeface="+mj-lt"/>
              </a:rPr>
              <a:t> </a:t>
            </a:r>
            <a:r>
              <a:rPr lang="en-US" sz="5800" dirty="0" err="1" smtClean="0">
                <a:solidFill>
                  <a:schemeClr val="bg1"/>
                </a:solidFill>
                <a:latin typeface="+mj-lt"/>
              </a:rPr>
              <a:t>phù</a:t>
            </a:r>
            <a:r>
              <a:rPr lang="en-US" sz="5800" dirty="0" smtClean="0">
                <a:solidFill>
                  <a:schemeClr val="bg1"/>
                </a:solidFill>
                <a:latin typeface="+mj-lt"/>
              </a:rPr>
              <a:t> </a:t>
            </a:r>
            <a:r>
              <a:rPr lang="en-US" sz="5800" dirty="0" err="1" smtClean="0">
                <a:solidFill>
                  <a:schemeClr val="bg1"/>
                </a:solidFill>
                <a:latin typeface="+mj-lt"/>
              </a:rPr>
              <a:t>hoa</a:t>
            </a:r>
            <a:r>
              <a:rPr lang="en-US" sz="5800" dirty="0" smtClean="0">
                <a:solidFill>
                  <a:schemeClr val="bg1"/>
                </a:solidFill>
                <a:latin typeface="+mj-lt"/>
              </a:rPr>
              <a:t>, </a:t>
            </a:r>
            <a:r>
              <a:rPr lang="en-US" sz="5800" dirty="0" err="1" smtClean="0">
                <a:solidFill>
                  <a:schemeClr val="bg1"/>
                </a:solidFill>
                <a:latin typeface="+mj-lt"/>
              </a:rPr>
              <a:t>không</a:t>
            </a:r>
            <a:r>
              <a:rPr lang="en-US" sz="5800" dirty="0" smtClean="0">
                <a:solidFill>
                  <a:schemeClr val="bg1"/>
                </a:solidFill>
                <a:latin typeface="+mj-lt"/>
              </a:rPr>
              <a:t> man </a:t>
            </a:r>
            <a:r>
              <a:rPr lang="en-US" sz="5800" dirty="0" err="1" smtClean="0">
                <a:solidFill>
                  <a:schemeClr val="bg1"/>
                </a:solidFill>
                <a:latin typeface="+mj-lt"/>
              </a:rPr>
              <a:t>trá</a:t>
            </a:r>
            <a:r>
              <a:rPr lang="en-US" sz="5800" dirty="0" smtClean="0">
                <a:solidFill>
                  <a:schemeClr val="bg1"/>
                </a:solidFill>
                <a:latin typeface="+mj-lt"/>
              </a:rPr>
              <a:t> </a:t>
            </a:r>
            <a:r>
              <a:rPr lang="en-US" sz="5800" dirty="0" err="1" smtClean="0">
                <a:solidFill>
                  <a:schemeClr val="bg1"/>
                </a:solidFill>
                <a:latin typeface="+mj-lt"/>
              </a:rPr>
              <a:t>chẳng</a:t>
            </a:r>
            <a:r>
              <a:rPr lang="en-US" sz="5800" dirty="0" smtClean="0">
                <a:solidFill>
                  <a:schemeClr val="bg1"/>
                </a:solidFill>
                <a:latin typeface="+mj-lt"/>
              </a:rPr>
              <a:t> </a:t>
            </a:r>
            <a:r>
              <a:rPr lang="en-US" sz="5800" dirty="0" err="1" smtClean="0">
                <a:solidFill>
                  <a:schemeClr val="bg1"/>
                </a:solidFill>
                <a:latin typeface="+mj-lt"/>
              </a:rPr>
              <a:t>thề</a:t>
            </a:r>
            <a:r>
              <a:rPr lang="en-US" sz="5800" dirty="0" smtClean="0">
                <a:solidFill>
                  <a:schemeClr val="bg1"/>
                </a:solidFill>
                <a:latin typeface="+mj-lt"/>
              </a:rPr>
              <a:t> </a:t>
            </a:r>
            <a:r>
              <a:rPr lang="en-US" sz="5800" dirty="0" err="1" smtClean="0">
                <a:solidFill>
                  <a:schemeClr val="bg1"/>
                </a:solidFill>
                <a:latin typeface="+mj-lt"/>
              </a:rPr>
              <a:t>gian</a:t>
            </a:r>
            <a:r>
              <a:rPr lang="en-US" sz="5800" dirty="0" smtClean="0">
                <a:solidFill>
                  <a:schemeClr val="bg1"/>
                </a:solidFill>
                <a:latin typeface="+mj-lt"/>
              </a:rPr>
              <a:t>.</a:t>
            </a:r>
            <a:endParaRPr lang="vi-VN" sz="5800" dirty="0">
              <a:solidFill>
                <a:schemeClr val="bg1"/>
              </a:solidFill>
              <a:latin typeface="+mj-lt"/>
            </a:endParaRPr>
          </a:p>
        </p:txBody>
      </p:sp>
    </p:spTree>
    <p:extLst>
      <p:ext uri="{BB962C8B-B14F-4D97-AF65-F5344CB8AC3E}">
        <p14:creationId xmlns:p14="http://schemas.microsoft.com/office/powerpoint/2010/main" val="172396716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6000" u="sng" dirty="0" err="1" smtClean="0">
                <a:solidFill>
                  <a:srgbClr val="FFFF00"/>
                </a:solidFill>
                <a:latin typeface="+mj-lt"/>
              </a:rPr>
              <a:t>Đk</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en-US" sz="6000" dirty="0" err="1" smtClean="0">
                <a:solidFill>
                  <a:schemeClr val="bg1"/>
                </a:solidFill>
                <a:latin typeface="+mj-lt"/>
              </a:rPr>
              <a:t>Trèo</a:t>
            </a:r>
            <a:r>
              <a:rPr lang="en-US" sz="6000" dirty="0" smtClean="0">
                <a:solidFill>
                  <a:schemeClr val="bg1"/>
                </a:solidFill>
                <a:latin typeface="+mj-lt"/>
              </a:rPr>
              <a:t> </a:t>
            </a:r>
            <a:r>
              <a:rPr lang="en-US" sz="6000" dirty="0" err="1" smtClean="0">
                <a:solidFill>
                  <a:schemeClr val="bg1"/>
                </a:solidFill>
                <a:latin typeface="+mj-lt"/>
              </a:rPr>
              <a:t>trèo</a:t>
            </a:r>
            <a:r>
              <a:rPr lang="en-US" sz="6000" dirty="0" smtClean="0">
                <a:solidFill>
                  <a:schemeClr val="bg1"/>
                </a:solidFill>
                <a:latin typeface="+mj-lt"/>
              </a:rPr>
              <a:t> </a:t>
            </a:r>
            <a:r>
              <a:rPr lang="en-US" sz="6000" dirty="0" err="1" smtClean="0">
                <a:solidFill>
                  <a:schemeClr val="bg1"/>
                </a:solidFill>
                <a:latin typeface="+mj-lt"/>
              </a:rPr>
              <a:t>lên</a:t>
            </a:r>
            <a:r>
              <a:rPr lang="en-US" sz="6000" dirty="0" smtClean="0">
                <a:solidFill>
                  <a:schemeClr val="bg1"/>
                </a:solidFill>
                <a:latin typeface="+mj-lt"/>
              </a:rPr>
              <a:t> </a:t>
            </a:r>
            <a:r>
              <a:rPr lang="en-US" sz="6000" dirty="0" err="1" smtClean="0">
                <a:solidFill>
                  <a:schemeClr val="bg1"/>
                </a:solidFill>
                <a:latin typeface="+mj-lt"/>
              </a:rPr>
              <a:t>ai</a:t>
            </a:r>
            <a:r>
              <a:rPr lang="en-US" sz="6000" dirty="0" smtClean="0">
                <a:solidFill>
                  <a:schemeClr val="bg1"/>
                </a:solidFill>
                <a:latin typeface="+mj-lt"/>
              </a:rPr>
              <a:t> </a:t>
            </a:r>
            <a:r>
              <a:rPr lang="en-US" sz="6000" dirty="0" err="1" smtClean="0">
                <a:solidFill>
                  <a:schemeClr val="bg1"/>
                </a:solidFill>
                <a:latin typeface="+mj-lt"/>
              </a:rPr>
              <a:t>được</a:t>
            </a:r>
            <a:r>
              <a:rPr lang="en-US" sz="6000" dirty="0" smtClean="0">
                <a:solidFill>
                  <a:schemeClr val="bg1"/>
                </a:solidFill>
                <a:latin typeface="+mj-lt"/>
              </a:rPr>
              <a:t> </a:t>
            </a:r>
            <a:r>
              <a:rPr lang="en-US" sz="6000" dirty="0" err="1" smtClean="0">
                <a:solidFill>
                  <a:schemeClr val="bg1"/>
                </a:solidFill>
                <a:latin typeface="+mj-lt"/>
              </a:rPr>
              <a:t>trèo</a:t>
            </a:r>
            <a:r>
              <a:rPr lang="en-US" sz="6000" dirty="0" smtClean="0">
                <a:solidFill>
                  <a:schemeClr val="bg1"/>
                </a:solidFill>
                <a:latin typeface="+mj-lt"/>
              </a:rPr>
              <a:t> </a:t>
            </a:r>
            <a:r>
              <a:rPr lang="en-US" sz="6000" dirty="0" err="1" smtClean="0">
                <a:solidFill>
                  <a:schemeClr val="bg1"/>
                </a:solidFill>
                <a:latin typeface="+mj-lt"/>
              </a:rPr>
              <a:t>lên</a:t>
            </a:r>
            <a:r>
              <a:rPr lang="en-US" sz="6000" dirty="0" smtClean="0">
                <a:solidFill>
                  <a:schemeClr val="bg1"/>
                </a:solidFill>
                <a:latin typeface="+mj-lt"/>
              </a:rPr>
              <a:t> </a:t>
            </a:r>
            <a:r>
              <a:rPr lang="en-US" sz="6000" dirty="0" err="1" smtClean="0">
                <a:solidFill>
                  <a:schemeClr val="bg1"/>
                </a:solidFill>
                <a:latin typeface="+mj-lt"/>
              </a:rPr>
              <a:t>cao</a:t>
            </a:r>
            <a:r>
              <a:rPr lang="en-US" sz="6000" dirty="0" smtClean="0">
                <a:solidFill>
                  <a:schemeClr val="bg1"/>
                </a:solidFill>
                <a:latin typeface="+mj-lt"/>
              </a:rPr>
              <a:t> </a:t>
            </a:r>
            <a:r>
              <a:rPr lang="en-US" sz="6000" dirty="0" err="1" smtClean="0">
                <a:solidFill>
                  <a:schemeClr val="bg1"/>
                </a:solidFill>
                <a:latin typeface="+mj-lt"/>
              </a:rPr>
              <a:t>sơn</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a:t>
            </a:r>
            <a:r>
              <a:rPr lang="en-US" sz="6000" dirty="0" err="1" smtClean="0">
                <a:solidFill>
                  <a:schemeClr val="bg1"/>
                </a:solidFill>
                <a:latin typeface="+mj-lt"/>
              </a:rPr>
              <a:t>ai</a:t>
            </a:r>
            <a:r>
              <a:rPr lang="en-US" sz="6000" dirty="0" smtClean="0">
                <a:solidFill>
                  <a:schemeClr val="bg1"/>
                </a:solidFill>
                <a:latin typeface="+mj-lt"/>
              </a:rPr>
              <a:t> </a:t>
            </a:r>
            <a:r>
              <a:rPr lang="en-US" sz="6000" dirty="0" err="1" smtClean="0">
                <a:solidFill>
                  <a:schemeClr val="bg1"/>
                </a:solidFill>
                <a:latin typeface="+mj-lt"/>
              </a:rPr>
              <a:t>được</a:t>
            </a:r>
            <a:r>
              <a:rPr lang="en-US" sz="6000" dirty="0" smtClean="0">
                <a:solidFill>
                  <a:schemeClr val="bg1"/>
                </a:solidFill>
                <a:latin typeface="+mj-lt"/>
              </a:rPr>
              <a:t> </a:t>
            </a:r>
            <a:r>
              <a:rPr lang="en-US" sz="6000" dirty="0" err="1" smtClean="0">
                <a:solidFill>
                  <a:schemeClr val="bg1"/>
                </a:solidFill>
                <a:latin typeface="+mj-lt"/>
              </a:rPr>
              <a:t>đứng</a:t>
            </a:r>
            <a:r>
              <a:rPr lang="en-US" sz="6000" dirty="0" smtClean="0">
                <a:solidFill>
                  <a:schemeClr val="bg1"/>
                </a:solidFill>
                <a:latin typeface="+mj-lt"/>
              </a:rPr>
              <a:t> </a:t>
            </a:r>
            <a:r>
              <a:rPr lang="en-US" sz="6000" dirty="0" err="1" smtClean="0">
                <a:solidFill>
                  <a:schemeClr val="bg1"/>
                </a:solidFill>
                <a:latin typeface="+mj-lt"/>
              </a:rPr>
              <a:t>trong</a:t>
            </a:r>
            <a:r>
              <a:rPr lang="en-US" sz="6000" dirty="0" smtClean="0">
                <a:solidFill>
                  <a:schemeClr val="bg1"/>
                </a:solidFill>
                <a:latin typeface="+mj-lt"/>
              </a:rPr>
              <a:t> </a:t>
            </a:r>
            <a:r>
              <a:rPr lang="en-US" sz="6000" dirty="0" err="1" smtClean="0">
                <a:solidFill>
                  <a:schemeClr val="bg1"/>
                </a:solidFill>
                <a:latin typeface="+mj-lt"/>
              </a:rPr>
              <a:t>thánh</a:t>
            </a:r>
            <a:r>
              <a:rPr lang="en-US" sz="6000" dirty="0" smtClean="0">
                <a:solidFill>
                  <a:schemeClr val="bg1"/>
                </a:solidFill>
                <a:latin typeface="+mj-lt"/>
              </a:rPr>
              <a:t> </a:t>
            </a:r>
            <a:r>
              <a:rPr lang="en-US" sz="6000" dirty="0" err="1" smtClean="0">
                <a:solidFill>
                  <a:schemeClr val="bg1"/>
                </a:solidFill>
                <a:latin typeface="+mj-lt"/>
              </a:rPr>
              <a:t>điện</a:t>
            </a:r>
            <a:r>
              <a:rPr lang="en-US" sz="6000" dirty="0" smtClean="0">
                <a:solidFill>
                  <a:schemeClr val="bg1"/>
                </a:solidFill>
                <a:latin typeface="+mj-lt"/>
              </a:rPr>
              <a:t> </a:t>
            </a:r>
            <a:r>
              <a:rPr lang="en-US" sz="6000" dirty="0" err="1" smtClean="0">
                <a:solidFill>
                  <a:schemeClr val="bg1"/>
                </a:solidFill>
                <a:latin typeface="+mj-lt"/>
              </a:rPr>
              <a:t>đứng</a:t>
            </a:r>
            <a:r>
              <a:rPr lang="en-US" sz="6000" dirty="0" smtClean="0">
                <a:solidFill>
                  <a:schemeClr val="bg1"/>
                </a:solidFill>
                <a:latin typeface="+mj-lt"/>
              </a:rPr>
              <a:t> </a:t>
            </a:r>
            <a:r>
              <a:rPr lang="en-US" sz="6000" dirty="0" err="1" smtClean="0">
                <a:solidFill>
                  <a:schemeClr val="bg1"/>
                </a:solidFill>
                <a:latin typeface="+mj-lt"/>
              </a:rPr>
              <a:t>trong</a:t>
            </a:r>
            <a:r>
              <a:rPr lang="en-US" sz="6000" dirty="0" smtClean="0">
                <a:solidFill>
                  <a:schemeClr val="bg1"/>
                </a:solidFill>
                <a:latin typeface="+mj-lt"/>
              </a:rPr>
              <a:t> </a:t>
            </a:r>
            <a:r>
              <a:rPr lang="en-US" sz="6000" dirty="0" err="1" smtClean="0">
                <a:solidFill>
                  <a:schemeClr val="bg1"/>
                </a:solidFill>
                <a:latin typeface="+mj-lt"/>
              </a:rPr>
              <a:t>đền</a:t>
            </a:r>
            <a:r>
              <a:rPr lang="en-US" sz="6000" dirty="0" smtClean="0">
                <a:solidFill>
                  <a:schemeClr val="bg1"/>
                </a:solidFill>
                <a:latin typeface="+mj-lt"/>
              </a:rPr>
              <a:t> </a:t>
            </a:r>
            <a:r>
              <a:rPr lang="en-US" sz="6000" dirty="0" err="1" smtClean="0">
                <a:solidFill>
                  <a:schemeClr val="bg1"/>
                </a:solidFill>
                <a:latin typeface="+mj-lt"/>
              </a:rPr>
              <a:t>thờ</a:t>
            </a:r>
            <a:r>
              <a:rPr lang="en-US" sz="6000" dirty="0" smtClean="0">
                <a:solidFill>
                  <a:schemeClr val="bg1"/>
                </a:solidFill>
                <a:latin typeface="+mj-lt"/>
              </a:rPr>
              <a:t>.</a:t>
            </a:r>
            <a:endParaRPr lang="vi-VN" sz="6000" dirty="0">
              <a:solidFill>
                <a:schemeClr val="bg1"/>
              </a:solidFill>
              <a:latin typeface="+mj-lt"/>
            </a:endParaRPr>
          </a:p>
        </p:txBody>
      </p:sp>
    </p:spTree>
    <p:extLst>
      <p:ext uri="{BB962C8B-B14F-4D97-AF65-F5344CB8AC3E}">
        <p14:creationId xmlns:p14="http://schemas.microsoft.com/office/powerpoint/2010/main" val="305972199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pic>
        <p:nvPicPr>
          <p:cNvPr id="4" name="Picture 3">
            <a:extLst>
              <a:ext uri="{FF2B5EF4-FFF2-40B4-BE49-F238E27FC236}">
                <a16:creationId xmlns="" xmlns:a16="http://schemas.microsoft.com/office/drawing/2014/main" id="{FFDFDB9D-9E35-98DE-108E-543841ED14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60115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457200" y="285749"/>
            <a:ext cx="7924800" cy="646331"/>
          </a:xfrm>
          <a:prstGeom prst="rect">
            <a:avLst/>
          </a:prstGeom>
          <a:noFill/>
          <a:ln>
            <a:solidFill>
              <a:srgbClr val="FFFF00"/>
            </a:solidFill>
          </a:ln>
          <a:effectLst>
            <a:glow rad="101600">
              <a:schemeClr val="accent3">
                <a:satMod val="175000"/>
                <a:alpha val="40000"/>
              </a:schemeClr>
            </a:glow>
          </a:effectLst>
        </p:spPr>
        <p:txBody>
          <a:bodyPr wrap="square" rtlCol="0">
            <a:spAutoFit/>
          </a:bodyPr>
          <a:lstStyle/>
          <a:p>
            <a:r>
              <a:rPr lang="vi-VN" sz="3600" dirty="0">
                <a:solidFill>
                  <a:prstClr val="white"/>
                </a:solidFill>
              </a:rPr>
              <a:t>Chúng ta mong đợi trời mới, đất mới.</a:t>
            </a:r>
            <a:endParaRPr lang="vi-VN" sz="3600" i="1" dirty="0">
              <a:solidFill>
                <a:prstClr val="white"/>
              </a:solidFill>
            </a:endParaRPr>
          </a:p>
        </p:txBody>
      </p:sp>
      <p:sp>
        <p:nvSpPr>
          <p:cNvPr id="4" name="TextBox 3"/>
          <p:cNvSpPr txBox="1"/>
          <p:nvPr/>
        </p:nvSpPr>
        <p:spPr>
          <a:xfrm>
            <a:off x="457200" y="4400550"/>
            <a:ext cx="8610600" cy="584775"/>
          </a:xfrm>
          <a:prstGeom prst="rect">
            <a:avLst/>
          </a:prstGeom>
          <a:noFill/>
        </p:spPr>
        <p:txBody>
          <a:bodyPr wrap="square" rtlCol="0">
            <a:spAutoFit/>
          </a:bodyPr>
          <a:lstStyle/>
          <a:p>
            <a:r>
              <a:rPr lang="vi-VN" sz="3200" dirty="0">
                <a:solidFill>
                  <a:prstClr val="white"/>
                </a:solidFill>
              </a:rPr>
              <a:t>Bài trích thư thứ hai của thánh Phê-rô tông đồ.</a:t>
            </a:r>
            <a:endParaRPr lang="en-US" sz="3200" dirty="0">
              <a:solidFill>
                <a:prstClr val="white"/>
              </a:solidFill>
            </a:endParaRPr>
          </a:p>
        </p:txBody>
      </p:sp>
    </p:spTree>
    <p:extLst>
      <p:ext uri="{BB962C8B-B14F-4D97-AF65-F5344CB8AC3E}">
        <p14:creationId xmlns:p14="http://schemas.microsoft.com/office/powerpoint/2010/main" val="1476244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66750"/>
            <a:ext cx="9144000" cy="4324350"/>
          </a:xfrm>
        </p:spPr>
        <p:txBody>
          <a:bodyPr>
            <a:normAutofit fontScale="92500"/>
          </a:bodyPr>
          <a:lstStyle/>
          <a:p>
            <a:pPr algn="just">
              <a:lnSpc>
                <a:spcPct val="120000"/>
              </a:lnSpc>
            </a:pPr>
            <a:r>
              <a:rPr lang="vi-VN" sz="8000" b="1" dirty="0">
                <a:solidFill>
                  <a:schemeClr val="bg1"/>
                </a:solidFill>
                <a:latin typeface="+mj-lt"/>
                <a:cs typeface="Times New Roman" pitchFamily="18" charset="0"/>
              </a:rPr>
              <a:t>Lạy Chúa, trải qua bao thế hệ, Ngài vẫn là nơi chúng con trú ẩn.</a:t>
            </a: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3553401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TotalTime>
  <Words>638</Words>
  <Application>Microsoft Office PowerPoint</Application>
  <PresentationFormat>On-screen Show (16:9)</PresentationFormat>
  <Paragraphs>36</Paragraphs>
  <Slides>35</Slides>
  <Notes>0</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35</vt:i4>
      </vt:variant>
    </vt:vector>
  </HeadingPairs>
  <TitlesOfParts>
    <vt:vector size="45" baseType="lpstr">
      <vt:lpstr>Arial</vt:lpstr>
      <vt:lpstr>Times New Roman</vt:lpstr>
      <vt:lpstr>UTM American Sans</vt:lpstr>
      <vt:lpstr>Office Theme</vt:lpstr>
      <vt:lpstr>1_Office Theme</vt:lpstr>
      <vt:lpstr>3_Office Theme</vt:lpstr>
      <vt:lpstr>4_Office Theme</vt:lpstr>
      <vt:lpstr>8_Office Theme</vt:lpstr>
      <vt:lpstr>15_Office Theme</vt:lpstr>
      <vt:lpstr>18_Office Theme</vt:lpstr>
      <vt:lpstr>PowerPoint Presentation</vt:lpstr>
      <vt:lpstr>PowerPoint Presentation</vt:lpstr>
      <vt:lpstr>Ca Nhập Lễ Trèo Lên Cao Nam Hoa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Dâng Lễ HIẾN LỄ TÌNH YÊU Hoài Bắc</vt:lpstr>
      <vt:lpstr>Tk1: Với tấm lòng thành con dâng kính tựa làn khói hương bay trước tòa. Tấm bánh hòa rượu nho khiết tinh mong biến thành lễ vật tình yêu.</vt:lpstr>
      <vt:lpstr>Đk: Xin Cha thương chấp nhận của lễ, kính dâng Cha với cả tâm tình. Dẫu đau thương nguy khó trong đời, bao ưu tư phủ đầy cuộc sống. </vt:lpstr>
      <vt:lpstr>**: Xin dâng lên như một  hy lễ, mong được liên kết ân thiêng máu hồng. Hãy giúp con kiên vững tin yêu, sống yên vui bước trọn cuộc đời.</vt:lpstr>
      <vt:lpstr>Tk2: Những tháng ngày đời con mau qua nhiều vương vấn ưu tư xóa nhòa. Nỗi oan trường đè nặng tâm can xin tiến Ngài chút tình đau thương.</vt:lpstr>
      <vt:lpstr>Đk: Xin Cha thương chấp nhận của lễ, kính dâng Cha với cả tâm tình. Dẫu đau thương nguy khó trong đời, bao ưu tư phủ đầy cuộc sống. </vt:lpstr>
      <vt:lpstr>**: Xin dâng lên như một  hy lễ, mong được liên kết ân thiêng máu hồng. Hãy giúp con kiên vững tin yêu, sống yên vui bước trọn cuộc đời.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Đk:  Ra về trong hy vọng và mừng vui. Ra về trong an bình của Thiên Chúa. Xin tri ân Ngài, xin tri ân Ngài đến muôn đời tình thương Chúa như đất trời.</vt:lpstr>
      <vt:lpstr>Tk: Vì lời Chúa là đèn soi cho chúng con. Cảm tạ Chúa đã dẫn đường chúng con về.</vt:lpstr>
      <vt:lpstr>Đk:  Ra về trong hy vọng và mừng vui. Ra về trong an bình của Thiên Chúa. Xin tri ân Ngài, xin tri ân Ngài đến muôn đời tình thương Chúa như đất trời.</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DELL</cp:lastModifiedBy>
  <cp:revision>54</cp:revision>
  <dcterms:created xsi:type="dcterms:W3CDTF">2022-10-30T00:36:35Z</dcterms:created>
  <dcterms:modified xsi:type="dcterms:W3CDTF">2024-05-29T02:12:49Z</dcterms:modified>
</cp:coreProperties>
</file>