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840" r:id="rId3"/>
    <p:sldMasterId id="2147483852" r:id="rId4"/>
    <p:sldMasterId id="2147483864" r:id="rId5"/>
  </p:sldMasterIdLst>
  <p:sldIdLst>
    <p:sldId id="264" r:id="rId6"/>
    <p:sldId id="374" r:id="rId7"/>
    <p:sldId id="320" r:id="rId8"/>
    <p:sldId id="356" r:id="rId9"/>
    <p:sldId id="357" r:id="rId10"/>
    <p:sldId id="375" r:id="rId11"/>
    <p:sldId id="378" r:id="rId12"/>
    <p:sldId id="379" r:id="rId13"/>
    <p:sldId id="381" r:id="rId14"/>
    <p:sldId id="380" r:id="rId15"/>
    <p:sldId id="333" r:id="rId16"/>
    <p:sldId id="358" r:id="rId17"/>
    <p:sldId id="359" r:id="rId18"/>
    <p:sldId id="360" r:id="rId19"/>
    <p:sldId id="361" r:id="rId20"/>
    <p:sldId id="362" r:id="rId21"/>
    <p:sldId id="373" r:id="rId22"/>
    <p:sldId id="376" r:id="rId23"/>
    <p:sldId id="337" r:id="rId24"/>
    <p:sldId id="338" r:id="rId25"/>
    <p:sldId id="340" r:id="rId26"/>
    <p:sldId id="363" r:id="rId27"/>
    <p:sldId id="364" r:id="rId28"/>
    <p:sldId id="365" r:id="rId29"/>
    <p:sldId id="366" r:id="rId30"/>
    <p:sldId id="367" r:id="rId31"/>
    <p:sldId id="368" r:id="rId32"/>
    <p:sldId id="347" r:id="rId33"/>
    <p:sldId id="377" r:id="rId34"/>
    <p:sldId id="349" r:id="rId35"/>
    <p:sldId id="369" r:id="rId36"/>
    <p:sldId id="370" r:id="rId37"/>
    <p:sldId id="371" r:id="rId38"/>
    <p:sldId id="372" r:id="rId39"/>
    <p:sldId id="261"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830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65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39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238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56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791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221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158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58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585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7149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67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34439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553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554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904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68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5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69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585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038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50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099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541576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857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149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863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51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93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199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753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34260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125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2718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66741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1498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924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5443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8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3499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197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4061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8947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005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06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3/21/2024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2044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69250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0246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85368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smtClean="0">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t> Ba</a:t>
            </a:r>
            <a:br>
              <a:rPr lang="en-US" sz="8000" b="1"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cs typeface="Times New Roman" pitchFamily="18" charset="0"/>
              </a:rPr>
              <a:t>Tuần</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Thánh</a:t>
            </a: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38935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19903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7" y="0"/>
            <a:ext cx="9144000" cy="5143500"/>
          </a:xfrm>
          <a:prstGeom prst="rect">
            <a:avLst/>
          </a:prstGeom>
        </p:spPr>
      </p:pic>
      <p:sp>
        <p:nvSpPr>
          <p:cNvPr id="5" name="Rectangle 4"/>
          <p:cNvSpPr/>
          <p:nvPr/>
        </p:nvSpPr>
        <p:spPr>
          <a:xfrm>
            <a:off x="3810000" y="2724150"/>
            <a:ext cx="5105400" cy="1938992"/>
          </a:xfrm>
          <a:prstGeom prst="rect">
            <a:avLst/>
          </a:prstGeom>
        </p:spPr>
        <p:txBody>
          <a:bodyPr wrap="square">
            <a:spAutoFit/>
          </a:bodyPr>
          <a:lstStyle/>
          <a:p>
            <a:pPr algn="ctr"/>
            <a:r>
              <a:rPr lang="en-US" sz="4000" dirty="0" err="1" smtClean="0">
                <a:solidFill>
                  <a:srgbClr val="FFFF00"/>
                </a:solidFill>
                <a:latin typeface="UTM American Sans" panose="02040603050506020204" pitchFamily="18" charset="0"/>
              </a:rPr>
              <a:t>Hãy</a:t>
            </a:r>
            <a:r>
              <a:rPr lang="en-US" sz="4000" dirty="0" smtClean="0">
                <a:solidFill>
                  <a:srgbClr val="FFFF00"/>
                </a:solidFill>
                <a:latin typeface="UTM American Sans" panose="02040603050506020204" pitchFamily="18" charset="0"/>
              </a:rPr>
              <a:t> </a:t>
            </a:r>
            <a:r>
              <a:rPr lang="en-US" sz="4000" dirty="0" err="1" smtClean="0">
                <a:solidFill>
                  <a:srgbClr val="FFFF00"/>
                </a:solidFill>
                <a:latin typeface="UTM American Sans" panose="02040603050506020204" pitchFamily="18" charset="0"/>
              </a:rPr>
              <a:t>Nhận</a:t>
            </a:r>
            <a:r>
              <a:rPr lang="en-US" sz="4000" dirty="0" smtClean="0">
                <a:solidFill>
                  <a:srgbClr val="FFFF00"/>
                </a:solidFill>
                <a:latin typeface="UTM American Sans" panose="02040603050506020204" pitchFamily="18" charset="0"/>
              </a:rPr>
              <a:t> Con </a:t>
            </a:r>
            <a:r>
              <a:rPr lang="en-US" sz="4000" dirty="0" err="1" smtClean="0">
                <a:solidFill>
                  <a:srgbClr val="FFFF00"/>
                </a:solidFill>
                <a:latin typeface="UTM American Sans" panose="02040603050506020204" pitchFamily="18" charset="0"/>
              </a:rPr>
              <a:t>Đi</a:t>
            </a:r>
            <a:endParaRPr lang="en-US" sz="4000" dirty="0" smtClean="0">
              <a:solidFill>
                <a:srgbClr val="FFFF00"/>
              </a:solidFill>
              <a:latin typeface="UTM American Sans" panose="02040603050506020204" pitchFamily="18" charset="0"/>
            </a:endParaRPr>
          </a:p>
          <a:p>
            <a:pPr algn="ctr"/>
            <a:r>
              <a:rPr lang="en-US" sz="4000" i="1" dirty="0" err="1" smtClean="0">
                <a:solidFill>
                  <a:schemeClr val="bg1"/>
                </a:solidFill>
                <a:latin typeface="UTM American Sans" panose="02040603050506020204" pitchFamily="18" charset="0"/>
              </a:rPr>
              <a:t>Hạt</a:t>
            </a:r>
            <a:r>
              <a:rPr lang="en-US" sz="4000" i="1" dirty="0" smtClean="0">
                <a:solidFill>
                  <a:schemeClr val="bg1"/>
                </a:solidFill>
                <a:latin typeface="UTM American Sans" panose="02040603050506020204" pitchFamily="18" charset="0"/>
              </a:rPr>
              <a:t> </a:t>
            </a:r>
            <a:r>
              <a:rPr lang="en-US" sz="4000" i="1" dirty="0" err="1" smtClean="0">
                <a:solidFill>
                  <a:schemeClr val="bg1"/>
                </a:solidFill>
                <a:latin typeface="UTM American Sans" panose="02040603050506020204" pitchFamily="18" charset="0"/>
              </a:rPr>
              <a:t>sương</a:t>
            </a:r>
            <a:r>
              <a:rPr lang="en-US" sz="4000" i="1" dirty="0" smtClean="0">
                <a:solidFill>
                  <a:schemeClr val="bg1"/>
                </a:solidFill>
                <a:latin typeface="UTM American Sans" panose="02040603050506020204" pitchFamily="18" charset="0"/>
              </a:rPr>
              <a:t> </a:t>
            </a:r>
            <a:r>
              <a:rPr lang="en-US" sz="4000" i="1" dirty="0" err="1" smtClean="0">
                <a:solidFill>
                  <a:schemeClr val="bg1"/>
                </a:solidFill>
                <a:latin typeface="UTM American Sans" panose="02040603050506020204" pitchFamily="18" charset="0"/>
              </a:rPr>
              <a:t>Nguyên</a:t>
            </a:r>
            <a:r>
              <a:rPr lang="en-US" sz="4000" i="1" dirty="0" smtClean="0">
                <a:solidFill>
                  <a:schemeClr val="bg1"/>
                </a:solidFill>
                <a:latin typeface="UTM American Sans" panose="02040603050506020204" pitchFamily="18" charset="0"/>
              </a:rPr>
              <a:t> (</a:t>
            </a:r>
            <a:r>
              <a:rPr lang="en-US" sz="4000" i="1" dirty="0" err="1" smtClean="0">
                <a:solidFill>
                  <a:schemeClr val="bg1"/>
                </a:solidFill>
                <a:latin typeface="UTM American Sans" panose="02040603050506020204" pitchFamily="18" charset="0"/>
              </a:rPr>
              <a:t>Vinam</a:t>
            </a:r>
            <a:r>
              <a:rPr lang="en-US" sz="4000" i="1" dirty="0" smtClean="0">
                <a:solidFill>
                  <a:schemeClr val="bg1"/>
                </a:solidFill>
                <a:latin typeface="UTM American Sans" panose="02040603050506020204" pitchFamily="18" charset="0"/>
              </a:rPr>
              <a:t>)</a:t>
            </a:r>
            <a:endParaRPr lang="en-US" sz="4000" i="1" dirty="0">
              <a:solidFill>
                <a:schemeClr val="bg1"/>
              </a:solidFill>
              <a:latin typeface="UTM American Sans" panose="02040603050506020204" pitchFamily="18" charset="0"/>
            </a:endParaRPr>
          </a:p>
        </p:txBody>
      </p:sp>
    </p:spTree>
    <p:extLst>
      <p:ext uri="{BB962C8B-B14F-4D97-AF65-F5344CB8AC3E}">
        <p14:creationId xmlns:p14="http://schemas.microsoft.com/office/powerpoint/2010/main" val="3360834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altLang="en-US" sz="5600" b="1" u="sng" dirty="0" err="1"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Đk</a:t>
            </a:r>
            <a:r>
              <a:rPr lang="en-US" altLang="en-US" sz="5600" b="1" u="sng" dirty="0" smtClean="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a:t>
            </a:r>
            <a:r>
              <a:rPr lang="en-US" altLang="en-US" sz="5600" b="1" dirty="0" smtClean="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bánh</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trắng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rượu</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nho</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thơm</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lẽ</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sống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tơ</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vương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hiến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về</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chốn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49156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altLang="en-US" sz="5600" b="1" u="sng" dirty="0" smtClean="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a:t>
            </a:r>
            <a:r>
              <a:rPr lang="en-US" altLang="en-US" sz="5600" b="1" dirty="0" smtClean="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chua</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cay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ấm</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cõi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mến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vơi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đầy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909545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altLang="en-US" sz="5000" b="1" u="sng" dirty="0" err="1"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Tk</a:t>
            </a:r>
            <a:r>
              <a:rPr lang="en-US" altLang="en-US" sz="5000" b="1" u="sng" dirty="0"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a:t>
            </a:r>
            <a:r>
              <a:rPr lang="en-US" altLang="en-US" sz="5000" b="1" dirty="0"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 </a:t>
            </a:r>
            <a:r>
              <a:rPr lang="en-US" altLang="en-US" sz="5000" b="1" dirty="0" err="1"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Trên</a:t>
            </a:r>
            <a:r>
              <a:rPr lang="en-US" altLang="en-US" sz="5000" b="1" dirty="0"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ngôi</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kia</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chờ</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từng</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ưu</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phiền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đây</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trầm</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luân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mang</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trong</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trái</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tim.</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Mắt</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nhìn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tràn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đầy</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nhân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hiền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hiến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lời</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êm</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đềm</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như</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làn</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hương</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0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thiêng</a:t>
            </a:r>
            <a:r>
              <a:rPr lang="en-US" sz="50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en-US" sz="50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077386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altLang="en-US" sz="5600" b="1" u="sng" dirty="0" err="1"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Đk</a:t>
            </a:r>
            <a:r>
              <a:rPr lang="en-US" altLang="en-US" sz="5600" b="1" u="sng" dirty="0" smtClean="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a:t>
            </a:r>
            <a:r>
              <a:rPr lang="en-US" altLang="en-US" sz="5600" b="1" dirty="0" smtClean="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bánh</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trắng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rượu</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nho</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thơm</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lẽ</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sống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tơ</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vương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hiến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về</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chốn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5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8196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altLang="en-US" sz="5600" b="1" u="sng" dirty="0" smtClean="0">
                <a:solidFill>
                  <a:srgbClr val="FFFF00"/>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a:t>
            </a:r>
            <a:r>
              <a:rPr lang="en-US" altLang="en-US" sz="5600" b="1" dirty="0" smtClean="0">
                <a:solidFill>
                  <a:schemeClr val="bg1"/>
                </a:solidFill>
                <a:effectLst>
                  <a:outerShdw blurRad="38100" dist="38100" dir="2700000" algn="tl">
                    <a:srgbClr val="000000">
                      <a:alpha val="43137"/>
                    </a:srgbClr>
                  </a:outerShdw>
                </a:effectLst>
                <a:latin typeface="+mj-lt"/>
                <a:ea typeface="SimHei" panose="02010609060101010101" pitchFamily="49" charset="-122"/>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phúc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cuộc</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chua</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cay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ấm</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cõi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mến</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vơi</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6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đầy</a:t>
            </a:r>
            <a:r>
              <a:rPr lang="en-US" sz="56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5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932131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72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9966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cs typeface="Times New Roman" pitchFamily="18" charset="0"/>
              </a:rPr>
              <a:t>Vươn</a:t>
            </a:r>
            <a:r>
              <a:rPr lang="en-US" sz="6600" b="1" dirty="0" smtClean="0">
                <a:solidFill>
                  <a:srgbClr val="FFFF00"/>
                </a:solidFill>
                <a:effectLst>
                  <a:outerShdw blurRad="38100" dist="38100" dir="2700000" algn="tl">
                    <a:srgbClr val="000000">
                      <a:alpha val="43137"/>
                    </a:srgbClr>
                  </a:outerShdw>
                </a:effectLst>
                <a:cs typeface="Times New Roman" pitchFamily="18" charset="0"/>
              </a:rPr>
              <a:t> Cao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Linh</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Hồn</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4000" b="1" i="1" dirty="0" smtClean="0">
                <a:solidFill>
                  <a:schemeClr val="bg1"/>
                </a:solidFill>
                <a:effectLst>
                  <a:outerShdw blurRad="38100" dist="38100" dir="2700000" algn="tl">
                    <a:srgbClr val="000000">
                      <a:alpha val="43137"/>
                    </a:srgbClr>
                  </a:outerShdw>
                </a:effectLst>
                <a:cs typeface="Times New Roman" pitchFamily="18" charset="0"/>
              </a:rPr>
              <a:t>Lm.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Nguyễn</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Duy</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5285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12619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4000"/>
              </a:lnSpc>
            </a:pPr>
            <a:r>
              <a:rPr lang="en-US" sz="49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4900" b="1" dirty="0" smtClean="0">
                <a:solidFill>
                  <a:schemeClr val="bg1"/>
                </a:solidFill>
                <a:effectLst>
                  <a:outerShdw blurRad="38100" dist="38100" dir="2700000" algn="tl">
                    <a:srgbClr val="000000">
                      <a:alpha val="43137"/>
                    </a:srgbClr>
                  </a:outerShdw>
                </a:effectLst>
                <a:cs typeface="Times New Roman" pitchFamily="18" charset="0"/>
              </a:rPr>
              <a:t> </a:t>
            </a:r>
            <a:r>
              <a:rPr lang="en-US" sz="4900" b="1" dirty="0" err="1" smtClean="0">
                <a:solidFill>
                  <a:schemeClr val="bg1"/>
                </a:solidFill>
                <a:effectLst>
                  <a:outerShdw blurRad="38100" dist="38100" dir="2700000" algn="tl">
                    <a:srgbClr val="000000">
                      <a:alpha val="43137"/>
                    </a:srgbClr>
                  </a:outerShdw>
                </a:effectLst>
              </a:rPr>
              <a:t>Nếu</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mãi</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đời</a:t>
            </a:r>
            <a:r>
              <a:rPr lang="en-US" sz="4900" b="1" dirty="0" smtClean="0">
                <a:solidFill>
                  <a:schemeClr val="bg1"/>
                </a:solidFill>
                <a:effectLst>
                  <a:outerShdw blurRad="38100" dist="38100" dir="2700000" algn="tl">
                    <a:srgbClr val="000000">
                      <a:alpha val="43137"/>
                    </a:srgbClr>
                  </a:outerShdw>
                </a:effectLst>
              </a:rPr>
              <a:t> con </a:t>
            </a:r>
            <a:r>
              <a:rPr lang="en-US" sz="4900" b="1" dirty="0" err="1" smtClean="0">
                <a:solidFill>
                  <a:schemeClr val="bg1"/>
                </a:solidFill>
                <a:effectLst>
                  <a:outerShdw blurRad="38100" dist="38100" dir="2700000" algn="tl">
                    <a:srgbClr val="000000">
                      <a:alpha val="43137"/>
                    </a:srgbClr>
                  </a:outerShdw>
                </a:effectLst>
              </a:rPr>
              <a:t>cứ</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ngủ</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vùi</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trong</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muôn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tội</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tình</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Nếu</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mãi</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đời</a:t>
            </a:r>
            <a:r>
              <a:rPr lang="en-US" sz="4900" b="1" dirty="0" smtClean="0">
                <a:solidFill>
                  <a:schemeClr val="bg1"/>
                </a:solidFill>
                <a:effectLst>
                  <a:outerShdw blurRad="38100" dist="38100" dir="2700000" algn="tl">
                    <a:srgbClr val="000000">
                      <a:alpha val="43137"/>
                    </a:srgbClr>
                  </a:outerShdw>
                </a:effectLst>
              </a:rPr>
              <a:t> con </a:t>
            </a:r>
            <a:r>
              <a:rPr lang="en-US" sz="4900" b="1" dirty="0" err="1" smtClean="0">
                <a:solidFill>
                  <a:schemeClr val="bg1"/>
                </a:solidFill>
                <a:effectLst>
                  <a:outerShdw blurRad="38100" dist="38100" dir="2700000" algn="tl">
                    <a:srgbClr val="000000">
                      <a:alpha val="43137"/>
                    </a:srgbClr>
                  </a:outerShdw>
                </a:effectLst>
              </a:rPr>
              <a:t>mất</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đi</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rồi</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một</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niềm</a:t>
            </a:r>
            <a:r>
              <a:rPr lang="en-US" sz="4900" b="1" dirty="0" smtClean="0">
                <a:solidFill>
                  <a:schemeClr val="bg1"/>
                </a:solidFill>
                <a:effectLst>
                  <a:outerShdw blurRad="38100" dist="38100" dir="2700000" algn="tl">
                    <a:srgbClr val="000000">
                      <a:alpha val="43137"/>
                    </a:srgbClr>
                  </a:outerShdw>
                </a:effectLst>
              </a:rPr>
              <a:t> tin </a:t>
            </a:r>
            <a:r>
              <a:rPr lang="en-US" sz="4900" b="1" dirty="0" err="1" smtClean="0">
                <a:solidFill>
                  <a:schemeClr val="bg1"/>
                </a:solidFill>
                <a:effectLst>
                  <a:outerShdw blurRad="38100" dist="38100" dir="2700000" algn="tl">
                    <a:srgbClr val="000000">
                      <a:alpha val="43137"/>
                    </a:srgbClr>
                  </a:outerShdw>
                </a:effectLst>
              </a:rPr>
              <a:t>kính</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Hãy</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đến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cùng</a:t>
            </a:r>
            <a:r>
              <a:rPr lang="en-US" sz="4900" b="1" dirty="0" smtClean="0">
                <a:solidFill>
                  <a:schemeClr val="bg1"/>
                </a:solidFill>
                <a:effectLst>
                  <a:outerShdw blurRad="38100" dist="38100" dir="2700000" algn="tl">
                    <a:srgbClr val="000000">
                      <a:alpha val="43137"/>
                    </a:srgbClr>
                  </a:outerShdw>
                </a:effectLst>
              </a:rPr>
              <a:t> con </a:t>
            </a:r>
            <a:r>
              <a:rPr lang="en-US" sz="4900" b="1" dirty="0" err="1" smtClean="0">
                <a:solidFill>
                  <a:schemeClr val="bg1"/>
                </a:solidFill>
                <a:effectLst>
                  <a:outerShdw blurRad="38100" dist="38100" dir="2700000" algn="tl">
                    <a:srgbClr val="000000">
                      <a:alpha val="43137"/>
                    </a:srgbClr>
                  </a:outerShdw>
                </a:effectLst>
              </a:rPr>
              <a:t>Chúa</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ơi</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một</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lần</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cho</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trí</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tâm</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bừng</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dậy</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cho</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trái</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tim</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dâng</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nhịp</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thánh</a:t>
            </a:r>
            <a:r>
              <a:rPr lang="en-US" sz="4900" b="1" dirty="0" smtClean="0">
                <a:solidFill>
                  <a:schemeClr val="bg1"/>
                </a:solidFill>
                <a:effectLst>
                  <a:outerShdw blurRad="38100" dist="38100" dir="2700000" algn="tl">
                    <a:srgbClr val="000000">
                      <a:alpha val="43137"/>
                    </a:srgbClr>
                  </a:outerShdw>
                </a:effectLst>
              </a:rPr>
              <a:t> </a:t>
            </a:r>
            <a:r>
              <a:rPr lang="en-US" sz="4900" b="1" dirty="0" err="1" smtClean="0">
                <a:solidFill>
                  <a:schemeClr val="bg1"/>
                </a:solidFill>
                <a:effectLst>
                  <a:outerShdw blurRad="38100" dist="38100" dir="2700000" algn="tl">
                    <a:srgbClr val="000000">
                      <a:alpha val="43137"/>
                    </a:srgbClr>
                  </a:outerShdw>
                </a:effectLst>
              </a:rPr>
              <a:t>thiện</a:t>
            </a:r>
            <a:r>
              <a:rPr lang="en-US" sz="4900" b="1" dirty="0" smtClean="0">
                <a:solidFill>
                  <a:schemeClr val="bg1"/>
                </a:solidFill>
                <a:effectLst>
                  <a:outerShdw blurRad="38100" dist="38100" dir="2700000" algn="tl">
                    <a:srgbClr val="000000">
                      <a:alpha val="43137"/>
                    </a:srgbClr>
                  </a:outerShdw>
                </a:effectLst>
              </a:rPr>
              <a:t>.</a:t>
            </a:r>
            <a:endParaRPr lang="en-US" sz="49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54034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1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100" b="1" u="sng" dirty="0">
                <a:solidFill>
                  <a:srgbClr val="FFFF00"/>
                </a:solidFill>
                <a:effectLst>
                  <a:outerShdw blurRad="38100" dist="38100" dir="2700000" algn="tl">
                    <a:srgbClr val="000000">
                      <a:alpha val="43137"/>
                    </a:srgbClr>
                  </a:outerShdw>
                </a:effectLst>
                <a:cs typeface="Times New Roman" pitchFamily="18" charset="0"/>
              </a:rPr>
              <a:t>:</a:t>
            </a:r>
            <a:r>
              <a:rPr lang="en-US" sz="5100" b="1" dirty="0">
                <a:solidFill>
                  <a:schemeClr val="bg1"/>
                </a:solidFill>
                <a:effectLst>
                  <a:outerShdw blurRad="38100" dist="38100" dir="2700000" algn="tl">
                    <a:srgbClr val="000000">
                      <a:alpha val="43137"/>
                    </a:srgbClr>
                  </a:outerShdw>
                </a:effectLst>
                <a:cs typeface="Times New Roman" pitchFamily="18" charset="0"/>
              </a:rPr>
              <a:t> </a:t>
            </a:r>
            <a:r>
              <a:rPr lang="en-US" sz="5100" b="1" dirty="0" err="1" smtClean="0">
                <a:solidFill>
                  <a:schemeClr val="bg1"/>
                </a:solidFill>
                <a:effectLst>
                  <a:outerShdw blurRad="38100" dist="38100" dir="2700000" algn="tl">
                    <a:srgbClr val="000000">
                      <a:alpha val="43137"/>
                    </a:srgbClr>
                  </a:outerShdw>
                </a:effectLst>
              </a:rPr>
              <a:t>Hãy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thức</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dậy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hãy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thức</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dậy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đi</a:t>
            </a:r>
            <a:r>
              <a:rPr lang="en-US" sz="5100" b="1" dirty="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để</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cho</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tâm</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hồn</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sám</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hối</a:t>
            </a:r>
            <a:r>
              <a:rPr lang="en-US" sz="5100" b="1" dirty="0" smtClean="0">
                <a:solidFill>
                  <a:schemeClr val="bg1"/>
                </a:solidFill>
                <a:effectLst>
                  <a:outerShdw blurRad="38100" dist="38100" dir="2700000" algn="tl">
                    <a:srgbClr val="000000">
                      <a:alpha val="43137"/>
                    </a:srgbClr>
                  </a:outerShdw>
                </a:effectLst>
              </a:rPr>
              <a:t>. Bon </a:t>
            </a:r>
            <a:r>
              <a:rPr lang="en-US" sz="5100" b="1" dirty="0" err="1" smtClean="0">
                <a:solidFill>
                  <a:schemeClr val="bg1"/>
                </a:solidFill>
                <a:effectLst>
                  <a:outerShdw blurRad="38100" dist="38100" dir="2700000" algn="tl">
                    <a:srgbClr val="000000">
                      <a:alpha val="43137"/>
                    </a:srgbClr>
                  </a:outerShdw>
                </a:effectLst>
              </a:rPr>
              <a:t>chen</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giữa</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đời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đam</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mê</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rã</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rời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thôi</a:t>
            </a:r>
            <a:r>
              <a:rPr lang="en-US" sz="5100" b="1" dirty="0" smtClean="0">
                <a:solidFill>
                  <a:schemeClr val="bg1"/>
                </a:solidFill>
                <a:effectLst>
                  <a:outerShdw blurRad="38100" dist="38100" dir="2700000" algn="tl">
                    <a:srgbClr val="000000">
                      <a:alpha val="43137"/>
                    </a:srgbClr>
                  </a:outerShdw>
                </a:effectLst>
              </a:rPr>
              <a:t> nay </a:t>
            </a:r>
            <a:r>
              <a:rPr lang="en-US" sz="5100" b="1" dirty="0" err="1" smtClean="0">
                <a:solidFill>
                  <a:schemeClr val="bg1"/>
                </a:solidFill>
                <a:effectLst>
                  <a:outerShdw blurRad="38100" dist="38100" dir="2700000" algn="tl">
                    <a:srgbClr val="000000">
                      <a:alpha val="43137"/>
                    </a:srgbClr>
                  </a:outerShdw>
                </a:effectLst>
              </a:rPr>
              <a:t>hết</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rồi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Hãy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về</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với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Chúa</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bao</a:t>
            </a:r>
            <a:r>
              <a:rPr lang="en-US" sz="5100" b="1" dirty="0" smtClean="0">
                <a:solidFill>
                  <a:schemeClr val="bg1"/>
                </a:solidFill>
                <a:effectLst>
                  <a:outerShdw blurRad="38100" dist="38100" dir="2700000" algn="tl">
                    <a:srgbClr val="000000">
                      <a:alpha val="43137"/>
                    </a:srgbClr>
                  </a:outerShdw>
                </a:effectLst>
              </a:rPr>
              <a:t> dung </a:t>
            </a:r>
            <a:r>
              <a:rPr lang="en-US" sz="5100" b="1" dirty="0" err="1" smtClean="0">
                <a:solidFill>
                  <a:schemeClr val="bg1"/>
                </a:solidFill>
                <a:effectLst>
                  <a:outerShdw blurRad="38100" dist="38100" dir="2700000" algn="tl">
                    <a:srgbClr val="000000">
                      <a:alpha val="43137"/>
                    </a:srgbClr>
                  </a:outerShdw>
                </a:effectLst>
              </a:rPr>
              <a:t>cho</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lòng</a:t>
            </a:r>
            <a:r>
              <a:rPr lang="en-US" sz="5100" b="1" dirty="0" smtClean="0">
                <a:solidFill>
                  <a:schemeClr val="bg1"/>
                </a:solidFill>
                <a:effectLst>
                  <a:outerShdw blurRad="38100" dist="38100" dir="2700000" algn="tl">
                    <a:srgbClr val="000000">
                      <a:alpha val="43137"/>
                    </a:srgbClr>
                  </a:outerShdw>
                </a:effectLst>
              </a:rPr>
              <a:t> say </a:t>
            </a:r>
            <a:r>
              <a:rPr lang="en-US" sz="5100" b="1" dirty="0" err="1" smtClean="0">
                <a:solidFill>
                  <a:schemeClr val="bg1"/>
                </a:solidFill>
                <a:effectLst>
                  <a:outerShdw blurRad="38100" dist="38100" dir="2700000" algn="tl">
                    <a:srgbClr val="000000">
                      <a:alpha val="43137"/>
                    </a:srgbClr>
                  </a:outerShdw>
                </a:effectLst>
              </a:rPr>
              <a:t>giấc</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yêu</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thương</a:t>
            </a:r>
            <a:r>
              <a:rPr lang="en-US" sz="5100" b="1" dirty="0" smtClean="0">
                <a:solidFill>
                  <a:schemeClr val="bg1"/>
                </a:solidFill>
                <a:effectLst>
                  <a:outerShdw blurRad="38100" dist="38100" dir="2700000" algn="tl">
                    <a:srgbClr val="000000">
                      <a:alpha val="43137"/>
                    </a:srgbClr>
                  </a:outerShdw>
                </a:effectLst>
              </a:rPr>
              <a:t>.</a:t>
            </a:r>
            <a:endParaRPr lang="vi-VN" sz="5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4665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4000"/>
              </a:lnSpc>
            </a:pPr>
            <a:r>
              <a:rPr lang="en-US" sz="47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4700" b="1" dirty="0" smtClean="0">
                <a:solidFill>
                  <a:schemeClr val="bg1"/>
                </a:solidFill>
                <a:effectLst>
                  <a:outerShdw blurRad="38100" dist="38100" dir="2700000" algn="tl">
                    <a:srgbClr val="000000">
                      <a:alpha val="43137"/>
                    </a:srgbClr>
                  </a:outerShdw>
                </a:effectLst>
                <a:cs typeface="Times New Roman" pitchFamily="18" charset="0"/>
              </a:rPr>
              <a:t> </a:t>
            </a:r>
            <a:r>
              <a:rPr lang="en-US" sz="4700" b="1" dirty="0" err="1" smtClean="0">
                <a:solidFill>
                  <a:schemeClr val="bg1"/>
                </a:solidFill>
                <a:effectLst>
                  <a:outerShdw blurRad="38100" dist="38100" dir="2700000" algn="tl">
                    <a:srgbClr val="000000">
                      <a:alpha val="43137"/>
                    </a:srgbClr>
                  </a:outerShdw>
                </a:effectLst>
              </a:rPr>
              <a:t>Nếu</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mãi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lòng</a:t>
            </a:r>
            <a:r>
              <a:rPr lang="en-US" sz="4700" b="1" dirty="0" smtClean="0">
                <a:solidFill>
                  <a:schemeClr val="bg1"/>
                </a:solidFill>
                <a:effectLst>
                  <a:outerShdw blurRad="38100" dist="38100" dir="2700000" algn="tl">
                    <a:srgbClr val="000000">
                      <a:alpha val="43137"/>
                    </a:srgbClr>
                  </a:outerShdw>
                </a:effectLst>
              </a:rPr>
              <a:t> con </a:t>
            </a:r>
            <a:r>
              <a:rPr lang="en-US" sz="4700" b="1" dirty="0" err="1" smtClean="0">
                <a:solidFill>
                  <a:schemeClr val="bg1"/>
                </a:solidFill>
                <a:effectLst>
                  <a:outerShdw blurRad="38100" dist="38100" dir="2700000" algn="tl">
                    <a:srgbClr val="000000">
                      <a:alpha val="43137"/>
                    </a:srgbClr>
                  </a:outerShdw>
                </a:effectLst>
              </a:rPr>
              <a:t>đã</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quên</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Ngài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khi</a:t>
            </a:r>
            <a:r>
              <a:rPr lang="en-US" sz="4700" b="1" dirty="0" smtClean="0">
                <a:solidFill>
                  <a:schemeClr val="bg1"/>
                </a:solidFill>
                <a:effectLst>
                  <a:outerShdw blurRad="38100" dist="38100" dir="2700000" algn="tl">
                    <a:srgbClr val="000000">
                      <a:alpha val="43137"/>
                    </a:srgbClr>
                  </a:outerShdw>
                </a:effectLst>
              </a:rPr>
              <a:t> say </a:t>
            </a:r>
            <a:r>
              <a:rPr lang="en-US" sz="4700" b="1" dirty="0" err="1" smtClean="0">
                <a:solidFill>
                  <a:schemeClr val="bg1"/>
                </a:solidFill>
                <a:effectLst>
                  <a:outerShdw blurRad="38100" dist="38100" dir="2700000" algn="tl">
                    <a:srgbClr val="000000">
                      <a:alpha val="43137"/>
                    </a:srgbClr>
                  </a:outerShdw>
                </a:effectLst>
              </a:rPr>
              <a:t>tình</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đời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Nếu</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mãi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lòng</a:t>
            </a:r>
            <a:r>
              <a:rPr lang="en-US" sz="4700" b="1" dirty="0" smtClean="0">
                <a:solidFill>
                  <a:schemeClr val="bg1"/>
                </a:solidFill>
                <a:effectLst>
                  <a:outerShdw blurRad="38100" dist="38100" dir="2700000" algn="tl">
                    <a:srgbClr val="000000">
                      <a:alpha val="43137"/>
                    </a:srgbClr>
                  </a:outerShdw>
                </a:effectLst>
              </a:rPr>
              <a:t> con </a:t>
            </a:r>
            <a:r>
              <a:rPr lang="en-US" sz="4700" b="1" dirty="0" err="1" smtClean="0">
                <a:solidFill>
                  <a:schemeClr val="bg1"/>
                </a:solidFill>
                <a:effectLst>
                  <a:outerShdw blurRad="38100" dist="38100" dir="2700000" algn="tl">
                    <a:srgbClr val="000000">
                      <a:alpha val="43137"/>
                    </a:srgbClr>
                  </a:outerShdw>
                </a:effectLst>
              </a:rPr>
              <a:t>đã</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không</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còn</a:t>
            </a:r>
            <a:r>
              <a:rPr lang="en-US" sz="4700" b="1" dirty="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tình</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yêu</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Thiên</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Chúa</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Hãy</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đến</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cùng</a:t>
            </a:r>
            <a:r>
              <a:rPr lang="en-US" sz="4700" b="1" dirty="0" smtClean="0">
                <a:solidFill>
                  <a:schemeClr val="bg1"/>
                </a:solidFill>
                <a:effectLst>
                  <a:outerShdw blurRad="38100" dist="38100" dir="2700000" algn="tl">
                    <a:srgbClr val="000000">
                      <a:alpha val="43137"/>
                    </a:srgbClr>
                  </a:outerShdw>
                </a:effectLst>
              </a:rPr>
              <a:t> con </a:t>
            </a:r>
            <a:r>
              <a:rPr lang="en-US" sz="4700" b="1" dirty="0" err="1" smtClean="0">
                <a:solidFill>
                  <a:schemeClr val="bg1"/>
                </a:solidFill>
                <a:effectLst>
                  <a:outerShdw blurRad="38100" dist="38100" dir="2700000" algn="tl">
                    <a:srgbClr val="000000">
                      <a:alpha val="43137"/>
                    </a:srgbClr>
                  </a:outerShdw>
                </a:effectLst>
              </a:rPr>
              <a:t>Chúa</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ơi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một</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lần</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trong</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thiết</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tha</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mời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gọi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đưa</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trái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tim</a:t>
            </a:r>
            <a:r>
              <a:rPr lang="en-US" sz="4700" b="1" dirty="0" smtClean="0">
                <a:solidFill>
                  <a:schemeClr val="bg1"/>
                </a:solidFill>
                <a:effectLst>
                  <a:outerShdw blurRad="38100" dist="38100" dir="2700000" algn="tl">
                    <a:srgbClr val="000000">
                      <a:alpha val="43137"/>
                    </a:srgbClr>
                  </a:outerShdw>
                </a:effectLst>
              </a:rPr>
              <a:t> con </a:t>
            </a:r>
            <a:r>
              <a:rPr lang="en-US" sz="4700" b="1" dirty="0" err="1" smtClean="0">
                <a:solidFill>
                  <a:schemeClr val="bg1"/>
                </a:solidFill>
                <a:effectLst>
                  <a:outerShdw blurRad="38100" dist="38100" dir="2700000" algn="tl">
                    <a:srgbClr val="000000">
                      <a:alpha val="43137"/>
                    </a:srgbClr>
                  </a:outerShdw>
                </a:effectLst>
              </a:rPr>
              <a:t>về</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với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Ngài</a:t>
            </a:r>
            <a:r>
              <a:rPr lang="en-US" sz="4700" b="1" dirty="0" smtClean="0">
                <a:solidFill>
                  <a:schemeClr val="bg1"/>
                </a:solidFill>
                <a:effectLst>
                  <a:outerShdw blurRad="38100" dist="38100" dir="2700000" algn="tl">
                    <a:srgbClr val="000000">
                      <a:alpha val="43137"/>
                    </a:srgbClr>
                  </a:outerShdw>
                </a:effectLst>
              </a:rPr>
              <a:t>.</a:t>
            </a:r>
            <a:endParaRPr lang="en-US" sz="4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64750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1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100" b="1" u="sng" dirty="0">
                <a:solidFill>
                  <a:srgbClr val="FFFF00"/>
                </a:solidFill>
                <a:effectLst>
                  <a:outerShdw blurRad="38100" dist="38100" dir="2700000" algn="tl">
                    <a:srgbClr val="000000">
                      <a:alpha val="43137"/>
                    </a:srgbClr>
                  </a:outerShdw>
                </a:effectLst>
                <a:cs typeface="Times New Roman" pitchFamily="18" charset="0"/>
              </a:rPr>
              <a:t>:</a:t>
            </a:r>
            <a:r>
              <a:rPr lang="en-US" sz="5100" b="1" dirty="0">
                <a:solidFill>
                  <a:schemeClr val="bg1"/>
                </a:solidFill>
                <a:effectLst>
                  <a:outerShdw blurRad="38100" dist="38100" dir="2700000" algn="tl">
                    <a:srgbClr val="000000">
                      <a:alpha val="43137"/>
                    </a:srgbClr>
                  </a:outerShdw>
                </a:effectLst>
                <a:cs typeface="Times New Roman" pitchFamily="18" charset="0"/>
              </a:rPr>
              <a:t> </a:t>
            </a:r>
            <a:r>
              <a:rPr lang="en-US" sz="5100" b="1" dirty="0" err="1" smtClean="0">
                <a:solidFill>
                  <a:schemeClr val="bg1"/>
                </a:solidFill>
                <a:effectLst>
                  <a:outerShdw blurRad="38100" dist="38100" dir="2700000" algn="tl">
                    <a:srgbClr val="000000">
                      <a:alpha val="43137"/>
                    </a:srgbClr>
                  </a:outerShdw>
                </a:effectLst>
              </a:rPr>
              <a:t>Hãy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thức</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dậy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hãy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thức</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dậy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đi</a:t>
            </a:r>
            <a:r>
              <a:rPr lang="en-US" sz="5100" b="1" dirty="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để</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cho</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tâm</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hồn</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sám</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hối</a:t>
            </a:r>
            <a:r>
              <a:rPr lang="en-US" sz="5100" b="1" dirty="0" smtClean="0">
                <a:solidFill>
                  <a:schemeClr val="bg1"/>
                </a:solidFill>
                <a:effectLst>
                  <a:outerShdw blurRad="38100" dist="38100" dir="2700000" algn="tl">
                    <a:srgbClr val="000000">
                      <a:alpha val="43137"/>
                    </a:srgbClr>
                  </a:outerShdw>
                </a:effectLst>
              </a:rPr>
              <a:t>. Bon </a:t>
            </a:r>
            <a:r>
              <a:rPr lang="en-US" sz="5100" b="1" dirty="0" err="1" smtClean="0">
                <a:solidFill>
                  <a:schemeClr val="bg1"/>
                </a:solidFill>
                <a:effectLst>
                  <a:outerShdw blurRad="38100" dist="38100" dir="2700000" algn="tl">
                    <a:srgbClr val="000000">
                      <a:alpha val="43137"/>
                    </a:srgbClr>
                  </a:outerShdw>
                </a:effectLst>
              </a:rPr>
              <a:t>chen</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giữa</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đời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đam</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mê</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rã</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rời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thôi</a:t>
            </a:r>
            <a:r>
              <a:rPr lang="en-US" sz="5100" b="1" dirty="0" smtClean="0">
                <a:solidFill>
                  <a:schemeClr val="bg1"/>
                </a:solidFill>
                <a:effectLst>
                  <a:outerShdw blurRad="38100" dist="38100" dir="2700000" algn="tl">
                    <a:srgbClr val="000000">
                      <a:alpha val="43137"/>
                    </a:srgbClr>
                  </a:outerShdw>
                </a:effectLst>
              </a:rPr>
              <a:t> nay </a:t>
            </a:r>
            <a:r>
              <a:rPr lang="en-US" sz="5100" b="1" dirty="0" err="1" smtClean="0">
                <a:solidFill>
                  <a:schemeClr val="bg1"/>
                </a:solidFill>
                <a:effectLst>
                  <a:outerShdw blurRad="38100" dist="38100" dir="2700000" algn="tl">
                    <a:srgbClr val="000000">
                      <a:alpha val="43137"/>
                    </a:srgbClr>
                  </a:outerShdw>
                </a:effectLst>
              </a:rPr>
              <a:t>hết</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rồi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Hãy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về</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với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Chúa</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bao</a:t>
            </a:r>
            <a:r>
              <a:rPr lang="en-US" sz="5100" b="1" dirty="0" smtClean="0">
                <a:solidFill>
                  <a:schemeClr val="bg1"/>
                </a:solidFill>
                <a:effectLst>
                  <a:outerShdw blurRad="38100" dist="38100" dir="2700000" algn="tl">
                    <a:srgbClr val="000000">
                      <a:alpha val="43137"/>
                    </a:srgbClr>
                  </a:outerShdw>
                </a:effectLst>
              </a:rPr>
              <a:t> dung </a:t>
            </a:r>
            <a:r>
              <a:rPr lang="en-US" sz="5100" b="1" dirty="0" err="1" smtClean="0">
                <a:solidFill>
                  <a:schemeClr val="bg1"/>
                </a:solidFill>
                <a:effectLst>
                  <a:outerShdw blurRad="38100" dist="38100" dir="2700000" algn="tl">
                    <a:srgbClr val="000000">
                      <a:alpha val="43137"/>
                    </a:srgbClr>
                  </a:outerShdw>
                </a:effectLst>
              </a:rPr>
              <a:t>cho</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lòng</a:t>
            </a:r>
            <a:r>
              <a:rPr lang="en-US" sz="5100" b="1" dirty="0" smtClean="0">
                <a:solidFill>
                  <a:schemeClr val="bg1"/>
                </a:solidFill>
                <a:effectLst>
                  <a:outerShdw blurRad="38100" dist="38100" dir="2700000" algn="tl">
                    <a:srgbClr val="000000">
                      <a:alpha val="43137"/>
                    </a:srgbClr>
                  </a:outerShdw>
                </a:effectLst>
              </a:rPr>
              <a:t> say </a:t>
            </a:r>
            <a:r>
              <a:rPr lang="en-US" sz="5100" b="1" dirty="0" err="1" smtClean="0">
                <a:solidFill>
                  <a:schemeClr val="bg1"/>
                </a:solidFill>
                <a:effectLst>
                  <a:outerShdw blurRad="38100" dist="38100" dir="2700000" algn="tl">
                    <a:srgbClr val="000000">
                      <a:alpha val="43137"/>
                    </a:srgbClr>
                  </a:outerShdw>
                </a:effectLst>
              </a:rPr>
              <a:t>giấc</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yêu</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thương</a:t>
            </a:r>
            <a:r>
              <a:rPr lang="en-US" sz="5100" b="1" dirty="0" smtClean="0">
                <a:solidFill>
                  <a:schemeClr val="bg1"/>
                </a:solidFill>
                <a:effectLst>
                  <a:outerShdw blurRad="38100" dist="38100" dir="2700000" algn="tl">
                    <a:srgbClr val="000000">
                      <a:alpha val="43137"/>
                    </a:srgbClr>
                  </a:outerShdw>
                </a:effectLst>
              </a:rPr>
              <a:t>.</a:t>
            </a:r>
            <a:endParaRPr lang="vi-VN" sz="5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324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4000"/>
              </a:lnSpc>
            </a:pPr>
            <a:r>
              <a:rPr lang="en-US" sz="47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4700" b="1" dirty="0" smtClean="0">
                <a:solidFill>
                  <a:schemeClr val="bg1"/>
                </a:solidFill>
                <a:effectLst>
                  <a:outerShdw blurRad="38100" dist="38100" dir="2700000" algn="tl">
                    <a:srgbClr val="000000">
                      <a:alpha val="43137"/>
                    </a:srgbClr>
                  </a:outerShdw>
                </a:effectLst>
                <a:cs typeface="Times New Roman" pitchFamily="18" charset="0"/>
              </a:rPr>
              <a:t> </a:t>
            </a:r>
            <a:r>
              <a:rPr lang="en-US" sz="4700" b="1" dirty="0" err="1" smtClean="0">
                <a:solidFill>
                  <a:schemeClr val="bg1"/>
                </a:solidFill>
                <a:effectLst>
                  <a:outerShdw blurRad="38100" dist="38100" dir="2700000" algn="tl">
                    <a:srgbClr val="000000">
                      <a:alpha val="43137"/>
                    </a:srgbClr>
                  </a:outerShdw>
                </a:effectLst>
              </a:rPr>
              <a:t>Những</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bước</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đời</a:t>
            </a:r>
            <a:r>
              <a:rPr lang="en-US" sz="4700" b="1" dirty="0" smtClean="0">
                <a:solidFill>
                  <a:schemeClr val="bg1"/>
                </a:solidFill>
                <a:effectLst>
                  <a:outerShdw blurRad="38100" dist="38100" dir="2700000" algn="tl">
                    <a:srgbClr val="000000">
                      <a:alpha val="43137"/>
                    </a:srgbClr>
                  </a:outerShdw>
                </a:effectLst>
              </a:rPr>
              <a:t> con </a:t>
            </a:r>
            <a:r>
              <a:rPr lang="en-US" sz="4700" b="1" dirty="0" err="1" smtClean="0">
                <a:solidFill>
                  <a:schemeClr val="bg1"/>
                </a:solidFill>
                <a:effectLst>
                  <a:outerShdw blurRad="38100" dist="38100" dir="2700000" algn="tl">
                    <a:srgbClr val="000000">
                      <a:alpha val="43137"/>
                    </a:srgbClr>
                  </a:outerShdw>
                </a:effectLst>
              </a:rPr>
              <a:t>đi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trên</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đời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cô</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đơn</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miệt</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mài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Sống</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kiếp</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trần</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ai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mang</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phận</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người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trùng</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vây</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đen</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tối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Hãy</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đến</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cùng</a:t>
            </a:r>
            <a:r>
              <a:rPr lang="en-US" sz="4700" b="1" dirty="0" smtClean="0">
                <a:solidFill>
                  <a:schemeClr val="bg1"/>
                </a:solidFill>
                <a:effectLst>
                  <a:outerShdw blurRad="38100" dist="38100" dir="2700000" algn="tl">
                    <a:srgbClr val="000000">
                      <a:alpha val="43137"/>
                    </a:srgbClr>
                  </a:outerShdw>
                </a:effectLst>
              </a:rPr>
              <a:t> con </a:t>
            </a:r>
            <a:r>
              <a:rPr lang="en-US" sz="4700" b="1" dirty="0" err="1" smtClean="0">
                <a:solidFill>
                  <a:schemeClr val="bg1"/>
                </a:solidFill>
                <a:effectLst>
                  <a:outerShdw blurRad="38100" dist="38100" dir="2700000" algn="tl">
                    <a:srgbClr val="000000">
                      <a:alpha val="43137"/>
                    </a:srgbClr>
                  </a:outerShdw>
                </a:effectLst>
              </a:rPr>
              <a:t>Chúa</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ơi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một</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lần</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đi</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với</a:t>
            </a:r>
            <a:r>
              <a:rPr lang="en-US" sz="4700" b="1" dirty="0" smtClean="0">
                <a:solidFill>
                  <a:schemeClr val="bg1"/>
                </a:solidFill>
                <a:effectLst>
                  <a:outerShdw blurRad="38100" dist="38100" dir="2700000" algn="tl">
                    <a:srgbClr val="000000">
                      <a:alpha val="43137"/>
                    </a:srgbClr>
                  </a:outerShdw>
                </a:effectLst>
              </a:rPr>
              <a:t> con </a:t>
            </a:r>
            <a:r>
              <a:rPr lang="en-US" sz="4700" b="1" dirty="0" err="1" smtClean="0">
                <a:solidFill>
                  <a:schemeClr val="bg1"/>
                </a:solidFill>
                <a:effectLst>
                  <a:outerShdw blurRad="38100" dist="38100" dir="2700000" algn="tl">
                    <a:srgbClr val="000000">
                      <a:alpha val="43137"/>
                    </a:srgbClr>
                  </a:outerShdw>
                </a:effectLst>
              </a:rPr>
              <a:t>một</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đường</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cho</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đến</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khi</a:t>
            </a:r>
            <a:r>
              <a:rPr lang="en-US" sz="4700" b="1" dirty="0" smtClean="0">
                <a:solidFill>
                  <a:schemeClr val="bg1"/>
                </a:solidFill>
                <a:effectLst>
                  <a:outerShdw blurRad="38100" dist="38100" dir="2700000" algn="tl">
                    <a:srgbClr val="000000">
                      <a:alpha val="43137"/>
                    </a:srgbClr>
                  </a:outerShdw>
                </a:effectLst>
              </a:rPr>
              <a:t> con </a:t>
            </a:r>
            <a:r>
              <a:rPr lang="en-US" sz="4700" b="1" dirty="0" err="1" smtClean="0">
                <a:solidFill>
                  <a:schemeClr val="bg1"/>
                </a:solidFill>
                <a:effectLst>
                  <a:outerShdw blurRad="38100" dist="38100" dir="2700000" algn="tl">
                    <a:srgbClr val="000000">
                      <a:alpha val="43137"/>
                    </a:srgbClr>
                  </a:outerShdw>
                </a:effectLst>
              </a:rPr>
              <a:t>về</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thiên</a:t>
            </a:r>
            <a:r>
              <a:rPr lang="en-US" sz="4700" b="1" dirty="0" smtClean="0">
                <a:solidFill>
                  <a:schemeClr val="bg1"/>
                </a:solidFill>
                <a:effectLst>
                  <a:outerShdw blurRad="38100" dist="38100" dir="2700000" algn="tl">
                    <a:srgbClr val="000000">
                      <a:alpha val="43137"/>
                    </a:srgbClr>
                  </a:outerShdw>
                </a:effectLst>
              </a:rPr>
              <a:t> </a:t>
            </a:r>
            <a:r>
              <a:rPr lang="en-US" sz="4700" b="1" dirty="0" err="1" smtClean="0">
                <a:solidFill>
                  <a:schemeClr val="bg1"/>
                </a:solidFill>
                <a:effectLst>
                  <a:outerShdw blurRad="38100" dist="38100" dir="2700000" algn="tl">
                    <a:srgbClr val="000000">
                      <a:alpha val="43137"/>
                    </a:srgbClr>
                  </a:outerShdw>
                </a:effectLst>
              </a:rPr>
              <a:t>đường</a:t>
            </a:r>
            <a:r>
              <a:rPr lang="en-US" sz="4700" b="1" dirty="0" smtClean="0">
                <a:solidFill>
                  <a:schemeClr val="bg1"/>
                </a:solidFill>
                <a:effectLst>
                  <a:outerShdw blurRad="38100" dist="38100" dir="2700000" algn="tl">
                    <a:srgbClr val="000000">
                      <a:alpha val="43137"/>
                    </a:srgbClr>
                  </a:outerShdw>
                </a:effectLst>
              </a:rPr>
              <a:t>.</a:t>
            </a:r>
            <a:endParaRPr lang="en-US" sz="47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02666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1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100" b="1" u="sng" dirty="0">
                <a:solidFill>
                  <a:srgbClr val="FFFF00"/>
                </a:solidFill>
                <a:effectLst>
                  <a:outerShdw blurRad="38100" dist="38100" dir="2700000" algn="tl">
                    <a:srgbClr val="000000">
                      <a:alpha val="43137"/>
                    </a:srgbClr>
                  </a:outerShdw>
                </a:effectLst>
                <a:cs typeface="Times New Roman" pitchFamily="18" charset="0"/>
              </a:rPr>
              <a:t>:</a:t>
            </a:r>
            <a:r>
              <a:rPr lang="en-US" sz="5100" b="1" dirty="0">
                <a:solidFill>
                  <a:schemeClr val="bg1"/>
                </a:solidFill>
                <a:effectLst>
                  <a:outerShdw blurRad="38100" dist="38100" dir="2700000" algn="tl">
                    <a:srgbClr val="000000">
                      <a:alpha val="43137"/>
                    </a:srgbClr>
                  </a:outerShdw>
                </a:effectLst>
                <a:cs typeface="Times New Roman" pitchFamily="18" charset="0"/>
              </a:rPr>
              <a:t> </a:t>
            </a:r>
            <a:r>
              <a:rPr lang="en-US" sz="5100" b="1" dirty="0" err="1" smtClean="0">
                <a:solidFill>
                  <a:schemeClr val="bg1"/>
                </a:solidFill>
                <a:effectLst>
                  <a:outerShdw blurRad="38100" dist="38100" dir="2700000" algn="tl">
                    <a:srgbClr val="000000">
                      <a:alpha val="43137"/>
                    </a:srgbClr>
                  </a:outerShdw>
                </a:effectLst>
              </a:rPr>
              <a:t>Hãy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thức</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dậy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hãy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thức</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dậy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đi</a:t>
            </a:r>
            <a:r>
              <a:rPr lang="en-US" sz="5100" b="1" dirty="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để</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cho</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tâm</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hồn</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sám</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hối</a:t>
            </a:r>
            <a:r>
              <a:rPr lang="en-US" sz="5100" b="1" dirty="0" smtClean="0">
                <a:solidFill>
                  <a:schemeClr val="bg1"/>
                </a:solidFill>
                <a:effectLst>
                  <a:outerShdw blurRad="38100" dist="38100" dir="2700000" algn="tl">
                    <a:srgbClr val="000000">
                      <a:alpha val="43137"/>
                    </a:srgbClr>
                  </a:outerShdw>
                </a:effectLst>
              </a:rPr>
              <a:t>. Bon </a:t>
            </a:r>
            <a:r>
              <a:rPr lang="en-US" sz="5100" b="1" dirty="0" err="1" smtClean="0">
                <a:solidFill>
                  <a:schemeClr val="bg1"/>
                </a:solidFill>
                <a:effectLst>
                  <a:outerShdw blurRad="38100" dist="38100" dir="2700000" algn="tl">
                    <a:srgbClr val="000000">
                      <a:alpha val="43137"/>
                    </a:srgbClr>
                  </a:outerShdw>
                </a:effectLst>
              </a:rPr>
              <a:t>chen</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giữa</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đời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đam</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mê</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rã</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rời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thôi</a:t>
            </a:r>
            <a:r>
              <a:rPr lang="en-US" sz="5100" b="1" dirty="0" smtClean="0">
                <a:solidFill>
                  <a:schemeClr val="bg1"/>
                </a:solidFill>
                <a:effectLst>
                  <a:outerShdw blurRad="38100" dist="38100" dir="2700000" algn="tl">
                    <a:srgbClr val="000000">
                      <a:alpha val="43137"/>
                    </a:srgbClr>
                  </a:outerShdw>
                </a:effectLst>
              </a:rPr>
              <a:t> nay </a:t>
            </a:r>
            <a:r>
              <a:rPr lang="en-US" sz="5100" b="1" dirty="0" err="1" smtClean="0">
                <a:solidFill>
                  <a:schemeClr val="bg1"/>
                </a:solidFill>
                <a:effectLst>
                  <a:outerShdw blurRad="38100" dist="38100" dir="2700000" algn="tl">
                    <a:srgbClr val="000000">
                      <a:alpha val="43137"/>
                    </a:srgbClr>
                  </a:outerShdw>
                </a:effectLst>
              </a:rPr>
              <a:t>hết</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rồi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Hãy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về</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với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Chúa</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bao</a:t>
            </a:r>
            <a:r>
              <a:rPr lang="en-US" sz="5100" b="1" dirty="0" smtClean="0">
                <a:solidFill>
                  <a:schemeClr val="bg1"/>
                </a:solidFill>
                <a:effectLst>
                  <a:outerShdw blurRad="38100" dist="38100" dir="2700000" algn="tl">
                    <a:srgbClr val="000000">
                      <a:alpha val="43137"/>
                    </a:srgbClr>
                  </a:outerShdw>
                </a:effectLst>
              </a:rPr>
              <a:t> dung </a:t>
            </a:r>
            <a:r>
              <a:rPr lang="en-US" sz="5100" b="1" dirty="0" err="1" smtClean="0">
                <a:solidFill>
                  <a:schemeClr val="bg1"/>
                </a:solidFill>
                <a:effectLst>
                  <a:outerShdw blurRad="38100" dist="38100" dir="2700000" algn="tl">
                    <a:srgbClr val="000000">
                      <a:alpha val="43137"/>
                    </a:srgbClr>
                  </a:outerShdw>
                </a:effectLst>
              </a:rPr>
              <a:t>cho</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lòng</a:t>
            </a:r>
            <a:r>
              <a:rPr lang="en-US" sz="5100" b="1" dirty="0" smtClean="0">
                <a:solidFill>
                  <a:schemeClr val="bg1"/>
                </a:solidFill>
                <a:effectLst>
                  <a:outerShdw blurRad="38100" dist="38100" dir="2700000" algn="tl">
                    <a:srgbClr val="000000">
                      <a:alpha val="43137"/>
                    </a:srgbClr>
                  </a:outerShdw>
                </a:effectLst>
              </a:rPr>
              <a:t> say </a:t>
            </a:r>
            <a:r>
              <a:rPr lang="en-US" sz="5100" b="1" dirty="0" err="1" smtClean="0">
                <a:solidFill>
                  <a:schemeClr val="bg1"/>
                </a:solidFill>
                <a:effectLst>
                  <a:outerShdw blurRad="38100" dist="38100" dir="2700000" algn="tl">
                    <a:srgbClr val="000000">
                      <a:alpha val="43137"/>
                    </a:srgbClr>
                  </a:outerShdw>
                </a:effectLst>
              </a:rPr>
              <a:t>giấc</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yêu</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thương</a:t>
            </a:r>
            <a:r>
              <a:rPr lang="en-US" sz="5100" b="1" dirty="0" smtClean="0">
                <a:solidFill>
                  <a:schemeClr val="bg1"/>
                </a:solidFill>
                <a:effectLst>
                  <a:outerShdw blurRad="38100" dist="38100" dir="2700000" algn="tl">
                    <a:srgbClr val="000000">
                      <a:alpha val="43137"/>
                    </a:srgbClr>
                  </a:outerShdw>
                </a:effectLst>
              </a:rPr>
              <a:t>.</a:t>
            </a:r>
            <a:endParaRPr lang="vi-VN" sz="5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0005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4500" b="1" u="sng" dirty="0" smtClean="0">
                <a:solidFill>
                  <a:srgbClr val="FFFF00"/>
                </a:solidFill>
                <a:effectLst>
                  <a:outerShdw blurRad="38100" dist="38100" dir="2700000" algn="tl">
                    <a:srgbClr val="000000">
                      <a:alpha val="43137"/>
                    </a:srgbClr>
                  </a:outerShdw>
                </a:effectLst>
                <a:cs typeface="Times New Roman" pitchFamily="18" charset="0"/>
              </a:rPr>
              <a:t>Tk4:</a:t>
            </a:r>
            <a:r>
              <a:rPr lang="en-US" sz="4500" b="1" dirty="0" smtClean="0">
                <a:solidFill>
                  <a:schemeClr val="bg1"/>
                </a:solidFill>
                <a:effectLst>
                  <a:outerShdw blurRad="38100" dist="38100" dir="2700000" algn="tl">
                    <a:srgbClr val="000000">
                      <a:alpha val="43137"/>
                    </a:srgbClr>
                  </a:outerShdw>
                </a:effectLst>
                <a:cs typeface="Times New Roman" pitchFamily="18" charset="0"/>
              </a:rPr>
              <a:t> </a:t>
            </a:r>
            <a:r>
              <a:rPr lang="en-US" sz="4500" b="1" dirty="0" err="1" smtClean="0">
                <a:solidFill>
                  <a:schemeClr val="bg1"/>
                </a:solidFill>
                <a:effectLst>
                  <a:outerShdw blurRad="38100" dist="38100" dir="2700000" algn="tl">
                    <a:srgbClr val="000000">
                      <a:alpha val="43137"/>
                    </a:srgbClr>
                  </a:outerShdw>
                </a:effectLst>
              </a:rPr>
              <a:t>Khúc</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hát</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lời</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thơ</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như</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hẹn</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hò</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trên</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môi</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dịu</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dàng</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Vỗ</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giấc</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mộng</a:t>
            </a:r>
            <a:r>
              <a:rPr lang="en-US" sz="4500" b="1" dirty="0" smtClean="0">
                <a:solidFill>
                  <a:schemeClr val="bg1"/>
                </a:solidFill>
                <a:effectLst>
                  <a:outerShdw blurRad="38100" dist="38100" dir="2700000" algn="tl">
                    <a:srgbClr val="000000">
                      <a:alpha val="43137"/>
                    </a:srgbClr>
                  </a:outerShdw>
                </a:effectLst>
              </a:rPr>
              <a:t> say </a:t>
            </a:r>
            <a:r>
              <a:rPr lang="en-US" sz="4500" b="1" dirty="0" err="1" smtClean="0">
                <a:solidFill>
                  <a:schemeClr val="bg1"/>
                </a:solidFill>
                <a:effectLst>
                  <a:outerShdw blurRad="38100" dist="38100" dir="2700000" algn="tl">
                    <a:srgbClr val="000000">
                      <a:alpha val="43137"/>
                    </a:srgbClr>
                  </a:outerShdw>
                </a:effectLst>
              </a:rPr>
              <a:t>cho</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gian</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trần</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niềm</a:t>
            </a:r>
            <a:r>
              <a:rPr lang="en-US" sz="4500" b="1" dirty="0" smtClean="0">
                <a:solidFill>
                  <a:schemeClr val="bg1"/>
                </a:solidFill>
                <a:effectLst>
                  <a:outerShdw blurRad="38100" dist="38100" dir="2700000" algn="tl">
                    <a:srgbClr val="000000">
                      <a:alpha val="43137"/>
                    </a:srgbClr>
                  </a:outerShdw>
                </a:effectLst>
              </a:rPr>
              <a:t> tin </a:t>
            </a:r>
            <a:r>
              <a:rPr lang="en-US" sz="4500" b="1" dirty="0" err="1" smtClean="0">
                <a:solidFill>
                  <a:schemeClr val="bg1"/>
                </a:solidFill>
                <a:effectLst>
                  <a:outerShdw blurRad="38100" dist="38100" dir="2700000" algn="tl">
                    <a:srgbClr val="000000">
                      <a:alpha val="43137"/>
                    </a:srgbClr>
                  </a:outerShdw>
                </a:effectLst>
              </a:rPr>
              <a:t>thắp</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sáng</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Những</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muốn</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từ</a:t>
            </a:r>
            <a:r>
              <a:rPr lang="en-US" sz="4500" b="1" dirty="0" smtClean="0">
                <a:solidFill>
                  <a:schemeClr val="bg1"/>
                </a:solidFill>
                <a:effectLst>
                  <a:outerShdw blurRad="38100" dist="38100" dir="2700000" algn="tl">
                    <a:srgbClr val="000000">
                      <a:alpha val="43137"/>
                    </a:srgbClr>
                  </a:outerShdw>
                </a:effectLst>
              </a:rPr>
              <a:t> nay </a:t>
            </a:r>
            <a:r>
              <a:rPr lang="en-US" sz="4500" b="1" dirty="0" err="1" smtClean="0">
                <a:solidFill>
                  <a:schemeClr val="bg1"/>
                </a:solidFill>
                <a:effectLst>
                  <a:outerShdw blurRad="38100" dist="38100" dir="2700000" algn="tl">
                    <a:srgbClr val="000000">
                      <a:alpha val="43137"/>
                    </a:srgbClr>
                  </a:outerShdw>
                </a:effectLst>
              </a:rPr>
              <a:t>tâm</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trí</a:t>
            </a:r>
            <a:r>
              <a:rPr lang="en-US" sz="4500" b="1" dirty="0" smtClean="0">
                <a:solidFill>
                  <a:schemeClr val="bg1"/>
                </a:solidFill>
                <a:effectLst>
                  <a:outerShdw blurRad="38100" dist="38100" dir="2700000" algn="tl">
                    <a:srgbClr val="000000">
                      <a:alpha val="43137"/>
                    </a:srgbClr>
                  </a:outerShdw>
                </a:effectLst>
              </a:rPr>
              <a:t> con </a:t>
            </a:r>
            <a:r>
              <a:rPr lang="en-US" sz="4500" b="1" dirty="0" err="1" smtClean="0">
                <a:solidFill>
                  <a:schemeClr val="bg1"/>
                </a:solidFill>
                <a:effectLst>
                  <a:outerShdw blurRad="38100" dist="38100" dir="2700000" algn="tl">
                    <a:srgbClr val="000000">
                      <a:alpha val="43137"/>
                    </a:srgbClr>
                  </a:outerShdw>
                </a:effectLst>
              </a:rPr>
              <a:t>mở</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rộng</a:t>
            </a:r>
            <a:r>
              <a:rPr lang="en-US" sz="4500" b="1" dirty="0" smtClean="0">
                <a:solidFill>
                  <a:schemeClr val="bg1"/>
                </a:solidFill>
                <a:effectLst>
                  <a:outerShdw blurRad="38100" dist="38100" dir="2700000" algn="tl">
                    <a:srgbClr val="000000">
                      <a:alpha val="43137"/>
                    </a:srgbClr>
                  </a:outerShdw>
                </a:effectLst>
              </a:rPr>
              <a:t> Cha </a:t>
            </a:r>
            <a:r>
              <a:rPr lang="en-US" sz="4500" b="1" dirty="0" err="1" smtClean="0">
                <a:solidFill>
                  <a:schemeClr val="bg1"/>
                </a:solidFill>
                <a:effectLst>
                  <a:outerShdw blurRad="38100" dist="38100" dir="2700000" algn="tl">
                    <a:srgbClr val="000000">
                      <a:alpha val="43137"/>
                    </a:srgbClr>
                  </a:outerShdw>
                </a:effectLst>
              </a:rPr>
              <a:t>giúp</a:t>
            </a:r>
            <a:r>
              <a:rPr lang="en-US" sz="4500" b="1" dirty="0" smtClean="0">
                <a:solidFill>
                  <a:schemeClr val="bg1"/>
                </a:solidFill>
                <a:effectLst>
                  <a:outerShdw blurRad="38100" dist="38100" dir="2700000" algn="tl">
                    <a:srgbClr val="000000">
                      <a:alpha val="43137"/>
                    </a:srgbClr>
                  </a:outerShdw>
                </a:effectLst>
              </a:rPr>
              <a:t> con </a:t>
            </a:r>
            <a:r>
              <a:rPr lang="en-US" sz="4500" b="1" dirty="0" err="1" smtClean="0">
                <a:solidFill>
                  <a:schemeClr val="bg1"/>
                </a:solidFill>
                <a:effectLst>
                  <a:outerShdw blurRad="38100" dist="38100" dir="2700000" algn="tl">
                    <a:srgbClr val="000000">
                      <a:alpha val="43137"/>
                    </a:srgbClr>
                  </a:outerShdw>
                </a:effectLst>
              </a:rPr>
              <a:t>hành</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động</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cho</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khắp</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nơi</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yêu</a:t>
            </a:r>
            <a:r>
              <a:rPr lang="en-US" sz="4500" b="1" dirty="0" smtClean="0">
                <a:solidFill>
                  <a:schemeClr val="bg1"/>
                </a:solidFill>
                <a:effectLst>
                  <a:outerShdw blurRad="38100" dist="38100" dir="2700000" algn="tl">
                    <a:srgbClr val="000000">
                      <a:alpha val="43137"/>
                    </a:srgbClr>
                  </a:outerShdw>
                </a:effectLst>
              </a:rPr>
              <a:t> </a:t>
            </a:r>
            <a:r>
              <a:rPr lang="en-US" sz="4500" b="1" dirty="0" err="1" smtClean="0">
                <a:solidFill>
                  <a:schemeClr val="bg1"/>
                </a:solidFill>
                <a:effectLst>
                  <a:outerShdw blurRad="38100" dist="38100" dir="2700000" algn="tl">
                    <a:srgbClr val="000000">
                      <a:alpha val="43137"/>
                    </a:srgbClr>
                  </a:outerShdw>
                </a:effectLst>
              </a:rPr>
              <a:t>đời</a:t>
            </a:r>
            <a:r>
              <a:rPr lang="en-US" sz="4500" b="1" dirty="0" smtClean="0">
                <a:solidFill>
                  <a:schemeClr val="bg1"/>
                </a:solidFill>
                <a:effectLst>
                  <a:outerShdw blurRad="38100" dist="38100" dir="2700000" algn="tl">
                    <a:srgbClr val="000000">
                      <a:alpha val="43137"/>
                    </a:srgbClr>
                  </a:outerShdw>
                </a:effectLst>
              </a:rPr>
              <a:t> Tin </a:t>
            </a:r>
            <a:r>
              <a:rPr lang="en-US" sz="4500" b="1" dirty="0" err="1" smtClean="0">
                <a:solidFill>
                  <a:schemeClr val="bg1"/>
                </a:solidFill>
                <a:effectLst>
                  <a:outerShdw blurRad="38100" dist="38100" dir="2700000" algn="tl">
                    <a:srgbClr val="000000">
                      <a:alpha val="43137"/>
                    </a:srgbClr>
                  </a:outerShdw>
                </a:effectLst>
              </a:rPr>
              <a:t>Mừng</a:t>
            </a:r>
            <a:r>
              <a:rPr lang="en-US" sz="4500" b="1" dirty="0" smtClean="0">
                <a:solidFill>
                  <a:schemeClr val="bg1"/>
                </a:solidFill>
                <a:effectLst>
                  <a:outerShdw blurRad="38100" dist="38100" dir="2700000" algn="tl">
                    <a:srgbClr val="000000">
                      <a:alpha val="43137"/>
                    </a:srgbClr>
                  </a:outerShdw>
                </a:effectLst>
              </a:rPr>
              <a:t>.</a:t>
            </a:r>
            <a:endParaRPr lang="en-US" sz="45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63267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10000"/>
              </a:lnSpc>
            </a:pPr>
            <a:r>
              <a:rPr lang="en-US" sz="51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100" b="1" u="sng" dirty="0">
                <a:solidFill>
                  <a:srgbClr val="FFFF00"/>
                </a:solidFill>
                <a:effectLst>
                  <a:outerShdw blurRad="38100" dist="38100" dir="2700000" algn="tl">
                    <a:srgbClr val="000000">
                      <a:alpha val="43137"/>
                    </a:srgbClr>
                  </a:outerShdw>
                </a:effectLst>
                <a:cs typeface="Times New Roman" pitchFamily="18" charset="0"/>
              </a:rPr>
              <a:t>:</a:t>
            </a:r>
            <a:r>
              <a:rPr lang="en-US" sz="5100" b="1" dirty="0">
                <a:solidFill>
                  <a:schemeClr val="bg1"/>
                </a:solidFill>
                <a:effectLst>
                  <a:outerShdw blurRad="38100" dist="38100" dir="2700000" algn="tl">
                    <a:srgbClr val="000000">
                      <a:alpha val="43137"/>
                    </a:srgbClr>
                  </a:outerShdw>
                </a:effectLst>
                <a:cs typeface="Times New Roman" pitchFamily="18" charset="0"/>
              </a:rPr>
              <a:t> </a:t>
            </a:r>
            <a:r>
              <a:rPr lang="en-US" sz="5100" b="1" dirty="0" err="1" smtClean="0">
                <a:solidFill>
                  <a:schemeClr val="bg1"/>
                </a:solidFill>
                <a:effectLst>
                  <a:outerShdw blurRad="38100" dist="38100" dir="2700000" algn="tl">
                    <a:srgbClr val="000000">
                      <a:alpha val="43137"/>
                    </a:srgbClr>
                  </a:outerShdw>
                </a:effectLst>
              </a:rPr>
              <a:t>Hãy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thức</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dậy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hãy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thức</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dậy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đi</a:t>
            </a:r>
            <a:r>
              <a:rPr lang="en-US" sz="5100" b="1" dirty="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để</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cho</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tâm</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hồn</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sám</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hối</a:t>
            </a:r>
            <a:r>
              <a:rPr lang="en-US" sz="5100" b="1" dirty="0" smtClean="0">
                <a:solidFill>
                  <a:schemeClr val="bg1"/>
                </a:solidFill>
                <a:effectLst>
                  <a:outerShdw blurRad="38100" dist="38100" dir="2700000" algn="tl">
                    <a:srgbClr val="000000">
                      <a:alpha val="43137"/>
                    </a:srgbClr>
                  </a:outerShdw>
                </a:effectLst>
              </a:rPr>
              <a:t>. Bon </a:t>
            </a:r>
            <a:r>
              <a:rPr lang="en-US" sz="5100" b="1" dirty="0" err="1" smtClean="0">
                <a:solidFill>
                  <a:schemeClr val="bg1"/>
                </a:solidFill>
                <a:effectLst>
                  <a:outerShdw blurRad="38100" dist="38100" dir="2700000" algn="tl">
                    <a:srgbClr val="000000">
                      <a:alpha val="43137"/>
                    </a:srgbClr>
                  </a:outerShdw>
                </a:effectLst>
              </a:rPr>
              <a:t>chen</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giữa</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đời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đam</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mê</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rã</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rời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thôi</a:t>
            </a:r>
            <a:r>
              <a:rPr lang="en-US" sz="5100" b="1" dirty="0" smtClean="0">
                <a:solidFill>
                  <a:schemeClr val="bg1"/>
                </a:solidFill>
                <a:effectLst>
                  <a:outerShdw blurRad="38100" dist="38100" dir="2700000" algn="tl">
                    <a:srgbClr val="000000">
                      <a:alpha val="43137"/>
                    </a:srgbClr>
                  </a:outerShdw>
                </a:effectLst>
              </a:rPr>
              <a:t> nay </a:t>
            </a:r>
            <a:r>
              <a:rPr lang="en-US" sz="5100" b="1" dirty="0" err="1" smtClean="0">
                <a:solidFill>
                  <a:schemeClr val="bg1"/>
                </a:solidFill>
                <a:effectLst>
                  <a:outerShdw blurRad="38100" dist="38100" dir="2700000" algn="tl">
                    <a:srgbClr val="000000">
                      <a:alpha val="43137"/>
                    </a:srgbClr>
                  </a:outerShdw>
                </a:effectLst>
              </a:rPr>
              <a:t>hết</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rồi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Hãy</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về</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với</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Chúa</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bao</a:t>
            </a:r>
            <a:r>
              <a:rPr lang="en-US" sz="5100" b="1" dirty="0" smtClean="0">
                <a:solidFill>
                  <a:schemeClr val="bg1"/>
                </a:solidFill>
                <a:effectLst>
                  <a:outerShdw blurRad="38100" dist="38100" dir="2700000" algn="tl">
                    <a:srgbClr val="000000">
                      <a:alpha val="43137"/>
                    </a:srgbClr>
                  </a:outerShdw>
                </a:effectLst>
              </a:rPr>
              <a:t> dung </a:t>
            </a:r>
            <a:r>
              <a:rPr lang="en-US" sz="5100" b="1" dirty="0" err="1" smtClean="0">
                <a:solidFill>
                  <a:schemeClr val="bg1"/>
                </a:solidFill>
                <a:effectLst>
                  <a:outerShdw blurRad="38100" dist="38100" dir="2700000" algn="tl">
                    <a:srgbClr val="000000">
                      <a:alpha val="43137"/>
                    </a:srgbClr>
                  </a:outerShdw>
                </a:effectLst>
              </a:rPr>
              <a:t>cho</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lòng</a:t>
            </a:r>
            <a:r>
              <a:rPr lang="en-US" sz="5100" b="1" dirty="0" smtClean="0">
                <a:solidFill>
                  <a:schemeClr val="bg1"/>
                </a:solidFill>
                <a:effectLst>
                  <a:outerShdw blurRad="38100" dist="38100" dir="2700000" algn="tl">
                    <a:srgbClr val="000000">
                      <a:alpha val="43137"/>
                    </a:srgbClr>
                  </a:outerShdw>
                </a:effectLst>
              </a:rPr>
              <a:t> say </a:t>
            </a:r>
            <a:r>
              <a:rPr lang="en-US" sz="5100" b="1" dirty="0" err="1" smtClean="0">
                <a:solidFill>
                  <a:schemeClr val="bg1"/>
                </a:solidFill>
                <a:effectLst>
                  <a:outerShdw blurRad="38100" dist="38100" dir="2700000" algn="tl">
                    <a:srgbClr val="000000">
                      <a:alpha val="43137"/>
                    </a:srgbClr>
                  </a:outerShdw>
                </a:effectLst>
              </a:rPr>
              <a:t>giấc</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yêu</a:t>
            </a:r>
            <a:r>
              <a:rPr lang="en-US" sz="5100" b="1" dirty="0" smtClean="0">
                <a:solidFill>
                  <a:schemeClr val="bg1"/>
                </a:solidFill>
                <a:effectLst>
                  <a:outerShdw blurRad="38100" dist="38100" dir="2700000" algn="tl">
                    <a:srgbClr val="000000">
                      <a:alpha val="43137"/>
                    </a:srgbClr>
                  </a:outerShdw>
                </a:effectLst>
              </a:rPr>
              <a:t> </a:t>
            </a:r>
            <a:r>
              <a:rPr lang="en-US" sz="5100" b="1" dirty="0" err="1" smtClean="0">
                <a:solidFill>
                  <a:schemeClr val="bg1"/>
                </a:solidFill>
                <a:effectLst>
                  <a:outerShdw blurRad="38100" dist="38100" dir="2700000" algn="tl">
                    <a:srgbClr val="000000">
                      <a:alpha val="43137"/>
                    </a:srgbClr>
                  </a:outerShdw>
                </a:effectLst>
              </a:rPr>
              <a:t>thương</a:t>
            </a:r>
            <a:r>
              <a:rPr lang="en-US" sz="5100" b="1" dirty="0" smtClean="0">
                <a:solidFill>
                  <a:schemeClr val="bg1"/>
                </a:solidFill>
                <a:effectLst>
                  <a:outerShdw blurRad="38100" dist="38100" dir="2700000" algn="tl">
                    <a:srgbClr val="000000">
                      <a:alpha val="43137"/>
                    </a:srgbClr>
                  </a:outerShdw>
                </a:effectLst>
              </a:rPr>
              <a:t>.</a:t>
            </a:r>
            <a:endParaRPr lang="vi-VN" sz="51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5915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1707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9966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Nhập</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t>
            </a:r>
            <a:r>
              <a:rPr lang="en-US" sz="7200"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7200" b="1" dirty="0" smtClean="0">
                <a:solidFill>
                  <a:srgbClr val="FF0000"/>
                </a:solidFill>
                <a:effectLst>
                  <a:outerShdw blurRad="38100" dist="38100" dir="2700000" algn="tl">
                    <a:srgbClr val="000000">
                      <a:alpha val="43137"/>
                    </a:srgbClr>
                  </a:outerShdw>
                </a:effectLst>
                <a:cs typeface="Times New Roman" pitchFamily="18" charset="0"/>
              </a:rPr>
              <a:t/>
            </a:r>
            <a:br>
              <a:rPr lang="en-US" sz="7200" b="1" dirty="0" smtClean="0">
                <a:solidFill>
                  <a:srgbClr val="FF0000"/>
                </a:solidFill>
                <a:effectLst>
                  <a:outerShdw blurRad="38100" dist="38100" dir="2700000" algn="tl">
                    <a:srgbClr val="000000">
                      <a:alpha val="43137"/>
                    </a:srgbClr>
                  </a:outerShdw>
                </a:effectLst>
                <a:cs typeface="Times New Roman" pitchFamily="18" charset="0"/>
              </a:rPr>
            </a:br>
            <a:r>
              <a:rPr lang="en-US" sz="6000" b="1" dirty="0" err="1" smtClean="0">
                <a:solidFill>
                  <a:srgbClr val="FFFF00"/>
                </a:solidFill>
                <a:effectLst>
                  <a:outerShdw blurRad="38100" dist="38100" dir="2700000" algn="tl">
                    <a:srgbClr val="000000">
                      <a:alpha val="43137"/>
                    </a:srgbClr>
                  </a:outerShdw>
                </a:effectLst>
                <a:cs typeface="Times New Roman" pitchFamily="18" charset="0"/>
              </a:rPr>
              <a:t>Trên</a:t>
            </a:r>
            <a:r>
              <a:rPr lang="en-US" sz="6000" b="1" dirty="0" smtClean="0">
                <a:solidFill>
                  <a:srgbClr val="FFFF00"/>
                </a:solidFill>
                <a:effectLst>
                  <a:outerShdw blurRad="38100" dist="38100" dir="2700000" algn="tl">
                    <a:srgbClr val="000000">
                      <a:alpha val="43137"/>
                    </a:srgbClr>
                  </a:outerShdw>
                </a:effectLst>
                <a:cs typeface="Times New Roman" pitchFamily="18" charset="0"/>
              </a:rPr>
              <a:t> Con </a:t>
            </a:r>
            <a:r>
              <a:rPr lang="en-US" sz="6000" b="1" dirty="0" err="1" smtClean="0">
                <a:solidFill>
                  <a:srgbClr val="FFFF00"/>
                </a:solidFill>
                <a:effectLst>
                  <a:outerShdw blurRad="38100" dist="38100" dir="2700000" algn="tl">
                    <a:srgbClr val="000000">
                      <a:alpha val="43137"/>
                    </a:srgbClr>
                  </a:outerShdw>
                </a:effectLst>
                <a:cs typeface="Times New Roman" pitchFamily="18" charset="0"/>
              </a:rPr>
              <a:t>Đường</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cs typeface="Times New Roman" pitchFamily="18" charset="0"/>
              </a:rPr>
              <a:t>Trở</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cs typeface="Times New Roman" pitchFamily="18" charset="0"/>
              </a:rPr>
              <a:t>Về</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r>
            <a:br>
              <a:rPr lang="en-US" sz="6000" b="1" dirty="0" smtClean="0">
                <a:solidFill>
                  <a:srgbClr val="FFFF00"/>
                </a:solidFill>
                <a:effectLst>
                  <a:outerShdw blurRad="38100" dist="38100" dir="2700000" algn="tl">
                    <a:srgbClr val="000000">
                      <a:alpha val="43137"/>
                    </a:srgbClr>
                  </a:outerShdw>
                </a:effectLs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Mi</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Trầm</a:t>
            </a: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32745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cs typeface="Times New Roman" pitchFamily="18" charset="0"/>
              </a:rPr>
              <a:t>Ca </a:t>
            </a:r>
            <a:r>
              <a:rPr lang="en-US" sz="7200" b="1" dirty="0" err="1">
                <a:solidFill>
                  <a:srgbClr val="FFFF00"/>
                </a:solidFill>
                <a:effectLst>
                  <a:outerShdw blurRad="38100" dist="38100" dir="2700000" algn="tl">
                    <a:srgbClr val="000000">
                      <a:alpha val="43137"/>
                    </a:srgbClr>
                  </a:outerShdw>
                </a:effectLst>
                <a:cs typeface="Times New Roman" pitchFamily="18" charset="0"/>
              </a:rPr>
              <a:t>Kết</a:t>
            </a:r>
            <a:r>
              <a:rPr lang="en-US" sz="7200" b="1" dirty="0">
                <a:solidFill>
                  <a:srgbClr val="FFFF00"/>
                </a:solidFill>
                <a:effectLst>
                  <a:outerShdw blurRad="38100" dist="38100" dir="2700000" algn="tl">
                    <a:srgbClr val="000000">
                      <a:alpha val="43137"/>
                    </a:srgbClr>
                  </a:outerShdw>
                </a:effectLst>
                <a:cs typeface="Times New Roman" pitchFamily="18" charset="0"/>
              </a:rPr>
              <a:t> </a:t>
            </a:r>
            <a:r>
              <a:rPr lang="en-US" sz="7200" b="1" dirty="0" err="1">
                <a:solidFill>
                  <a:srgbClr val="FFFF00"/>
                </a:solidFill>
                <a:effectLst>
                  <a:outerShdw blurRad="38100" dist="38100" dir="2700000" algn="tl">
                    <a:srgbClr val="000000">
                      <a:alpha val="43137"/>
                    </a:srgbClr>
                  </a:outerShdw>
                </a:effectLst>
                <a:cs typeface="Times New Roman" pitchFamily="18" charset="0"/>
              </a:rPr>
              <a:t>Lễ</a:t>
            </a:r>
            <a:r>
              <a:rPr lang="en-US" sz="7200" b="1" dirty="0">
                <a:solidFill>
                  <a:srgbClr val="FFFF00"/>
                </a:solidFill>
                <a:effectLst>
                  <a:outerShdw blurRad="38100" dist="38100" dir="2700000" algn="tl">
                    <a:srgbClr val="000000">
                      <a:alpha val="43137"/>
                    </a:srgbClr>
                  </a:outerShdw>
                </a:effectLst>
                <a:cs typeface="Times New Roman" pitchFamily="18" charset="0"/>
              </a:rPr>
              <a:t/>
            </a:r>
            <a:br>
              <a:rPr lang="en-US" sz="7200" b="1" dirty="0">
                <a:solidFill>
                  <a:srgbClr val="FFFF00"/>
                </a:solidFill>
                <a:effectLst>
                  <a:outerShdw blurRad="38100" dist="38100" dir="2700000" algn="tl">
                    <a:srgbClr val="000000">
                      <a:alpha val="43137"/>
                    </a:srgbClr>
                  </a:outerShdw>
                </a:effectLst>
                <a:cs typeface="Times New Roman" pitchFamily="18" charset="0"/>
              </a:rPr>
            </a:br>
            <a:r>
              <a:rPr lang="en-US" sz="5800" b="1" dirty="0" smtClean="0">
                <a:solidFill>
                  <a:srgbClr val="FFFF00"/>
                </a:solidFill>
                <a:effectLst>
                  <a:outerShdw blurRad="38100" dist="38100" dir="2700000" algn="tl">
                    <a:srgbClr val="000000">
                      <a:alpha val="43137"/>
                    </a:srgbClr>
                  </a:outerShdw>
                </a:effectLst>
                <a:cs typeface="Times New Roman" pitchFamily="18" charset="0"/>
              </a:rPr>
              <a:t>Con </a:t>
            </a:r>
            <a:r>
              <a:rPr lang="en-US" sz="5800" b="1" dirty="0" err="1" smtClean="0">
                <a:solidFill>
                  <a:srgbClr val="FFFF00"/>
                </a:solidFill>
                <a:effectLst>
                  <a:outerShdw blurRad="38100" dist="38100" dir="2700000" algn="tl">
                    <a:srgbClr val="000000">
                      <a:alpha val="43137"/>
                    </a:srgbClr>
                  </a:outerShdw>
                </a:effectLst>
                <a:cs typeface="Times New Roman" pitchFamily="18" charset="0"/>
              </a:rPr>
              <a:t>Đường</a:t>
            </a:r>
            <a:r>
              <a:rPr lang="en-US" sz="5800" b="1" dirty="0" smtClean="0">
                <a:solidFill>
                  <a:srgbClr val="FFFF00"/>
                </a:solidFill>
                <a:effectLst>
                  <a:outerShdw blurRad="38100" dist="38100" dir="2700000" algn="tl">
                    <a:srgbClr val="000000">
                      <a:alpha val="43137"/>
                    </a:srgbClr>
                  </a:outerShdw>
                </a:effectLst>
                <a:cs typeface="Times New Roman" pitchFamily="18" charset="0"/>
              </a:rPr>
              <a:t> </a:t>
            </a:r>
            <a:r>
              <a:rPr lang="en-US" sz="5800" b="1"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5800" b="1" dirty="0" smtClean="0">
                <a:solidFill>
                  <a:srgbClr val="FFFF00"/>
                </a:solidFill>
                <a:effectLst>
                  <a:outerShdw blurRad="38100" dist="38100" dir="2700000" algn="tl">
                    <a:srgbClr val="000000">
                      <a:alpha val="43137"/>
                    </a:srgbClr>
                  </a:outerShdw>
                </a:effectLst>
                <a:cs typeface="Times New Roman" pitchFamily="18" charset="0"/>
              </a:rPr>
              <a:t> </a:t>
            </a:r>
            <a:r>
              <a:rPr lang="en-US" sz="5800" b="1" dirty="0" err="1" smtClean="0">
                <a:solidFill>
                  <a:srgbClr val="FFFF00"/>
                </a:solidFill>
                <a:effectLst>
                  <a:outerShdw blurRad="38100" dist="38100" dir="2700000" algn="tl">
                    <a:srgbClr val="000000">
                      <a:alpha val="43137"/>
                    </a:srgbClr>
                  </a:outerShdw>
                </a:effectLst>
                <a:cs typeface="Times New Roman" pitchFamily="18" charset="0"/>
              </a:rPr>
              <a:t>Đã</a:t>
            </a:r>
            <a:r>
              <a:rPr lang="en-US" sz="5800" b="1" dirty="0" smtClean="0">
                <a:solidFill>
                  <a:srgbClr val="FFFF00"/>
                </a:solidFill>
                <a:effectLst>
                  <a:outerShdw blurRad="38100" dist="38100" dir="2700000" algn="tl">
                    <a:srgbClr val="000000">
                      <a:alpha val="43137"/>
                    </a:srgbClr>
                  </a:outerShdw>
                </a:effectLst>
                <a:cs typeface="Times New Roman" pitchFamily="18" charset="0"/>
              </a:rPr>
              <a:t> </a:t>
            </a:r>
            <a:r>
              <a:rPr lang="en-US" sz="5800" b="1" dirty="0" err="1" smtClean="0">
                <a:solidFill>
                  <a:srgbClr val="FFFF00"/>
                </a:solidFill>
                <a:effectLst>
                  <a:outerShdw blurRad="38100" dist="38100" dir="2700000" algn="tl">
                    <a:srgbClr val="000000">
                      <a:alpha val="43137"/>
                    </a:srgbClr>
                  </a:outerShdw>
                </a:effectLst>
                <a:cs typeface="Times New Roman" pitchFamily="18" charset="0"/>
              </a:rPr>
              <a:t>Đi</a:t>
            </a:r>
            <a:r>
              <a:rPr lang="en-US" sz="5800" b="1" dirty="0" smtClean="0">
                <a:solidFill>
                  <a:srgbClr val="FFFF00"/>
                </a:solidFill>
                <a:effectLst>
                  <a:outerShdw blurRad="38100" dist="38100" dir="2700000" algn="tl">
                    <a:srgbClr val="000000">
                      <a:alpha val="43137"/>
                    </a:srgbClr>
                  </a:outerShdw>
                </a:effectLst>
                <a:cs typeface="Times New Roman" pitchFamily="18" charset="0"/>
              </a:rPr>
              <a:t> Qua</a:t>
            </a:r>
            <a:r>
              <a:rPr lang="en-US" sz="7200" b="1" dirty="0" smtClean="0">
                <a:solidFill>
                  <a:srgbClr val="FFFF00"/>
                </a:solidFill>
                <a:effectLst>
                  <a:outerShdw blurRad="38100" dist="38100" dir="2700000" algn="tl">
                    <a:srgbClr val="000000">
                      <a:alpha val="43137"/>
                    </a:srgbClr>
                  </a:outerShdw>
                </a:effectLst>
                <a:cs typeface="Times New Roman" pitchFamily="18" charset="0"/>
              </a:rPr>
              <a:t/>
            </a:r>
            <a:br>
              <a:rPr lang="en-US" sz="7200" b="1" dirty="0" smtClean="0">
                <a:solidFill>
                  <a:srgbClr val="FFFF00"/>
                </a:solidFill>
                <a:effectLst>
                  <a:outerShdw blurRad="38100" dist="38100" dir="2700000" algn="tl">
                    <a:srgbClr val="000000">
                      <a:alpha val="43137"/>
                    </a:srgbClr>
                  </a:outerShdw>
                </a:effectLst>
                <a:cs typeface="Times New Roman" pitchFamily="18" charset="0"/>
              </a:rPr>
            </a:b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Văn</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Chi</a:t>
            </a:r>
            <a:endParaRPr lang="en-US" sz="72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34531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800" b="1" u="sng" dirty="0" err="1" smtClean="0">
                <a:solidFill>
                  <a:srgbClr val="FFFF00"/>
                </a:solidFill>
                <a:effectLst>
                  <a:outerShdw blurRad="38100" dist="38100" dir="2700000" algn="tl">
                    <a:srgbClr val="000000">
                      <a:alpha val="43137"/>
                    </a:srgbClr>
                  </a:outerShdw>
                </a:effectLst>
                <a:cs typeface="Times New Roman" panose="02020603050405020304" pitchFamily="18" charset="0"/>
              </a:rPr>
              <a:t>Tk</a:t>
            </a:r>
            <a:r>
              <a:rPr lang="en-US" sz="5800" b="1"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800" dirty="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Lạy</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Chúa</a:t>
            </a:r>
            <a:r>
              <a:rPr lang="en-US" sz="5800" dirty="0" smtClean="0">
                <a:solidFill>
                  <a:schemeClr val="bg1"/>
                </a:solidFill>
                <a:effectLst>
                  <a:outerShdw blurRad="38100" dist="38100" dir="2700000" algn="tl">
                    <a:srgbClr val="000000">
                      <a:alpha val="43137"/>
                    </a:srgbClr>
                  </a:outerShdw>
                </a:effectLst>
              </a:rPr>
              <a:t> con </a:t>
            </a:r>
            <a:r>
              <a:rPr lang="en-US" sz="5800" dirty="0" err="1" smtClean="0">
                <a:solidFill>
                  <a:schemeClr val="bg1"/>
                </a:solidFill>
                <a:effectLst>
                  <a:outerShdw blurRad="38100" dist="38100" dir="2700000" algn="tl">
                    <a:srgbClr val="000000">
                      <a:alpha val="43137"/>
                    </a:srgbClr>
                  </a:outerShdw>
                </a:effectLst>
              </a:rPr>
              <a:t>đường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nào</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Chúa</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đã</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đi</a:t>
            </a:r>
            <a:r>
              <a:rPr lang="en-US" sz="5800" dirty="0" smtClean="0">
                <a:solidFill>
                  <a:schemeClr val="bg1"/>
                </a:solidFill>
                <a:effectLst>
                  <a:outerShdw blurRad="38100" dist="38100" dir="2700000" algn="tl">
                    <a:srgbClr val="000000">
                      <a:alpha val="43137"/>
                    </a:srgbClr>
                  </a:outerShdw>
                </a:effectLst>
              </a:rPr>
              <a:t> qua. Con </a:t>
            </a:r>
            <a:r>
              <a:rPr lang="en-US" sz="5800" dirty="0" err="1" smtClean="0">
                <a:solidFill>
                  <a:schemeClr val="bg1"/>
                </a:solidFill>
                <a:effectLst>
                  <a:outerShdw blurRad="38100" dist="38100" dir="2700000" algn="tl">
                    <a:srgbClr val="000000">
                      <a:alpha val="43137"/>
                    </a:srgbClr>
                  </a:outerShdw>
                </a:effectLst>
              </a:rPr>
              <a:t>đường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nào</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ra</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pháp</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trường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mão</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gai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nào</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hằn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lên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đau</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xót</a:t>
            </a:r>
            <a:r>
              <a:rPr lang="en-US" sz="5800" dirty="0" smtClean="0">
                <a:solidFill>
                  <a:schemeClr val="bg1"/>
                </a:solidFill>
                <a:effectLst>
                  <a:outerShdw blurRad="38100" dist="38100" dir="2700000" algn="tl">
                    <a:srgbClr val="000000">
                      <a:alpha val="43137"/>
                    </a:srgbClr>
                  </a:outerShdw>
                </a:effectLst>
              </a:rPr>
              <a:t>. </a:t>
            </a:r>
            <a:endParaRPr lang="vi-VN" sz="58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302456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8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Lạy</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Chúa</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Thánh</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Giá</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nào</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vác</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trên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vai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đau</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thương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nào</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phủ</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kín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tâm</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tư</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Đường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tình</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đó</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dành</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cho</a:t>
            </a:r>
            <a:r>
              <a:rPr lang="en-US" sz="5800" dirty="0" smtClean="0">
                <a:solidFill>
                  <a:schemeClr val="bg1"/>
                </a:solidFill>
                <a:effectLst>
                  <a:outerShdw blurRad="38100" dist="38100" dir="2700000" algn="tl">
                    <a:srgbClr val="000000">
                      <a:alpha val="43137"/>
                    </a:srgbClr>
                  </a:outerShdw>
                </a:effectLst>
              </a:rPr>
              <a:t> con.</a:t>
            </a:r>
            <a:endParaRPr lang="vi-VN" sz="58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1016001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800" b="1" u="sng" dirty="0" err="1" smtClean="0">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58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Lạy</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Chúa</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xin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cho</a:t>
            </a:r>
            <a:r>
              <a:rPr lang="en-US" sz="5800" dirty="0" smtClean="0">
                <a:solidFill>
                  <a:schemeClr val="bg1"/>
                </a:solidFill>
                <a:effectLst>
                  <a:outerShdw blurRad="38100" dist="38100" dir="2700000" algn="tl">
                    <a:srgbClr val="000000">
                      <a:alpha val="43137"/>
                    </a:srgbClr>
                  </a:outerShdw>
                </a:effectLst>
              </a:rPr>
              <a:t> con </a:t>
            </a:r>
            <a:r>
              <a:rPr lang="en-US" sz="5800" dirty="0" err="1" smtClean="0">
                <a:solidFill>
                  <a:schemeClr val="bg1"/>
                </a:solidFill>
                <a:effectLst>
                  <a:outerShdw blurRad="38100" dist="38100" dir="2700000" algn="tl">
                    <a:srgbClr val="000000">
                      <a:alpha val="43137"/>
                    </a:srgbClr>
                  </a:outerShdw>
                </a:effectLst>
              </a:rPr>
              <a:t>bước</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với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Xin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cho</a:t>
            </a:r>
            <a:r>
              <a:rPr lang="en-US" sz="5800" dirty="0" smtClean="0">
                <a:solidFill>
                  <a:schemeClr val="bg1"/>
                </a:solidFill>
                <a:effectLst>
                  <a:outerShdw blurRad="38100" dist="38100" dir="2700000" algn="tl">
                    <a:srgbClr val="000000">
                      <a:alpha val="43137"/>
                    </a:srgbClr>
                  </a:outerShdw>
                </a:effectLst>
              </a:rPr>
              <a:t> con </a:t>
            </a:r>
            <a:r>
              <a:rPr lang="en-US" sz="5800" dirty="0" err="1" smtClean="0">
                <a:solidFill>
                  <a:schemeClr val="bg1"/>
                </a:solidFill>
                <a:effectLst>
                  <a:outerShdw blurRad="38100" dist="38100" dir="2700000" algn="tl">
                    <a:srgbClr val="000000">
                      <a:alpha val="43137"/>
                    </a:srgbClr>
                  </a:outerShdw>
                </a:effectLst>
              </a:rPr>
              <a:t>cùng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vác</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với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thập</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giá</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trên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đường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đời</a:t>
            </a:r>
            <a:r>
              <a:rPr lang="en-US" sz="5800" dirty="0" smtClean="0">
                <a:solidFill>
                  <a:schemeClr val="bg1"/>
                </a:solidFill>
                <a:effectLst>
                  <a:outerShdw blurRad="38100" dist="38100" dir="2700000" algn="tl">
                    <a:srgbClr val="000000">
                      <a:alpha val="43137"/>
                    </a:srgbClr>
                  </a:outerShdw>
                </a:effectLst>
              </a:rPr>
              <a:t> con </a:t>
            </a:r>
            <a:r>
              <a:rPr lang="en-US" sz="5800" dirty="0" err="1" smtClean="0">
                <a:solidFill>
                  <a:schemeClr val="bg1"/>
                </a:solidFill>
                <a:effectLst>
                  <a:outerShdw blurRad="38100" dist="38100" dir="2700000" algn="tl">
                    <a:srgbClr val="000000">
                      <a:alpha val="43137"/>
                    </a:srgbClr>
                  </a:outerShdw>
                </a:effectLst>
              </a:rPr>
              <a:t>đi</a:t>
            </a:r>
            <a:r>
              <a:rPr lang="en-US" sz="5800" dirty="0">
                <a:solidFill>
                  <a:schemeClr val="bg1"/>
                </a:solidFill>
                <a:effectLst>
                  <a:outerShdw blurRad="38100" dist="38100" dir="2700000" algn="tl">
                    <a:srgbClr val="000000">
                      <a:alpha val="43137"/>
                    </a:srgbClr>
                  </a:outerShdw>
                </a:effectLst>
              </a:rPr>
              <a:t> </a:t>
            </a:r>
            <a:r>
              <a:rPr lang="en-US" sz="5800" dirty="0" smtClean="0">
                <a:solidFill>
                  <a:srgbClr val="FFFF00"/>
                </a:solidFill>
                <a:effectLst>
                  <a:outerShdw blurRad="38100" dist="38100" dir="2700000" algn="tl">
                    <a:srgbClr val="000000">
                      <a:alpha val="43137"/>
                    </a:srgbClr>
                  </a:outerShdw>
                </a:effectLst>
              </a:rPr>
              <a:t>(</a:t>
            </a:r>
            <a:r>
              <a:rPr lang="en-US" sz="5800" dirty="0" err="1" smtClean="0">
                <a:solidFill>
                  <a:srgbClr val="FFFF00"/>
                </a:solidFill>
                <a:effectLst>
                  <a:outerShdw blurRad="38100" dist="38100" dir="2700000" algn="tl">
                    <a:srgbClr val="000000">
                      <a:alpha val="43137"/>
                    </a:srgbClr>
                  </a:outerShdw>
                </a:effectLst>
              </a:rPr>
              <a:t>đường</a:t>
            </a:r>
            <a:r>
              <a:rPr lang="en-US" sz="5800" dirty="0" smtClean="0">
                <a:solidFill>
                  <a:srgbClr val="FFFF00"/>
                </a:solidFill>
                <a:effectLst>
                  <a:outerShdw blurRad="38100" dist="38100" dir="2700000" algn="tl">
                    <a:srgbClr val="000000">
                      <a:alpha val="43137"/>
                    </a:srgbClr>
                  </a:outerShdw>
                </a:effectLst>
              </a:rPr>
              <a:t> </a:t>
            </a:r>
            <a:r>
              <a:rPr lang="en-US" sz="5800" dirty="0" err="1" smtClean="0">
                <a:solidFill>
                  <a:srgbClr val="FFFF00"/>
                </a:solidFill>
                <a:effectLst>
                  <a:outerShdw blurRad="38100" dist="38100" dir="2700000" algn="tl">
                    <a:srgbClr val="000000">
                      <a:alpha val="43137"/>
                    </a:srgbClr>
                  </a:outerShdw>
                </a:effectLst>
              </a:rPr>
              <a:t>đời</a:t>
            </a:r>
            <a:r>
              <a:rPr lang="en-US" sz="5800" dirty="0" smtClean="0">
                <a:solidFill>
                  <a:srgbClr val="FFFF00"/>
                </a:solidFill>
                <a:effectLst>
                  <a:outerShdw blurRad="38100" dist="38100" dir="2700000" algn="tl">
                    <a:srgbClr val="000000">
                      <a:alpha val="43137"/>
                    </a:srgbClr>
                  </a:outerShdw>
                </a:effectLst>
              </a:rPr>
              <a:t> con </a:t>
            </a:r>
            <a:r>
              <a:rPr lang="en-US" sz="5800" dirty="0" err="1" smtClean="0">
                <a:solidFill>
                  <a:srgbClr val="FFFF00"/>
                </a:solidFill>
                <a:effectLst>
                  <a:outerShdw blurRad="38100" dist="38100" dir="2700000" algn="tl">
                    <a:srgbClr val="000000">
                      <a:alpha val="43137"/>
                    </a:srgbClr>
                  </a:outerShdw>
                </a:effectLst>
              </a:rPr>
              <a:t>đi</a:t>
            </a:r>
            <a:r>
              <a:rPr lang="en-US" sz="5800" dirty="0" smtClean="0">
                <a:solidFill>
                  <a:srgbClr val="FFFF00"/>
                </a:solidFill>
                <a:effectLst>
                  <a:outerShdw blurRad="38100" dist="38100" dir="2700000" algn="tl">
                    <a:srgbClr val="000000">
                      <a:alpha val="43137"/>
                    </a:srgbClr>
                  </a:outerShdw>
                </a:effectLst>
              </a:rPr>
              <a:t>).</a:t>
            </a:r>
            <a:endParaRPr lang="vi-VN" sz="58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1732873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20000"/>
              </a:lnSpc>
            </a:pPr>
            <a:r>
              <a:rPr lang="en-US" sz="58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Lạy</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Chúa</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xin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cho</a:t>
            </a:r>
            <a:r>
              <a:rPr lang="en-US" sz="5800" dirty="0" smtClean="0">
                <a:solidFill>
                  <a:schemeClr val="bg1"/>
                </a:solidFill>
                <a:effectLst>
                  <a:outerShdw blurRad="38100" dist="38100" dir="2700000" algn="tl">
                    <a:srgbClr val="000000">
                      <a:alpha val="43137"/>
                    </a:srgbClr>
                  </a:outerShdw>
                </a:effectLst>
              </a:rPr>
              <a:t> con </a:t>
            </a:r>
            <a:r>
              <a:rPr lang="en-US" sz="5800" dirty="0" err="1" smtClean="0">
                <a:solidFill>
                  <a:schemeClr val="bg1"/>
                </a:solidFill>
                <a:effectLst>
                  <a:outerShdw blurRad="38100" dist="38100" dir="2700000" algn="tl">
                    <a:srgbClr val="000000">
                      <a:alpha val="43137"/>
                    </a:srgbClr>
                  </a:outerShdw>
                </a:effectLst>
              </a:rPr>
              <a:t>đóng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đinh</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với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Xin</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cho</a:t>
            </a:r>
            <a:r>
              <a:rPr lang="en-US" sz="5800" dirty="0" smtClean="0">
                <a:solidFill>
                  <a:schemeClr val="bg1"/>
                </a:solidFill>
                <a:effectLst>
                  <a:outerShdw blurRad="38100" dist="38100" dir="2700000" algn="tl">
                    <a:srgbClr val="000000">
                      <a:alpha val="43137"/>
                    </a:srgbClr>
                  </a:outerShdw>
                </a:effectLst>
              </a:rPr>
              <a:t> con </a:t>
            </a:r>
            <a:r>
              <a:rPr lang="en-US" sz="5800" dirty="0" err="1" smtClean="0">
                <a:solidFill>
                  <a:schemeClr val="bg1"/>
                </a:solidFill>
                <a:effectLst>
                  <a:outerShdw blurRad="38100" dist="38100" dir="2700000" algn="tl">
                    <a:srgbClr val="000000">
                      <a:alpha val="43137"/>
                    </a:srgbClr>
                  </a:outerShdw>
                </a:effectLst>
              </a:rPr>
              <a:t>cùng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chết</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với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để</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được</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sống</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với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Ngài</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vinh</a:t>
            </a:r>
            <a:r>
              <a:rPr lang="en-US" sz="5800" dirty="0" smtClean="0">
                <a:solidFill>
                  <a:schemeClr val="bg1"/>
                </a:solidFill>
                <a:effectLst>
                  <a:outerShdw blurRad="38100" dist="38100" dir="2700000" algn="tl">
                    <a:srgbClr val="000000">
                      <a:alpha val="43137"/>
                    </a:srgbClr>
                  </a:outerShdw>
                </a:effectLst>
              </a:rPr>
              <a:t> </a:t>
            </a:r>
            <a:r>
              <a:rPr lang="en-US" sz="5800" dirty="0" err="1" smtClean="0">
                <a:solidFill>
                  <a:schemeClr val="bg1"/>
                </a:solidFill>
                <a:effectLst>
                  <a:outerShdw blurRad="38100" dist="38100" dir="2700000" algn="tl">
                    <a:srgbClr val="000000">
                      <a:alpha val="43137"/>
                    </a:srgbClr>
                  </a:outerShdw>
                </a:effectLst>
              </a:rPr>
              <a:t>quang</a:t>
            </a:r>
            <a:r>
              <a:rPr lang="en-US" sz="5800" dirty="0" smtClean="0">
                <a:solidFill>
                  <a:schemeClr val="bg1"/>
                </a:solidFill>
                <a:effectLst>
                  <a:outerShdw blurRad="38100" dist="38100" dir="2700000" algn="tl">
                    <a:srgbClr val="000000">
                      <a:alpha val="43137"/>
                    </a:srgbClr>
                  </a:outerShdw>
                </a:effectLst>
              </a:rPr>
              <a:t>.</a:t>
            </a:r>
            <a:endParaRPr lang="vi-VN" sz="58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736823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846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4600" b="1" u="sng" dirty="0" err="1" smtClean="0">
                <a:solidFill>
                  <a:srgbClr val="FFFF00"/>
                </a:solidFill>
                <a:effectLst>
                  <a:outerShdw blurRad="38100" dist="38100" dir="2700000" algn="tl">
                    <a:srgbClr val="000000">
                      <a:alpha val="43137"/>
                    </a:srgbClr>
                  </a:outerShdw>
                </a:effectLst>
                <a:cs typeface="Times New Roman" pitchFamily="18" charset="0"/>
              </a:rPr>
              <a:t>Tk</a:t>
            </a:r>
            <a:r>
              <a:rPr lang="en-US" sz="4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Trên</a:t>
            </a:r>
            <a:r>
              <a:rPr lang="en-US" sz="46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đường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tâm</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hồn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thấy</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băn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khoăn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Trên</a:t>
            </a:r>
            <a:r>
              <a:rPr lang="en-US" sz="46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đường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cuộc</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đời</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này</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ăn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năn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bước</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nhanh</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tìm</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chốn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vinh</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quang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Đời</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nặng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gánh</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vai</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mang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chờ</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hưởng</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phúc</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thiên</a:t>
            </a:r>
            <a:r>
              <a:rPr lang="en-US" sz="4600" b="1" dirty="0" smtClean="0">
                <a:solidFill>
                  <a:schemeClr val="bg1"/>
                </a:solidFill>
                <a:effectLst>
                  <a:outerShdw blurRad="38100" dist="38100" dir="2700000" algn="tl">
                    <a:srgbClr val="000000">
                      <a:alpha val="43137"/>
                    </a:srgbClr>
                  </a:outerShdw>
                </a:effectLst>
                <a:cs typeface="Times New Roman" pitchFamily="18" charset="0"/>
              </a:rPr>
              <a:t> </a:t>
            </a:r>
            <a:r>
              <a:rPr lang="en-US" sz="4600" b="1" dirty="0" err="1" smtClean="0">
                <a:solidFill>
                  <a:schemeClr val="bg1"/>
                </a:solidFill>
                <a:effectLst>
                  <a:outerShdw blurRad="38100" dist="38100" dir="2700000" algn="tl">
                    <a:srgbClr val="000000">
                      <a:alpha val="43137"/>
                    </a:srgbClr>
                  </a:outerShdw>
                </a:effectLst>
                <a:cs typeface="Times New Roman" pitchFamily="18" charset="0"/>
              </a:rPr>
              <a:t>đàng</a:t>
            </a:r>
            <a:r>
              <a:rPr lang="en-US" sz="4600" b="1" dirty="0" smtClean="0">
                <a:solidFill>
                  <a:schemeClr val="bg1"/>
                </a:solidFill>
                <a:effectLst>
                  <a:outerShdw blurRad="38100" dist="38100" dir="2700000" algn="tl">
                    <a:srgbClr val="000000">
                      <a:alpha val="43137"/>
                    </a:srgbClr>
                  </a:outerShdw>
                </a:effectLst>
                <a:cs typeface="Times New Roman" pitchFamily="18" charset="0"/>
              </a:rPr>
              <a:t>.</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88507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300" b="1" u="sng" dirty="0" err="1">
                <a:solidFill>
                  <a:srgbClr val="FFFF00"/>
                </a:solidFill>
                <a:cs typeface="Times New Roman" pitchFamily="18" charset="0"/>
              </a:rPr>
              <a:t>Đk</a:t>
            </a:r>
            <a:r>
              <a:rPr lang="en-US" sz="5300" b="1" u="sng" dirty="0" smtClean="0">
                <a:solidFill>
                  <a:srgbClr val="FFFF00"/>
                </a:solidFill>
                <a:cs typeface="Times New Roman" pitchFamily="18" charset="0"/>
              </a:rPr>
              <a:t>:</a:t>
            </a:r>
            <a:r>
              <a:rPr lang="en-US" sz="5300" b="1" dirty="0">
                <a:solidFill>
                  <a:schemeClr val="bg1"/>
                </a:solidFill>
                <a:cs typeface="Times New Roman" pitchFamily="18" charset="0"/>
              </a:rPr>
              <a:t> </a:t>
            </a:r>
            <a:r>
              <a:rPr lang="en-US" sz="5300" b="1" dirty="0" smtClean="0">
                <a:solidFill>
                  <a:schemeClr val="bg1"/>
                </a:solidFill>
                <a:cs typeface="Times New Roman" pitchFamily="18" charset="0"/>
              </a:rPr>
              <a:t>Con </a:t>
            </a:r>
            <a:r>
              <a:rPr lang="en-US" sz="5300" b="1" dirty="0" err="1" smtClean="0">
                <a:solidFill>
                  <a:schemeClr val="bg1"/>
                </a:solidFill>
                <a:cs typeface="Times New Roman" pitchFamily="18" charset="0"/>
              </a:rPr>
              <a:t>xin</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trở</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về</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về</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với</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Chúa</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là</a:t>
            </a:r>
            <a:r>
              <a:rPr lang="en-US" sz="5300" b="1" dirty="0" smtClean="0">
                <a:solidFill>
                  <a:schemeClr val="bg1"/>
                </a:solidFill>
                <a:cs typeface="Times New Roman" pitchFamily="18" charset="0"/>
              </a:rPr>
              <a:t> Cha. Con </a:t>
            </a:r>
            <a:r>
              <a:rPr lang="en-US" sz="5300" b="1" dirty="0" err="1" smtClean="0">
                <a:solidFill>
                  <a:schemeClr val="bg1"/>
                </a:solidFill>
                <a:cs typeface="Times New Roman" pitchFamily="18" charset="0"/>
              </a:rPr>
              <a:t>xin</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trở</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về</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tội</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đời</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xin</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sám</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hối</a:t>
            </a:r>
            <a:r>
              <a:rPr lang="en-US" sz="5300" b="1" dirty="0" smtClean="0">
                <a:solidFill>
                  <a:schemeClr val="bg1"/>
                </a:solidFill>
                <a:cs typeface="Times New Roman" pitchFamily="18" charset="0"/>
              </a:rPr>
              <a:t>. Con </a:t>
            </a:r>
            <a:r>
              <a:rPr lang="en-US" sz="5300" b="1" dirty="0" err="1" smtClean="0">
                <a:solidFill>
                  <a:schemeClr val="bg1"/>
                </a:solidFill>
                <a:cs typeface="Times New Roman" pitchFamily="18" charset="0"/>
              </a:rPr>
              <a:t>xin</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trở</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về</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về</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với</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Chúa</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là</a:t>
            </a:r>
            <a:r>
              <a:rPr lang="en-US" sz="5300" b="1" dirty="0" smtClean="0">
                <a:solidFill>
                  <a:schemeClr val="bg1"/>
                </a:solidFill>
                <a:cs typeface="Times New Roman" pitchFamily="18" charset="0"/>
              </a:rPr>
              <a:t> Cha. Con </a:t>
            </a:r>
            <a:r>
              <a:rPr lang="en-US" sz="5300" b="1" dirty="0" err="1" smtClean="0">
                <a:solidFill>
                  <a:schemeClr val="bg1"/>
                </a:solidFill>
                <a:cs typeface="Times New Roman" pitchFamily="18" charset="0"/>
              </a:rPr>
              <a:t>xin</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trở</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về</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tội</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đời</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xin</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giã</a:t>
            </a:r>
            <a:r>
              <a:rPr lang="en-US" sz="5300" b="1" dirty="0" smtClean="0">
                <a:solidFill>
                  <a:schemeClr val="bg1"/>
                </a:solidFill>
                <a:cs typeface="Times New Roman" pitchFamily="18" charset="0"/>
              </a:rPr>
              <a:t> </a:t>
            </a:r>
            <a:r>
              <a:rPr lang="en-US" sz="5300" b="1" dirty="0" err="1" smtClean="0">
                <a:solidFill>
                  <a:schemeClr val="bg1"/>
                </a:solidFill>
                <a:cs typeface="Times New Roman" pitchFamily="18" charset="0"/>
              </a:rPr>
              <a:t>từ</a:t>
            </a:r>
            <a:r>
              <a:rPr lang="en-US" sz="5300" b="1" dirty="0" smtClean="0">
                <a:solidFill>
                  <a:schemeClr val="bg1"/>
                </a:solidFill>
                <a:cs typeface="Times New Roman" pitchFamily="18" charset="0"/>
              </a:rPr>
              <a:t>.</a:t>
            </a:r>
            <a:endParaRPr lang="en-US" sz="5300" b="1" dirty="0">
              <a:solidFill>
                <a:schemeClr val="bg1"/>
              </a:solidFill>
              <a:cs typeface="Times New Roman" pitchFamily="18" charset="0"/>
            </a:endParaRPr>
          </a:p>
        </p:txBody>
      </p:sp>
    </p:spTree>
    <p:extLst>
      <p:ext uri="{BB962C8B-B14F-4D97-AF65-F5344CB8AC3E}">
        <p14:creationId xmlns:p14="http://schemas.microsoft.com/office/powerpoint/2010/main" val="1818474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9966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Lạy</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miệng</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con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sẽ</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tường</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thuật</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ơn</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cứu</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độ</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1" dirty="0" err="1" smtClean="0">
                <a:solidFill>
                  <a:schemeClr val="bg1"/>
                </a:solidFill>
                <a:effectLst>
                  <a:outerShdw blurRad="38100" dist="38100" dir="2700000" algn="tl">
                    <a:srgbClr val="000000">
                      <a:alpha val="43137"/>
                    </a:srgbClr>
                  </a:outerShdw>
                </a:effectLst>
                <a:latin typeface="+mj-lt"/>
                <a:cs typeface="Times New Roman" pitchFamily="18" charset="0"/>
              </a:rPr>
              <a:t>Ngài</a:t>
            </a:r>
            <a:r>
              <a:rPr lang="en-US" sz="7200" b="1" dirty="0" smtClean="0">
                <a:solidFill>
                  <a:schemeClr val="bg1"/>
                </a:solidFill>
                <a:effectLst>
                  <a:outerShdw blurRad="38100" dist="38100" dir="2700000" algn="tl">
                    <a:srgbClr val="000000">
                      <a:alpha val="43137"/>
                    </a:srgbClr>
                  </a:outerShdw>
                </a:effectLst>
                <a:latin typeface="+mj-lt"/>
                <a:cs typeface="Times New Roman" pitchFamily="18" charset="0"/>
              </a:rPr>
              <a:t> ban.</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cs typeface="Times New Roman" pitchFamily="18" charset="0"/>
              </a:rPr>
              <a:t>Ca</a:t>
            </a:r>
            <a:r>
              <a:rPr lang="en-US" sz="3200" b="1" u="sng" dirty="0">
                <a:solidFill>
                  <a:srgbClr val="FFFF00"/>
                </a:solidFill>
                <a:effectLst>
                  <a:outerShdw blurRad="38100" dist="38100" dir="2700000" algn="tl">
                    <a:srgbClr val="000000">
                      <a:alpha val="43137"/>
                    </a:srgbClr>
                  </a:outerShdw>
                </a:effectLst>
                <a:cs typeface="Times New Roman" pitchFamily="18" charset="0"/>
              </a:rPr>
              <a: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3350"/>
            <a:ext cx="42672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406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50"/>
            <a:ext cx="9144000" cy="5010150"/>
          </a:xfrm>
        </p:spPr>
        <p:txBody>
          <a:bodyPr>
            <a:normAutofit/>
          </a:bodyPr>
          <a:lstStyle/>
          <a:p>
            <a:pPr algn="just"/>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Muôn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lạy</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Vua</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Ki-</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tô</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vì</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vâng</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lời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Thánh</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Phụ</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Ngài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đã</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chịu</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dẫn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đóng</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đinh</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vào</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thập</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giá</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như</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con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chiên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hiền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lành</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bị</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dẫn</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đi</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làm</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800" b="1" dirty="0" err="1" smtClean="0">
                <a:solidFill>
                  <a:schemeClr val="bg1"/>
                </a:solidFill>
                <a:effectLst>
                  <a:outerShdw blurRad="38100" dist="38100" dir="2700000" algn="tl">
                    <a:srgbClr val="000000">
                      <a:alpha val="43137"/>
                    </a:srgbClr>
                  </a:outerShdw>
                </a:effectLst>
                <a:latin typeface="+mj-lt"/>
                <a:cs typeface="Times New Roman" pitchFamily="18" charset="0"/>
              </a:rPr>
              <a:t>thịt</a:t>
            </a:r>
            <a:r>
              <a:rPr lang="en-US" sz="5800" b="1" dirty="0"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6874"/>
            <a:ext cx="3433953" cy="584775"/>
          </a:xfrm>
          <a:prstGeom prst="rect">
            <a:avLst/>
          </a:prstGeom>
          <a:noFill/>
        </p:spPr>
        <p:txBody>
          <a:bodyPr wrap="none" rtlCol="0">
            <a:spAutoFit/>
          </a:bodyPr>
          <a:lstStyle/>
          <a:p>
            <a:r>
              <a:rPr lang="en-US" sz="3200" b="1" u="sng" dirty="0">
                <a:solidFill>
                  <a:srgbClr val="FFFF00"/>
                </a:solidFill>
                <a:effectLst>
                  <a:outerShdw blurRad="38100" dist="38100" dir="2700000" algn="tl">
                    <a:srgbClr val="000000">
                      <a:alpha val="43137"/>
                    </a:srgbClr>
                  </a:outerShdw>
                </a:effectLst>
                <a:cs typeface="Times New Roman" pitchFamily="18" charset="0"/>
              </a:rPr>
              <a:t>Tung </a:t>
            </a:r>
            <a:r>
              <a:rPr lang="en-US" sz="3200" b="1" u="sng" dirty="0" err="1">
                <a:solidFill>
                  <a:srgbClr val="FFFF00"/>
                </a:solidFill>
                <a:effectLst>
                  <a:outerShdw blurRad="38100" dist="38100" dir="2700000" algn="tl">
                    <a:srgbClr val="000000">
                      <a:alpha val="43137"/>
                    </a:srgbClr>
                  </a:outerShdw>
                </a:effectLst>
                <a:cs typeface="Times New Roman" pitchFamily="18" charset="0"/>
              </a:rPr>
              <a:t>Hô</a:t>
            </a:r>
            <a:r>
              <a:rPr lang="en-US" sz="3200" b="1" u="sng" dirty="0">
                <a:solidFill>
                  <a:srgbClr val="FFFF00"/>
                </a:solidFill>
                <a:effectLst>
                  <a:outerShdw blurRad="38100" dist="38100" dir="2700000" algn="tl">
                    <a:srgbClr val="000000">
                      <a:alpha val="43137"/>
                    </a:srgbClr>
                  </a:outerShdw>
                </a:effectLst>
                <a:cs typeface="Times New Roman" pitchFamily="18" charset="0"/>
              </a:rPr>
              <a:t> Tin </a:t>
            </a:r>
            <a:r>
              <a:rPr lang="en-US" sz="3200" b="1" u="sng" dirty="0" err="1">
                <a:solidFill>
                  <a:srgbClr val="FFFF00"/>
                </a:solidFill>
                <a:effectLst>
                  <a:outerShdw blurRad="38100" dist="38100" dir="2700000" algn="tl">
                    <a:srgbClr val="000000">
                      <a:alpha val="43137"/>
                    </a:srgbClr>
                  </a:outerShdw>
                </a:effectLst>
                <a:cs typeface="Times New Roman" pitchFamily="18" charset="0"/>
              </a:rPr>
              <a:t>Mừng</a:t>
            </a:r>
            <a:r>
              <a:rPr lang="en-US" sz="3200" b="1" u="sng" dirty="0">
                <a:solidFill>
                  <a:srgbClr val="FFFF00"/>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2997525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742304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797</Words>
  <Application>Microsoft Office PowerPoint</Application>
  <PresentationFormat>On-screen Show (16:9)</PresentationFormat>
  <Paragraphs>29</Paragraphs>
  <Slides>35</Slides>
  <Notes>0</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Office Theme</vt:lpstr>
      <vt:lpstr>2_Office Theme</vt:lpstr>
      <vt:lpstr>16_Office Theme</vt:lpstr>
      <vt:lpstr>1_Office Theme</vt:lpstr>
      <vt:lpstr>3_Office Theme</vt:lpstr>
      <vt:lpstr>Thứ Ba Tuần Thánh</vt:lpstr>
      <vt:lpstr>PowerPoint Presentation</vt:lpstr>
      <vt:lpstr>Ca Nhập Lễ Trên Con Đường Trở Về Mi Trầm</vt:lpstr>
      <vt:lpstr>Tk: Trên con đường trở về, tâm hồn thấy băn khoăn. Trên con đường trở về, cuộc đời này ăn năn. Hãy bước nhanh trở về, tìm về chốn vinh quang. Đời nặng gánh vai mang, chờ hưởng phúc thiên đàng.</vt:lpstr>
      <vt:lpstr>Đk: Con xin trở về, về với Chúa là Cha. Con xin trở về, tội đời xin sám hối. Con xin trở về, về với Chúa là Cha. Con xin trở về, tội đời xin giã từ.</vt:lpstr>
      <vt:lpstr>PowerPoint Presentation</vt:lpstr>
      <vt:lpstr>Lạy Chúa, miệng con sẽ tường thuật ơn cứu độ Ngài ban.</vt:lpstr>
      <vt:lpstr>Muôn lạy Vua Ki-tô, vì vâng lời Thánh Phụ, Ngài đã chịu dẫn đi đóng đinh vào thập giá, như con chiên hiền lành bị dẫn đi làm thịt.</vt:lpstr>
      <vt:lpstr>PowerPoint Presentation</vt:lpstr>
      <vt:lpstr>PowerPoint Presentation</vt:lpstr>
      <vt:lpstr>PowerPoint Presentation</vt:lpstr>
      <vt:lpstr>Đk: Này bánh trắng cùng rượu nho thơm là lẽ sống cuộc đời tơ vương, hiến dâng về chốn cao Thiên Đường. </vt:lpstr>
      <vt:lpstr>**: Nguyện Chúa hãy nhận lòng con đây. Ngài chúc phúc cuộc đời chua cay ấm cõi lòng mến thương vơi đầy.</vt:lpstr>
      <vt:lpstr>Tk: Trên ngôi kia Chúa chờ từng đời ưu phiền. Thân con đây trầm luân mang trong trái tim. Mắt nhìn tràn đầy nhân hiền, hiến Ngài ngàn lời êm đềm như làn hương thiêng.</vt:lpstr>
      <vt:lpstr>Đk: Này bánh trắng cùng rượu nho thơm là lẽ sống cuộc đời tơ vương, hiến dâng về chốn cao Thiên Đường. </vt:lpstr>
      <vt:lpstr>**: Nguyện Chúa hãy nhận lòng con đây. Ngài chúc phúc cuộc đời chua cay ấm cõi lòng mến thương vơi đầy.</vt:lpstr>
      <vt:lpstr>PowerPoint Presentation</vt:lpstr>
      <vt:lpstr>PowerPoint Presentation</vt:lpstr>
      <vt:lpstr>Ca Nguyện Hiệp Lễ  Vươn Cao Linh Hồn Lm. Nguyễn Duy</vt:lpstr>
      <vt:lpstr>Tk1: Nếu mãi đời con cứ ngủ vùi trong muôn tội tình. Nếu mãi đời con mất đi rồi một niềm tin kính. Hãy đến cùng con Chúa ơi một lần cho trí tâm bừng dậy cho trái tim dâng nhịp thánh thiện.</vt:lpstr>
      <vt:lpstr>Đk: Hãy thức dậy đi, hãy thức dậy đi để cho tâm hồn sám hối. Bon chen giữa đời, đam mê rã rời, thôi nay hết rồi. Hãy về với Chúa bao dung cho lòng say giấc yêu thương.</vt:lpstr>
      <vt:lpstr>Tk2: Nếu mãi lòng con đã quên Ngài khi say tình đời. Nếu mãi lòng con đã không còn tình yêu Thiên Chúa. Hãy đến cùng con Chúa ơi một lần trong thiết tha mời gọi đưa trái tim con về với Ngài.</vt:lpstr>
      <vt:lpstr>Đk: Hãy thức dậy đi, hãy thức dậy đi để cho tâm hồn sám hối. Bon chen giữa đời, đam mê rã rời, thôi nay hết rồi. Hãy về với Chúa bao dung cho lòng say giấc yêu thương.</vt:lpstr>
      <vt:lpstr>Tk3: Những bước đời con đi trên đời cô đơn miệt mài. Sống kiếp trần ai mang phận người trùng vây đen tối. Hãy đến cùng con Chúa ơi một lần đi với con một đường cho đến khi con về thiên đường.</vt:lpstr>
      <vt:lpstr>Đk: Hãy thức dậy đi, hãy thức dậy đi để cho tâm hồn sám hối. Bon chen giữa đời, đam mê rã rời, thôi nay hết rồi. Hãy về với Chúa bao dung cho lòng say giấc yêu thương.</vt:lpstr>
      <vt:lpstr>Tk4: Khúc hát lời thơ như hẹn hò trên môi dịu dàng. Vỗ giấc mộng say cho gian trần niềm tin thắp sáng. Những muốn từ nay tâm trí con mở rộng Cha giúp con hành động cho khắp nơi yêu đời Tin Mừng.</vt:lpstr>
      <vt:lpstr>Đk: Hãy thức dậy đi, hãy thức dậy đi để cho tâm hồn sám hối. Bon chen giữa đời, đam mê rã rời, thôi nay hết rồi. Hãy về với Chúa bao dung cho lòng say giấc yêu thương.</vt:lpstr>
      <vt:lpstr>PowerPoint Presentation</vt:lpstr>
      <vt:lpstr>PowerPoint Presentation</vt:lpstr>
      <vt:lpstr>Ca Kết Lễ Con Đường Chúa Đã Đi Qua Văn Chi</vt:lpstr>
      <vt:lpstr>Tk: Lạy Chúa con đường nào Chúa đã đi qua. Con đường nào Ngài ra pháp trường, mão gai nào hằn lên đau xót. </vt:lpstr>
      <vt:lpstr>**: Lạy Chúa, Thánh Giá nào Ngài vác trên vai đau thương nào phủ kín tâm tư. Đường tình đó Ngài dành cho con.</vt:lpstr>
      <vt:lpstr>Đk: Lạy Chúa xin cho con bước đi với Ngài. Xin cho con cùng vác với Ngài thập giá trên đường đời con đi (đường đời con đi).</vt:lpstr>
      <vt:lpstr>**: Lạy Chúa xin cho con đóng đinh với Ngài. Xin cho con cùng chết với Ngài để được sống với Ngài vinh quang.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37</cp:revision>
  <dcterms:created xsi:type="dcterms:W3CDTF">2022-10-29T21:32:50Z</dcterms:created>
  <dcterms:modified xsi:type="dcterms:W3CDTF">2024-03-21T12:30:43Z</dcterms:modified>
</cp:coreProperties>
</file>