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68" r:id="rId4"/>
    <p:sldMasterId id="2147483780" r:id="rId5"/>
  </p:sldMasterIdLst>
  <p:sldIdLst>
    <p:sldId id="267" r:id="rId6"/>
    <p:sldId id="310" r:id="rId7"/>
    <p:sldId id="318" r:id="rId8"/>
    <p:sldId id="319" r:id="rId9"/>
    <p:sldId id="320" r:id="rId10"/>
    <p:sldId id="322" r:id="rId11"/>
    <p:sldId id="323" r:id="rId12"/>
    <p:sldId id="315" r:id="rId13"/>
    <p:sldId id="268" r:id="rId14"/>
    <p:sldId id="271" r:id="rId15"/>
    <p:sldId id="316" r:id="rId16"/>
    <p:sldId id="309" r:id="rId17"/>
    <p:sldId id="324" r:id="rId18"/>
    <p:sldId id="325" r:id="rId19"/>
    <p:sldId id="326" r:id="rId20"/>
    <p:sldId id="327" r:id="rId21"/>
    <p:sldId id="334" r:id="rId22"/>
    <p:sldId id="329" r:id="rId23"/>
    <p:sldId id="335" r:id="rId24"/>
    <p:sldId id="331" r:id="rId25"/>
    <p:sldId id="336" r:id="rId26"/>
    <p:sldId id="333" r:id="rId27"/>
    <p:sldId id="317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8" r:id="rId36"/>
    <p:sldId id="349" r:id="rId37"/>
    <p:sldId id="346" r:id="rId38"/>
    <p:sldId id="347" r:id="rId39"/>
    <p:sldId id="350" r:id="rId40"/>
    <p:sldId id="351" r:id="rId41"/>
    <p:sldId id="355" r:id="rId42"/>
    <p:sldId id="352" r:id="rId43"/>
    <p:sldId id="356" r:id="rId44"/>
    <p:sldId id="357" r:id="rId45"/>
    <p:sldId id="358" r:id="rId46"/>
    <p:sldId id="353" r:id="rId4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 varScale="1">
        <p:scale>
          <a:sx n="63" d="100"/>
          <a:sy n="63" d="100"/>
        </p:scale>
        <p:origin x="84" y="5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1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0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60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02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3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50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4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309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96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24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60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03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9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026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349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846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2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249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421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85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51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793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9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9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1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VI PHỤC SINH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131"/>
            <a:ext cx="9144000" cy="462914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59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59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nói</a:t>
            </a:r>
            <a:r>
              <a:rPr lang="en-US" sz="59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: “</a:t>
            </a:r>
            <a:r>
              <a:rPr lang="en-US" sz="59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Thầy</a:t>
            </a:r>
            <a:r>
              <a:rPr lang="en-US" sz="59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sẽ</a:t>
            </a:r>
            <a:r>
              <a:rPr lang="en-US" sz="59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sai</a:t>
            </a:r>
            <a:r>
              <a:rPr lang="en-US" sz="59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thần</a:t>
            </a:r>
            <a:r>
              <a:rPr lang="en-US" sz="59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khí</a:t>
            </a:r>
            <a:r>
              <a:rPr lang="en-US" sz="59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sự</a:t>
            </a:r>
            <a:r>
              <a:rPr lang="en-US" sz="59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thật</a:t>
            </a:r>
            <a:r>
              <a:rPr lang="en-US" sz="59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đến</a:t>
            </a:r>
            <a:r>
              <a:rPr lang="en-US" sz="59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với</a:t>
            </a:r>
            <a:r>
              <a:rPr lang="en-US" sz="59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anh</a:t>
            </a:r>
            <a:r>
              <a:rPr lang="en-US" sz="59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em</a:t>
            </a:r>
            <a:r>
              <a:rPr lang="en-US" sz="59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; </a:t>
            </a:r>
            <a:r>
              <a:rPr lang="en-US" sz="59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59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sẽ</a:t>
            </a:r>
            <a:r>
              <a:rPr lang="en-US" sz="59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dẫn</a:t>
            </a:r>
            <a:r>
              <a:rPr lang="en-US" sz="59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anh</a:t>
            </a:r>
            <a:r>
              <a:rPr lang="en-US" sz="59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em</a:t>
            </a:r>
            <a:r>
              <a:rPr lang="en-US" sz="59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tới</a:t>
            </a:r>
            <a:r>
              <a:rPr lang="en-US" sz="59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sự</a:t>
            </a:r>
            <a:r>
              <a:rPr lang="en-US" sz="59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thật</a:t>
            </a:r>
            <a:r>
              <a:rPr lang="en-US" sz="59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toàn</a:t>
            </a:r>
            <a:r>
              <a:rPr lang="en-US" sz="59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vẹn</a:t>
            </a:r>
            <a:r>
              <a:rPr lang="en-US" sz="59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5900" b="1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endParaRPr lang="en-US" sz="7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2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pPr marL="27385" indent="0" algn="ctr">
              <a:lnSpc>
                <a:spcPct val="120000"/>
              </a:lnSpc>
              <a:buNone/>
            </a:pPr>
            <a:endParaRPr lang="en-US" altLang="en-US" sz="21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7385" indent="0" algn="ctr">
              <a:lnSpc>
                <a:spcPct val="120000"/>
              </a:lnSpc>
              <a:buNone/>
            </a:pPr>
            <a:r>
              <a:rPr lang="en-US" altLang="en-US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Ca </a:t>
            </a:r>
            <a:r>
              <a:rPr lang="en-US" altLang="en-US" sz="6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Dâng</a:t>
            </a:r>
            <a:r>
              <a:rPr lang="en-US" altLang="en-US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Lễ</a:t>
            </a:r>
            <a:r>
              <a:rPr lang="en-US" altLang="en-US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27385" indent="0" algn="ctr">
              <a:lnSpc>
                <a:spcPct val="120000"/>
              </a:lnSpc>
              <a:buNone/>
            </a:pPr>
            <a:r>
              <a:rPr lang="en-US" alt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Dâng</a:t>
            </a:r>
            <a:r>
              <a:rPr lang="en-US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Lễ</a:t>
            </a:r>
            <a:r>
              <a:rPr lang="en-US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Vật</a:t>
            </a:r>
            <a:endParaRPr lang="en-US" altLang="en-US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7385" indent="0" algn="ctr">
              <a:lnSpc>
                <a:spcPct val="120000"/>
              </a:lnSpc>
              <a:buNone/>
            </a:pPr>
            <a:r>
              <a:rPr lang="en-US" sz="5200" dirty="0" err="1" smtClean="0">
                <a:solidFill>
                  <a:srgbClr val="FF0000"/>
                </a:solidFill>
              </a:rPr>
              <a:t>Nguyễn</a:t>
            </a:r>
            <a:r>
              <a:rPr lang="en-US" sz="5200" dirty="0" smtClean="0">
                <a:solidFill>
                  <a:srgbClr val="FF0000"/>
                </a:solidFill>
              </a:rPr>
              <a:t> </a:t>
            </a:r>
            <a:r>
              <a:rPr lang="en-US" sz="5200" dirty="0" err="1" smtClean="0">
                <a:solidFill>
                  <a:srgbClr val="FF0000"/>
                </a:solidFill>
              </a:rPr>
              <a:t>Duy</a:t>
            </a:r>
            <a:endParaRPr lang="en-US" altLang="en-US" sz="5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497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5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Rượu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nho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bánh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miến</a:t>
            </a:r>
            <a:r>
              <a:rPr lang="en-US" sz="5800" b="1" dirty="0" smtClean="0">
                <a:solidFill>
                  <a:srgbClr val="003399"/>
                </a:solidFill>
              </a:rPr>
              <a:t> con </a:t>
            </a:r>
            <a:r>
              <a:rPr lang="en-US" sz="5800" b="1" dirty="0" err="1" smtClean="0">
                <a:solidFill>
                  <a:srgbClr val="003399"/>
                </a:solidFill>
              </a:rPr>
              <a:t>dâng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về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dâng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về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Chúa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từ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nhân</a:t>
            </a:r>
            <a:r>
              <a:rPr lang="en-US" sz="5800" b="1" dirty="0" smtClean="0">
                <a:solidFill>
                  <a:srgbClr val="003399"/>
                </a:solidFill>
              </a:rPr>
              <a:t>. </a:t>
            </a:r>
            <a:r>
              <a:rPr lang="en-US" sz="5800" b="1" dirty="0" err="1" smtClean="0">
                <a:solidFill>
                  <a:srgbClr val="003399"/>
                </a:solidFill>
              </a:rPr>
              <a:t>Nguyện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xin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Thiên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Chúa</a:t>
            </a:r>
            <a:r>
              <a:rPr lang="en-US" sz="5800" b="1" dirty="0" smtClean="0">
                <a:solidFill>
                  <a:srgbClr val="003399"/>
                </a:solidFill>
              </a:rPr>
              <a:t> ban </a:t>
            </a:r>
            <a:r>
              <a:rPr lang="en-US" sz="5800" b="1" dirty="0" err="1" smtClean="0">
                <a:solidFill>
                  <a:srgbClr val="003399"/>
                </a:solidFill>
              </a:rPr>
              <a:t>dư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tràn</a:t>
            </a:r>
            <a:r>
              <a:rPr lang="en-US" sz="5800" b="1" dirty="0" smtClean="0">
                <a:solidFill>
                  <a:srgbClr val="003399"/>
                </a:solidFill>
              </a:rPr>
              <a:t>, </a:t>
            </a:r>
            <a:r>
              <a:rPr lang="en-US" sz="5800" b="1" dirty="0" err="1" smtClean="0">
                <a:solidFill>
                  <a:srgbClr val="003399"/>
                </a:solidFill>
              </a:rPr>
              <a:t>dư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tràn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những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hồng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ân</a:t>
            </a:r>
            <a:r>
              <a:rPr lang="en-US" sz="5800" b="1" dirty="0" smtClean="0">
                <a:solidFill>
                  <a:srgbClr val="003399"/>
                </a:solidFill>
              </a:rPr>
              <a:t>.</a:t>
            </a:r>
            <a:endParaRPr lang="en-US" sz="58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Tk1</a:t>
            </a:r>
            <a:r>
              <a:rPr lang="en-US" sz="5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5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5800" b="1" dirty="0" smtClean="0">
                <a:solidFill>
                  <a:srgbClr val="003399"/>
                </a:solidFill>
              </a:rPr>
              <a:t>Con </a:t>
            </a:r>
            <a:r>
              <a:rPr lang="en-US" sz="5800" b="1" dirty="0" err="1" smtClean="0">
                <a:solidFill>
                  <a:srgbClr val="003399"/>
                </a:solidFill>
              </a:rPr>
              <a:t>xin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dâng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lên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tình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yêu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thiết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tha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cùng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muôn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tiếng</a:t>
            </a:r>
            <a:r>
              <a:rPr lang="en-US" sz="5800" b="1" dirty="0" smtClean="0">
                <a:solidFill>
                  <a:srgbClr val="003399"/>
                </a:solidFill>
              </a:rPr>
              <a:t> ca. </a:t>
            </a:r>
            <a:r>
              <a:rPr lang="en-US" sz="5800" b="1" dirty="0" err="1" smtClean="0">
                <a:solidFill>
                  <a:srgbClr val="003399"/>
                </a:solidFill>
              </a:rPr>
              <a:t>Ghi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trong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tâm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tư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ngàn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muôn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ước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mơ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cùng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năm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tháng</a:t>
            </a:r>
            <a:r>
              <a:rPr lang="en-US" sz="5800" b="1" dirty="0" smtClean="0">
                <a:solidFill>
                  <a:srgbClr val="003399"/>
                </a:solidFill>
              </a:rPr>
              <a:t> qua.</a:t>
            </a:r>
            <a:endParaRPr lang="en-US" sz="58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5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Rượu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nho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bánh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miến</a:t>
            </a:r>
            <a:r>
              <a:rPr lang="en-US" sz="5800" b="1" dirty="0" smtClean="0">
                <a:solidFill>
                  <a:srgbClr val="003399"/>
                </a:solidFill>
              </a:rPr>
              <a:t> con </a:t>
            </a:r>
            <a:r>
              <a:rPr lang="en-US" sz="5800" b="1" dirty="0" err="1" smtClean="0">
                <a:solidFill>
                  <a:srgbClr val="003399"/>
                </a:solidFill>
              </a:rPr>
              <a:t>dâng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về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dâng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về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Chúa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từ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nhân</a:t>
            </a:r>
            <a:r>
              <a:rPr lang="en-US" sz="5800" b="1" dirty="0" smtClean="0">
                <a:solidFill>
                  <a:srgbClr val="003399"/>
                </a:solidFill>
              </a:rPr>
              <a:t>. </a:t>
            </a:r>
            <a:r>
              <a:rPr lang="en-US" sz="5800" b="1" dirty="0" err="1" smtClean="0">
                <a:solidFill>
                  <a:srgbClr val="003399"/>
                </a:solidFill>
              </a:rPr>
              <a:t>Nguyện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xin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Thiên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Chúa</a:t>
            </a:r>
            <a:r>
              <a:rPr lang="en-US" sz="5800" b="1" dirty="0" smtClean="0">
                <a:solidFill>
                  <a:srgbClr val="003399"/>
                </a:solidFill>
              </a:rPr>
              <a:t> ban </a:t>
            </a:r>
            <a:r>
              <a:rPr lang="en-US" sz="5800" b="1" dirty="0" err="1" smtClean="0">
                <a:solidFill>
                  <a:srgbClr val="003399"/>
                </a:solidFill>
              </a:rPr>
              <a:t>dư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tràn</a:t>
            </a:r>
            <a:r>
              <a:rPr lang="en-US" sz="5800" b="1" dirty="0" smtClean="0">
                <a:solidFill>
                  <a:srgbClr val="003399"/>
                </a:solidFill>
              </a:rPr>
              <a:t>, </a:t>
            </a:r>
            <a:r>
              <a:rPr lang="en-US" sz="5800" b="1" dirty="0" err="1" smtClean="0">
                <a:solidFill>
                  <a:srgbClr val="003399"/>
                </a:solidFill>
              </a:rPr>
              <a:t>dư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tràn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những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hồng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ân</a:t>
            </a:r>
            <a:r>
              <a:rPr lang="en-US" sz="5800" b="1" dirty="0" smtClean="0">
                <a:solidFill>
                  <a:srgbClr val="003399"/>
                </a:solidFill>
              </a:rPr>
              <a:t>.</a:t>
            </a:r>
            <a:endParaRPr lang="en-US" sz="58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Tk2:</a:t>
            </a:r>
            <a:r>
              <a:rPr lang="en-US" sz="5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5800" b="1" dirty="0" smtClean="0">
                <a:solidFill>
                  <a:srgbClr val="003399"/>
                </a:solidFill>
              </a:rPr>
              <a:t>Con </a:t>
            </a:r>
            <a:r>
              <a:rPr lang="en-US" sz="5800" b="1" dirty="0" err="1" smtClean="0">
                <a:solidFill>
                  <a:srgbClr val="003399"/>
                </a:solidFill>
              </a:rPr>
              <a:t>xin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dâng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lên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này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thân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xác</a:t>
            </a:r>
            <a:r>
              <a:rPr lang="en-US" sz="5800" b="1" dirty="0" smtClean="0">
                <a:solidFill>
                  <a:srgbClr val="003399"/>
                </a:solidFill>
              </a:rPr>
              <a:t> con </a:t>
            </a:r>
            <a:r>
              <a:rPr lang="en-US" sz="5800" b="1" dirty="0" err="1" smtClean="0">
                <a:solidFill>
                  <a:srgbClr val="003399"/>
                </a:solidFill>
              </a:rPr>
              <a:t>nhiều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khi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yếu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đau</a:t>
            </a:r>
            <a:r>
              <a:rPr lang="en-US" sz="5800" b="1" dirty="0" smtClean="0">
                <a:solidFill>
                  <a:srgbClr val="003399"/>
                </a:solidFill>
              </a:rPr>
              <a:t>. </a:t>
            </a:r>
            <a:r>
              <a:rPr lang="en-US" sz="5800" b="1" dirty="0" err="1" smtClean="0">
                <a:solidFill>
                  <a:srgbClr val="003399"/>
                </a:solidFill>
              </a:rPr>
              <a:t>Xin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thương</a:t>
            </a:r>
            <a:r>
              <a:rPr lang="en-US" sz="5800" b="1" dirty="0" smtClean="0">
                <a:solidFill>
                  <a:srgbClr val="003399"/>
                </a:solidFill>
              </a:rPr>
              <a:t> ban </a:t>
            </a:r>
            <a:r>
              <a:rPr lang="en-US" sz="5800" b="1" dirty="0" err="1" smtClean="0">
                <a:solidFill>
                  <a:srgbClr val="003399"/>
                </a:solidFill>
              </a:rPr>
              <a:t>ơn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để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năm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tháng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sau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được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thêm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sức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hơn</a:t>
            </a:r>
            <a:r>
              <a:rPr lang="en-US" sz="5800" b="1" dirty="0" smtClean="0">
                <a:solidFill>
                  <a:srgbClr val="003399"/>
                </a:solidFill>
              </a:rPr>
              <a:t>.</a:t>
            </a:r>
            <a:endParaRPr lang="en-US" sz="58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5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Rượu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nho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bánh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miến</a:t>
            </a:r>
            <a:r>
              <a:rPr lang="en-US" sz="5800" b="1" dirty="0" smtClean="0">
                <a:solidFill>
                  <a:srgbClr val="003399"/>
                </a:solidFill>
              </a:rPr>
              <a:t> con </a:t>
            </a:r>
            <a:r>
              <a:rPr lang="en-US" sz="5800" b="1" dirty="0" err="1" smtClean="0">
                <a:solidFill>
                  <a:srgbClr val="003399"/>
                </a:solidFill>
              </a:rPr>
              <a:t>dâng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về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dâng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về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Chúa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từ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nhân</a:t>
            </a:r>
            <a:r>
              <a:rPr lang="en-US" sz="5800" b="1" dirty="0" smtClean="0">
                <a:solidFill>
                  <a:srgbClr val="003399"/>
                </a:solidFill>
              </a:rPr>
              <a:t>. </a:t>
            </a:r>
            <a:r>
              <a:rPr lang="en-US" sz="5800" b="1" dirty="0" err="1" smtClean="0">
                <a:solidFill>
                  <a:srgbClr val="003399"/>
                </a:solidFill>
              </a:rPr>
              <a:t>Nguyện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xin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Thiên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Chúa</a:t>
            </a:r>
            <a:r>
              <a:rPr lang="en-US" sz="5800" b="1" dirty="0" smtClean="0">
                <a:solidFill>
                  <a:srgbClr val="003399"/>
                </a:solidFill>
              </a:rPr>
              <a:t> ban </a:t>
            </a:r>
            <a:r>
              <a:rPr lang="en-US" sz="5800" b="1" dirty="0" err="1" smtClean="0">
                <a:solidFill>
                  <a:srgbClr val="003399"/>
                </a:solidFill>
              </a:rPr>
              <a:t>dư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tràn</a:t>
            </a:r>
            <a:r>
              <a:rPr lang="en-US" sz="5800" b="1" dirty="0" smtClean="0">
                <a:solidFill>
                  <a:srgbClr val="003399"/>
                </a:solidFill>
              </a:rPr>
              <a:t>, </a:t>
            </a:r>
            <a:r>
              <a:rPr lang="en-US" sz="5800" b="1" dirty="0" err="1" smtClean="0">
                <a:solidFill>
                  <a:srgbClr val="003399"/>
                </a:solidFill>
              </a:rPr>
              <a:t>dư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tràn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những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hồng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ân</a:t>
            </a:r>
            <a:r>
              <a:rPr lang="en-US" sz="5800" b="1" dirty="0" smtClean="0">
                <a:solidFill>
                  <a:srgbClr val="003399"/>
                </a:solidFill>
              </a:rPr>
              <a:t>.</a:t>
            </a:r>
            <a:endParaRPr lang="en-US" sz="58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Tk3:</a:t>
            </a:r>
            <a:r>
              <a:rPr lang="en-US" sz="5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5800" b="1" dirty="0" smtClean="0">
                <a:solidFill>
                  <a:srgbClr val="003399"/>
                </a:solidFill>
              </a:rPr>
              <a:t>Con </a:t>
            </a:r>
            <a:r>
              <a:rPr lang="en-US" sz="5800" b="1" dirty="0" err="1" smtClean="0">
                <a:solidFill>
                  <a:srgbClr val="003399"/>
                </a:solidFill>
              </a:rPr>
              <a:t>xin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dâng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lên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niềm</a:t>
            </a:r>
            <a:r>
              <a:rPr lang="en-US" sz="5800" b="1" dirty="0" smtClean="0">
                <a:solidFill>
                  <a:srgbClr val="003399"/>
                </a:solidFill>
              </a:rPr>
              <a:t> tin </a:t>
            </a:r>
            <a:r>
              <a:rPr lang="en-US" sz="5800" b="1" dirty="0" err="1" smtClean="0">
                <a:solidFill>
                  <a:srgbClr val="003399"/>
                </a:solidFill>
              </a:rPr>
              <a:t>sắt</a:t>
            </a:r>
            <a:r>
              <a:rPr lang="en-US" sz="5800" b="1" dirty="0" smtClean="0">
                <a:solidFill>
                  <a:srgbClr val="003399"/>
                </a:solidFill>
              </a:rPr>
              <a:t> son </a:t>
            </a:r>
            <a:r>
              <a:rPr lang="en-US" sz="5800" b="1" dirty="0" err="1" smtClean="0">
                <a:solidFill>
                  <a:srgbClr val="003399"/>
                </a:solidFill>
              </a:rPr>
              <a:t>vượt</a:t>
            </a:r>
            <a:r>
              <a:rPr lang="en-US" sz="5800" b="1" dirty="0" smtClean="0">
                <a:solidFill>
                  <a:srgbClr val="003399"/>
                </a:solidFill>
              </a:rPr>
              <a:t> qua </a:t>
            </a:r>
            <a:r>
              <a:rPr lang="en-US" sz="5800" b="1" dirty="0" err="1" smtClean="0">
                <a:solidFill>
                  <a:srgbClr val="003399"/>
                </a:solidFill>
              </a:rPr>
              <a:t>khó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nguy</a:t>
            </a:r>
            <a:r>
              <a:rPr lang="en-US" sz="5800" b="1" dirty="0" smtClean="0">
                <a:solidFill>
                  <a:srgbClr val="003399"/>
                </a:solidFill>
              </a:rPr>
              <a:t>. </a:t>
            </a:r>
            <a:r>
              <a:rPr lang="en-US" sz="5800" b="1" dirty="0" err="1" smtClean="0">
                <a:solidFill>
                  <a:srgbClr val="003399"/>
                </a:solidFill>
              </a:rPr>
              <a:t>Khi</a:t>
            </a:r>
            <a:r>
              <a:rPr lang="en-US" sz="5800" b="1" dirty="0" smtClean="0">
                <a:solidFill>
                  <a:srgbClr val="003399"/>
                </a:solidFill>
              </a:rPr>
              <a:t> con an </a:t>
            </a:r>
            <a:r>
              <a:rPr lang="en-US" sz="5800" b="1" dirty="0" err="1" smtClean="0">
                <a:solidFill>
                  <a:srgbClr val="003399"/>
                </a:solidFill>
              </a:rPr>
              <a:t>vui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hoặc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khi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đắng</a:t>
            </a:r>
            <a:r>
              <a:rPr lang="en-US" sz="5800" b="1" dirty="0" smtClean="0">
                <a:solidFill>
                  <a:srgbClr val="003399"/>
                </a:solidFill>
              </a:rPr>
              <a:t> cay </a:t>
            </a:r>
            <a:r>
              <a:rPr lang="en-US" sz="5800" b="1" dirty="0" err="1" smtClean="0">
                <a:solidFill>
                  <a:srgbClr val="003399"/>
                </a:solidFill>
              </a:rPr>
              <a:t>được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yêu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Chúa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thôi</a:t>
            </a:r>
            <a:r>
              <a:rPr lang="en-US" sz="5800" b="1" dirty="0" smtClean="0">
                <a:solidFill>
                  <a:srgbClr val="003399"/>
                </a:solidFill>
              </a:rPr>
              <a:t>.</a:t>
            </a:r>
            <a:endParaRPr lang="en-US" sz="58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5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Rượu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nho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bánh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miến</a:t>
            </a:r>
            <a:r>
              <a:rPr lang="en-US" sz="5800" b="1" dirty="0" smtClean="0">
                <a:solidFill>
                  <a:srgbClr val="003399"/>
                </a:solidFill>
              </a:rPr>
              <a:t> con </a:t>
            </a:r>
            <a:r>
              <a:rPr lang="en-US" sz="5800" b="1" dirty="0" err="1" smtClean="0">
                <a:solidFill>
                  <a:srgbClr val="003399"/>
                </a:solidFill>
              </a:rPr>
              <a:t>dâng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về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dâng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về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Chúa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từ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nhân</a:t>
            </a:r>
            <a:r>
              <a:rPr lang="en-US" sz="5800" b="1" dirty="0" smtClean="0">
                <a:solidFill>
                  <a:srgbClr val="003399"/>
                </a:solidFill>
              </a:rPr>
              <a:t>. </a:t>
            </a:r>
            <a:r>
              <a:rPr lang="en-US" sz="5800" b="1" dirty="0" err="1" smtClean="0">
                <a:solidFill>
                  <a:srgbClr val="003399"/>
                </a:solidFill>
              </a:rPr>
              <a:t>Nguyện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xin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Thiên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Chúa</a:t>
            </a:r>
            <a:r>
              <a:rPr lang="en-US" sz="5800" b="1" dirty="0" smtClean="0">
                <a:solidFill>
                  <a:srgbClr val="003399"/>
                </a:solidFill>
              </a:rPr>
              <a:t> ban </a:t>
            </a:r>
            <a:r>
              <a:rPr lang="en-US" sz="5800" b="1" dirty="0" err="1" smtClean="0">
                <a:solidFill>
                  <a:srgbClr val="003399"/>
                </a:solidFill>
              </a:rPr>
              <a:t>dư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tràn</a:t>
            </a:r>
            <a:r>
              <a:rPr lang="en-US" sz="5800" b="1" dirty="0" smtClean="0">
                <a:solidFill>
                  <a:srgbClr val="003399"/>
                </a:solidFill>
              </a:rPr>
              <a:t>, </a:t>
            </a:r>
            <a:r>
              <a:rPr lang="en-US" sz="5800" b="1" dirty="0" err="1" smtClean="0">
                <a:solidFill>
                  <a:srgbClr val="003399"/>
                </a:solidFill>
              </a:rPr>
              <a:t>dư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tràn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những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hồng</a:t>
            </a:r>
            <a:r>
              <a:rPr lang="en-US" sz="5800" b="1" dirty="0" smtClean="0">
                <a:solidFill>
                  <a:srgbClr val="003399"/>
                </a:solidFill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</a:rPr>
              <a:t>ân</a:t>
            </a:r>
            <a:r>
              <a:rPr lang="en-US" sz="5800" b="1" dirty="0" smtClean="0">
                <a:solidFill>
                  <a:srgbClr val="003399"/>
                </a:solidFill>
              </a:rPr>
              <a:t>.</a:t>
            </a:r>
            <a:endParaRPr lang="en-US" sz="58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1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57850"/>
          </a:xfrm>
        </p:spPr>
        <p:txBody>
          <a:bodyPr anchor="ctr" anchorCtr="0">
            <a:noAutofit/>
          </a:bodyPr>
          <a:lstStyle/>
          <a:p>
            <a:pPr marL="27432" indent="0" algn="ctr">
              <a:lnSpc>
                <a:spcPct val="120000"/>
              </a:lnSpc>
              <a:buNone/>
            </a:pPr>
            <a:r>
              <a:rPr lang="en-US" sz="6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Ca</a:t>
            </a:r>
            <a:r>
              <a:rPr lang="en-US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Nguyện</a:t>
            </a:r>
            <a:r>
              <a:rPr 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Hiệp</a:t>
            </a:r>
            <a:r>
              <a:rPr 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Cho Con </a:t>
            </a:r>
            <a:r>
              <a:rPr lang="en-US" sz="6000" b="1" dirty="0" err="1" smtClean="0">
                <a:solidFill>
                  <a:srgbClr val="FF0000"/>
                </a:solidFill>
              </a:rPr>
              <a:t>Biết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Yêu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Thương</a:t>
            </a:r>
            <a:endParaRPr lang="en-US" sz="6000" b="1" dirty="0" smtClean="0">
              <a:solidFill>
                <a:srgbClr val="FF0000"/>
              </a:solidFill>
            </a:endParaRP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4000" b="1" i="1" dirty="0" err="1" smtClean="0">
                <a:solidFill>
                  <a:srgbClr val="FF0000"/>
                </a:solidFill>
              </a:rPr>
              <a:t>Từ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Duyên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Tk1:</a:t>
            </a:r>
            <a:r>
              <a:rPr lang="en-US" sz="5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Cho con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biết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thương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trọn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. Cho con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biết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thương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ngàn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thương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cả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cuộc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thương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hết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mọi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người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ơi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!</a:t>
            </a:r>
            <a:endParaRPr lang="en-US" sz="56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**:</a:t>
            </a:r>
            <a:r>
              <a:rPr lang="en-US" sz="5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Cho con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biết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say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mê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. Cho con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biết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say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mê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Ngài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hy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sinh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cả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cuộc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vì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lòng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thôi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.</a:t>
            </a:r>
            <a:endParaRPr lang="en-US" sz="56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5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Lạy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chính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Ngài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là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tôn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thờ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,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ôi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cao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vời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vượt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trên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muôn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núi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đồi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. </a:t>
            </a:r>
            <a:endParaRPr lang="en-US" sz="56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**:</a:t>
            </a:r>
            <a:r>
              <a:rPr lang="en-US" sz="5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Lạy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chính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Ngài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là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luôn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cậy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nhờ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,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dù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gian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nguy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trong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vẫn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rạng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ngời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.</a:t>
            </a:r>
            <a:endParaRPr lang="en-US" sz="56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Tk2:</a:t>
            </a:r>
            <a:r>
              <a:rPr lang="en-US" sz="5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Cho con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mãi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trung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kiên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ngàn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. Cho con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chẳng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khi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nao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phụ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tim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luôn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mở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rộng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mời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trong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say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đắm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Ngài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thiết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tha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.</a:t>
            </a:r>
            <a:endParaRPr lang="en-US" sz="56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1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rmAutofit/>
          </a:bodyPr>
          <a:lstStyle/>
          <a:p>
            <a:pPr marL="27432" indent="0" algn="ctr">
              <a:lnSpc>
                <a:spcPct val="120000"/>
              </a:lnSpc>
              <a:buNone/>
            </a:pPr>
            <a:r>
              <a:rPr lang="en-US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Ca </a:t>
            </a:r>
            <a:r>
              <a:rPr lang="en-US" sz="7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nhập</a:t>
            </a:r>
            <a:r>
              <a:rPr lang="en-US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7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lễ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6600" b="1" dirty="0" err="1" smtClean="0">
                <a:solidFill>
                  <a:srgbClr val="FF0000"/>
                </a:solidFill>
              </a:rPr>
              <a:t>Cất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Tiếng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Hát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Lên</a:t>
            </a:r>
            <a:endParaRPr lang="en-US" sz="6600" b="1" dirty="0" smtClean="0">
              <a:solidFill>
                <a:srgbClr val="FF0000"/>
              </a:solidFill>
            </a:endParaRP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4000" dirty="0" err="1" smtClean="0">
                <a:solidFill>
                  <a:srgbClr val="FF0000"/>
                </a:solidFill>
              </a:rPr>
              <a:t>Anh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Tuấn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**:</a:t>
            </a:r>
            <a:r>
              <a:rPr lang="en-US" sz="5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Cho con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vẫn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tin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một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. Cho con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biết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thứ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tha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thật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nhiều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quên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đi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cả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khổ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sầu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vì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lòng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thôi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.</a:t>
            </a:r>
            <a:endParaRPr lang="en-US" sz="56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5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Lạy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chính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Ngài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là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tôn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thờ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,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ôi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cao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vời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vượt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trên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muôn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núi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đồi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. </a:t>
            </a:r>
            <a:endParaRPr lang="en-US" sz="56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**:</a:t>
            </a:r>
            <a:r>
              <a:rPr lang="en-US" sz="5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Lạy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chính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Ngài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là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luôn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cậy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nhờ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,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dù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gian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nguy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trong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vẫn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rạng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ngời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.</a:t>
            </a:r>
            <a:endParaRPr lang="en-US" sz="56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Tk3:</a:t>
            </a:r>
            <a:r>
              <a:rPr lang="en-US" sz="5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Cho con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mãi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ghi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sâu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. Cho con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mãi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thương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mọi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người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thân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đã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thiệt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thòi</a:t>
            </a:r>
            <a:r>
              <a:rPr lang="en-US" sz="5600" b="1" dirty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nhưng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luôn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vẫn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trọn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ơi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!</a:t>
            </a:r>
            <a:endParaRPr lang="en-US" sz="56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**:</a:t>
            </a:r>
            <a:r>
              <a:rPr lang="en-US" sz="5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Thân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dẫu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bao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nhiêu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khổ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đau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Thân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dẫu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bao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nhiêu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muộn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phiền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xin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Ngài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dủ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và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Ngài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luôn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đỡ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nâng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.</a:t>
            </a:r>
            <a:endParaRPr lang="en-US" sz="56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5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Lạy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chính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Ngài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là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tôn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thờ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,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ôi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cao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vời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vượt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trên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muôn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núi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đồi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. </a:t>
            </a:r>
            <a:endParaRPr lang="en-US" sz="56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**:</a:t>
            </a:r>
            <a:r>
              <a:rPr lang="en-US" sz="5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Lạy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chính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Ngài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là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luôn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cậy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nhờ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,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dù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gian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nguy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trong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vẫn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rạng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</a:rPr>
              <a:t>ngời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</a:rPr>
              <a:t>.</a:t>
            </a:r>
            <a:endParaRPr lang="en-US" sz="56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/>
            </a:r>
            <a:b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noFill/>
        </p:spPr>
        <p:txBody>
          <a:bodyPr anchor="ctr" anchorCtr="0">
            <a:noAutofit/>
          </a:bodyPr>
          <a:lstStyle/>
          <a:p>
            <a:pPr marL="27432" indent="0" algn="ctr">
              <a:lnSpc>
                <a:spcPct val="130000"/>
              </a:lnSpc>
              <a:buNone/>
            </a:pPr>
            <a:r>
              <a:rPr lang="en-US" sz="6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kết</a:t>
            </a:r>
            <a:r>
              <a:rPr 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endParaRPr lang="en-US" sz="6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7200" b="1" dirty="0" err="1" smtClean="0">
                <a:solidFill>
                  <a:srgbClr val="FF0000"/>
                </a:solidFill>
              </a:rPr>
              <a:t>Nguồn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Cậy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Trông</a:t>
            </a:r>
            <a:endParaRPr lang="en-US" sz="72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000" i="1" dirty="0" err="1" smtClean="0">
                <a:solidFill>
                  <a:srgbClr val="FF0000"/>
                </a:solidFill>
              </a:rPr>
              <a:t>Hoàng</a:t>
            </a:r>
            <a:r>
              <a:rPr lang="en-US" sz="4000" i="1" dirty="0" smtClean="0">
                <a:solidFill>
                  <a:srgbClr val="FF0000"/>
                </a:solidFill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</a:rPr>
              <a:t>Vũ</a:t>
            </a:r>
            <a:endParaRPr lang="en-US" sz="4000" b="1" i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5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Nào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cùng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cất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tiếng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hát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vang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lên</a:t>
            </a:r>
            <a:r>
              <a:rPr lang="en-US" sz="5400" b="1" dirty="0" smtClean="0">
                <a:solidFill>
                  <a:srgbClr val="003399"/>
                </a:solidFill>
              </a:rPr>
              <a:t>. </a:t>
            </a:r>
            <a:r>
              <a:rPr lang="en-US" sz="5400" b="1" dirty="0" err="1" smtClean="0">
                <a:solidFill>
                  <a:srgbClr val="003399"/>
                </a:solidFill>
              </a:rPr>
              <a:t>Nào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cùng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cất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tiếng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hát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vang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lên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chúc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khen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và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cảm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tạ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tình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Chúa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đã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yêu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thương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loài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người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chúng</a:t>
            </a:r>
            <a:r>
              <a:rPr lang="en-US" sz="5400" b="1" dirty="0" smtClean="0">
                <a:solidFill>
                  <a:srgbClr val="003399"/>
                </a:solidFill>
              </a:rPr>
              <a:t> ta.</a:t>
            </a:r>
            <a:endParaRPr lang="en-US" sz="54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14000"/>
              </a:lnSpc>
              <a:buNone/>
            </a:pPr>
            <a:r>
              <a:rPr lang="en-US" sz="5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Tk</a:t>
            </a:r>
            <a:r>
              <a:rPr lang="en-US" sz="5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5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Mẹ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ơi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ba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o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người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lạc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bước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lưu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đày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ngày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tháng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chơi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vơi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như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thuyền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nan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giữa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khơi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Đoàn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xin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Mẹ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,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Mẹ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hãy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thương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dìu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dắt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thơ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qua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hiểm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nguy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cõi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</a:rPr>
              <a:t>.</a:t>
            </a:r>
            <a:endParaRPr lang="en-US" sz="50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47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4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47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Mẹ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nguồn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cậy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trông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chưa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thấy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ai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xin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Mẹ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về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không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Hỡi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Mẹ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Thiên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sz="4700" b="1" dirty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xin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hãy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lắng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nghe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nài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van.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Mẹ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nguồn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an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vui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ôi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Nữ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Trinh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là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nguồn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an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vui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Hết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kêu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khấn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con tin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chắc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Mẹ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thương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nhận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4700" b="1" dirty="0" err="1" smtClean="0">
                <a:solidFill>
                  <a:srgbClr val="003399"/>
                </a:solidFill>
                <a:latin typeface="+mj-lt"/>
              </a:rPr>
              <a:t>lời</a:t>
            </a:r>
            <a:r>
              <a:rPr lang="en-US" sz="4700" b="1" dirty="0" smtClean="0">
                <a:solidFill>
                  <a:srgbClr val="003399"/>
                </a:solidFill>
                <a:latin typeface="+mj-lt"/>
              </a:rPr>
              <a:t>.</a:t>
            </a:r>
            <a:endParaRPr lang="en-US" sz="47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Tk</a:t>
            </a:r>
            <a:r>
              <a:rPr lang="en-US" sz="5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5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Chúa</a:t>
            </a:r>
            <a:r>
              <a:rPr lang="en-US" sz="5200" b="1" dirty="0" smtClean="0">
                <a:solidFill>
                  <a:srgbClr val="003399"/>
                </a:solidFill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đã</a:t>
            </a:r>
            <a:r>
              <a:rPr lang="en-US" sz="5200" b="1" dirty="0" smtClean="0">
                <a:solidFill>
                  <a:srgbClr val="003399"/>
                </a:solidFill>
              </a:rPr>
              <a:t> ban Con </a:t>
            </a:r>
            <a:r>
              <a:rPr lang="en-US" sz="5200" b="1" dirty="0" err="1" smtClean="0">
                <a:solidFill>
                  <a:srgbClr val="003399"/>
                </a:solidFill>
              </a:rPr>
              <a:t>Một</a:t>
            </a:r>
            <a:r>
              <a:rPr lang="en-US" sz="5200" b="1" dirty="0" smtClean="0">
                <a:solidFill>
                  <a:srgbClr val="003399"/>
                </a:solidFill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cho</a:t>
            </a:r>
            <a:r>
              <a:rPr lang="en-US" sz="5200" b="1" dirty="0" smtClean="0">
                <a:solidFill>
                  <a:srgbClr val="003399"/>
                </a:solidFill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thế</a:t>
            </a:r>
            <a:r>
              <a:rPr lang="en-US" sz="5200" b="1" dirty="0" smtClean="0">
                <a:solidFill>
                  <a:srgbClr val="003399"/>
                </a:solidFill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gian</a:t>
            </a:r>
            <a:r>
              <a:rPr lang="en-US" sz="5200" b="1" dirty="0" smtClean="0">
                <a:solidFill>
                  <a:srgbClr val="003399"/>
                </a:solidFill>
              </a:rPr>
              <a:t>. </a:t>
            </a:r>
            <a:r>
              <a:rPr lang="en-US" sz="5200" b="1" dirty="0" err="1" smtClean="0">
                <a:solidFill>
                  <a:srgbClr val="003399"/>
                </a:solidFill>
              </a:rPr>
              <a:t>Và</a:t>
            </a:r>
            <a:r>
              <a:rPr lang="en-US" sz="5200" b="1" dirty="0">
                <a:solidFill>
                  <a:srgbClr val="003399"/>
                </a:solidFill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Người</a:t>
            </a:r>
            <a:r>
              <a:rPr lang="en-US" sz="5200" b="1" dirty="0" smtClean="0">
                <a:solidFill>
                  <a:srgbClr val="003399"/>
                </a:solidFill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đã</a:t>
            </a:r>
            <a:r>
              <a:rPr lang="en-US" sz="5200" b="1" dirty="0" smtClean="0">
                <a:solidFill>
                  <a:srgbClr val="003399"/>
                </a:solidFill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đến</a:t>
            </a:r>
            <a:r>
              <a:rPr lang="en-US" sz="5200" b="1" dirty="0" smtClean="0">
                <a:solidFill>
                  <a:srgbClr val="003399"/>
                </a:solidFill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sống</a:t>
            </a:r>
            <a:r>
              <a:rPr lang="en-US" sz="5200" b="1" dirty="0" smtClean="0">
                <a:solidFill>
                  <a:srgbClr val="003399"/>
                </a:solidFill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như</a:t>
            </a:r>
            <a:r>
              <a:rPr lang="en-US" sz="5200" b="1" dirty="0" smtClean="0">
                <a:solidFill>
                  <a:srgbClr val="003399"/>
                </a:solidFill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muôn</a:t>
            </a:r>
            <a:r>
              <a:rPr lang="en-US" sz="5200" b="1" dirty="0" smtClean="0">
                <a:solidFill>
                  <a:srgbClr val="003399"/>
                </a:solidFill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người</a:t>
            </a:r>
            <a:r>
              <a:rPr lang="en-US" sz="5200" b="1" dirty="0" smtClean="0">
                <a:solidFill>
                  <a:srgbClr val="003399"/>
                </a:solidFill>
              </a:rPr>
              <a:t>. </a:t>
            </a:r>
            <a:r>
              <a:rPr lang="en-US" sz="5200" b="1" dirty="0" err="1" smtClean="0">
                <a:solidFill>
                  <a:srgbClr val="003399"/>
                </a:solidFill>
              </a:rPr>
              <a:t>Và</a:t>
            </a:r>
            <a:r>
              <a:rPr lang="en-US" sz="5200" b="1" dirty="0" smtClean="0">
                <a:solidFill>
                  <a:srgbClr val="003399"/>
                </a:solidFill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Người</a:t>
            </a:r>
            <a:r>
              <a:rPr lang="en-US" sz="5200" b="1" dirty="0" smtClean="0">
                <a:solidFill>
                  <a:srgbClr val="003399"/>
                </a:solidFill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mở</a:t>
            </a:r>
            <a:r>
              <a:rPr lang="en-US" sz="5200" b="1" dirty="0" smtClean="0">
                <a:solidFill>
                  <a:srgbClr val="003399"/>
                </a:solidFill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lối</a:t>
            </a:r>
            <a:r>
              <a:rPr lang="en-US" sz="5200" b="1" dirty="0" smtClean="0">
                <a:solidFill>
                  <a:srgbClr val="003399"/>
                </a:solidFill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dẫn</a:t>
            </a:r>
            <a:r>
              <a:rPr lang="en-US" sz="5200" b="1" dirty="0" smtClean="0">
                <a:solidFill>
                  <a:srgbClr val="003399"/>
                </a:solidFill>
              </a:rPr>
              <a:t> ta </a:t>
            </a:r>
            <a:r>
              <a:rPr lang="en-US" sz="5200" b="1" dirty="0" err="1" smtClean="0">
                <a:solidFill>
                  <a:srgbClr val="003399"/>
                </a:solidFill>
              </a:rPr>
              <a:t>lên</a:t>
            </a:r>
            <a:r>
              <a:rPr lang="en-US" sz="5200" b="1" dirty="0" smtClean="0">
                <a:solidFill>
                  <a:srgbClr val="003399"/>
                </a:solidFill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trời</a:t>
            </a:r>
            <a:r>
              <a:rPr lang="en-US" sz="5200" b="1" dirty="0" smtClean="0">
                <a:solidFill>
                  <a:srgbClr val="003399"/>
                </a:solidFill>
              </a:rPr>
              <a:t>, </a:t>
            </a:r>
            <a:r>
              <a:rPr lang="en-US" sz="5200" b="1" dirty="0" err="1" smtClean="0">
                <a:solidFill>
                  <a:srgbClr val="003399"/>
                </a:solidFill>
              </a:rPr>
              <a:t>đường</a:t>
            </a:r>
            <a:r>
              <a:rPr lang="en-US" sz="5200" b="1" dirty="0" smtClean="0">
                <a:solidFill>
                  <a:srgbClr val="003399"/>
                </a:solidFill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lên</a:t>
            </a:r>
            <a:r>
              <a:rPr lang="en-US" sz="5200" b="1" dirty="0" smtClean="0">
                <a:solidFill>
                  <a:srgbClr val="003399"/>
                </a:solidFill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trời</a:t>
            </a:r>
            <a:r>
              <a:rPr lang="en-US" sz="5200" b="1" dirty="0" smtClean="0">
                <a:solidFill>
                  <a:srgbClr val="003399"/>
                </a:solidFill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là</a:t>
            </a:r>
            <a:r>
              <a:rPr lang="en-US" sz="5200" b="1" dirty="0" smtClean="0">
                <a:solidFill>
                  <a:srgbClr val="003399"/>
                </a:solidFill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cuộc</a:t>
            </a:r>
            <a:r>
              <a:rPr lang="en-US" sz="5200" b="1" dirty="0" smtClean="0">
                <a:solidFill>
                  <a:srgbClr val="003399"/>
                </a:solidFill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sống</a:t>
            </a:r>
            <a:r>
              <a:rPr lang="en-US" sz="5200" b="1" dirty="0" smtClean="0">
                <a:solidFill>
                  <a:srgbClr val="003399"/>
                </a:solidFill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yêu</a:t>
            </a:r>
            <a:r>
              <a:rPr lang="en-US" sz="5200" b="1" dirty="0" smtClean="0">
                <a:solidFill>
                  <a:srgbClr val="003399"/>
                </a:solidFill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</a:rPr>
              <a:t>thương</a:t>
            </a:r>
            <a:r>
              <a:rPr lang="en-US" sz="5200" b="1" dirty="0" smtClean="0">
                <a:solidFill>
                  <a:srgbClr val="003399"/>
                </a:solidFill>
              </a:rPr>
              <a:t>.</a:t>
            </a:r>
            <a:endParaRPr lang="en-US" sz="52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5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Nào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cùng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cất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tiếng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hát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vang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lên</a:t>
            </a:r>
            <a:r>
              <a:rPr lang="en-US" sz="5400" b="1" dirty="0" smtClean="0">
                <a:solidFill>
                  <a:srgbClr val="003399"/>
                </a:solidFill>
              </a:rPr>
              <a:t>. </a:t>
            </a:r>
            <a:r>
              <a:rPr lang="en-US" sz="5400" b="1" dirty="0" err="1" smtClean="0">
                <a:solidFill>
                  <a:srgbClr val="003399"/>
                </a:solidFill>
              </a:rPr>
              <a:t>Nào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cùng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cất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tiếng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hát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vang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lên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chúc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khen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và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cảm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tạ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tình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Chúa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đã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yêu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thương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loài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người</a:t>
            </a:r>
            <a:r>
              <a:rPr lang="en-US" sz="54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chúng</a:t>
            </a:r>
            <a:r>
              <a:rPr lang="en-US" sz="5400" b="1" dirty="0" smtClean="0">
                <a:solidFill>
                  <a:srgbClr val="003399"/>
                </a:solidFill>
              </a:rPr>
              <a:t> ta.</a:t>
            </a:r>
            <a:endParaRPr lang="en-US" sz="54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8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400550"/>
            <a:ext cx="4963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FF00"/>
                </a:solidFill>
              </a:rPr>
              <a:t>Bài trích sách Công vụ Tông Đồ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960" y="285750"/>
            <a:ext cx="6593840" cy="107721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Hãy tin vào Chúa Giêsu</a:t>
            </a:r>
          </a:p>
          <a:p>
            <a:r>
              <a:rPr lang="en-US" sz="3200" smtClean="0">
                <a:solidFill>
                  <a:srgbClr val="FFFF00"/>
                </a:solidFill>
              </a:rPr>
              <a:t>Thì ông và cả nhà sẽ được cứu độ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sz="75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Lạy</a:t>
            </a:r>
            <a:r>
              <a:rPr lang="en-US" sz="75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5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5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5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Ngài</a:t>
            </a:r>
            <a:r>
              <a:rPr lang="en-US" sz="75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5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ra</a:t>
            </a:r>
            <a:r>
              <a:rPr lang="en-US" sz="75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5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tay</a:t>
            </a:r>
            <a:r>
              <a:rPr lang="en-US" sz="75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5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uy</a:t>
            </a:r>
            <a:r>
              <a:rPr lang="en-US" sz="75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5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quyền</a:t>
            </a:r>
            <a:r>
              <a:rPr lang="en-US" sz="75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5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giải</a:t>
            </a:r>
            <a:r>
              <a:rPr lang="en-US" sz="75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5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thoát</a:t>
            </a:r>
            <a:r>
              <a:rPr lang="en-US" sz="75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con.</a:t>
            </a:r>
            <a:endParaRPr lang="en-US" sz="7500" b="1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5750"/>
            <a:ext cx="39147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832</Words>
  <Application>Microsoft Office PowerPoint</Application>
  <PresentationFormat>On-screen Show (16:9)</PresentationFormat>
  <Paragraphs>50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Tahoma</vt:lpstr>
      <vt:lpstr>Times New Roman</vt:lpstr>
      <vt:lpstr>UTM American Sans</vt:lpstr>
      <vt:lpstr>Office Theme</vt:lpstr>
      <vt:lpstr>3_Office Theme</vt:lpstr>
      <vt:lpstr>4_Office Theme</vt:lpstr>
      <vt:lpstr>9_Office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DELL</cp:lastModifiedBy>
  <cp:revision>32</cp:revision>
  <dcterms:created xsi:type="dcterms:W3CDTF">2022-10-30T00:36:35Z</dcterms:created>
  <dcterms:modified xsi:type="dcterms:W3CDTF">2024-05-01T17:00:08Z</dcterms:modified>
</cp:coreProperties>
</file>