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3828" r:id="rId5"/>
    <p:sldMasterId id="2147483840" r:id="rId6"/>
  </p:sldMasterIdLst>
  <p:sldIdLst>
    <p:sldId id="267" r:id="rId7"/>
    <p:sldId id="314" r:id="rId8"/>
    <p:sldId id="404" r:id="rId9"/>
    <p:sldId id="405" r:id="rId10"/>
    <p:sldId id="406" r:id="rId11"/>
    <p:sldId id="407" r:id="rId12"/>
    <p:sldId id="408" r:id="rId13"/>
    <p:sldId id="409" r:id="rId14"/>
    <p:sldId id="410" r:id="rId15"/>
    <p:sldId id="411" r:id="rId16"/>
    <p:sldId id="316" r:id="rId17"/>
    <p:sldId id="293" r:id="rId18"/>
    <p:sldId id="271" r:id="rId19"/>
    <p:sldId id="315" r:id="rId20"/>
    <p:sldId id="312" r:id="rId21"/>
    <p:sldId id="412" r:id="rId22"/>
    <p:sldId id="442" r:id="rId23"/>
    <p:sldId id="414" r:id="rId24"/>
    <p:sldId id="415" r:id="rId25"/>
    <p:sldId id="416" r:id="rId26"/>
    <p:sldId id="443" r:id="rId27"/>
    <p:sldId id="366" r:id="rId28"/>
    <p:sldId id="418" r:id="rId29"/>
    <p:sldId id="419" r:id="rId30"/>
    <p:sldId id="420" r:id="rId31"/>
    <p:sldId id="421" r:id="rId32"/>
    <p:sldId id="422" r:id="rId33"/>
    <p:sldId id="423" r:id="rId34"/>
    <p:sldId id="424" r:id="rId35"/>
    <p:sldId id="440" r:id="rId36"/>
    <p:sldId id="426" r:id="rId37"/>
    <p:sldId id="427" r:id="rId38"/>
    <p:sldId id="441" r:id="rId39"/>
    <p:sldId id="429" r:id="rId40"/>
    <p:sldId id="430" r:id="rId41"/>
    <p:sldId id="431" r:id="rId42"/>
    <p:sldId id="432" r:id="rId43"/>
    <p:sldId id="433" r:id="rId44"/>
    <p:sldId id="434" r:id="rId45"/>
    <p:sldId id="438" r:id="rId46"/>
    <p:sldId id="439" r:id="rId47"/>
    <p:sldId id="437"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18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04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76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91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332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69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64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35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42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39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720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1" dirty="0" smtClean="0">
                <a:solidFill>
                  <a:srgbClr val="FFFF00"/>
                </a:solidFill>
                <a:effectLst/>
                <a:latin typeface="+mj-lt"/>
                <a:cs typeface="Times New Roman" pitchFamily="18" charset="0"/>
              </a:rPr>
              <a:t>THỨ BA</a:t>
            </a:r>
          </a:p>
          <a:p>
            <a:pPr>
              <a:lnSpc>
                <a:spcPct val="130000"/>
              </a:lnSpc>
            </a:pPr>
            <a:r>
              <a:rPr lang="vi-VN" sz="4400" b="1" dirty="0">
                <a:solidFill>
                  <a:srgbClr val="FFFF00"/>
                </a:solidFill>
                <a:effectLst/>
                <a:latin typeface="+mj-lt"/>
                <a:cs typeface="Times New Roman" pitchFamily="18" charset="0"/>
              </a:rPr>
              <a:t>SAU CHÚA NHẬT VIII </a:t>
            </a:r>
          </a:p>
          <a:p>
            <a:pPr>
              <a:lnSpc>
                <a:spcPct val="130000"/>
              </a:lnSpc>
            </a:pPr>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2989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7200" y="285749"/>
            <a:ext cx="7772400" cy="1754326"/>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dirty="0">
                <a:solidFill>
                  <a:schemeClr val="bg1"/>
                </a:solidFill>
              </a:rPr>
              <a:t>Các ngôn sứ loan báo về những điều sẽ xảy ra cho anh em, vì thế, anh em hãy tỉnh thức, và bền lòng trông cậy.</a:t>
            </a:r>
            <a:endParaRPr lang="vi-VN" sz="3600" i="1" dirty="0">
              <a:solidFill>
                <a:schemeClr val="bg1"/>
              </a:solidFill>
            </a:endParaRPr>
          </a:p>
        </p:txBody>
      </p:sp>
      <p:sp>
        <p:nvSpPr>
          <p:cNvPr id="4" name="TextBox 3"/>
          <p:cNvSpPr txBox="1"/>
          <p:nvPr/>
        </p:nvSpPr>
        <p:spPr>
          <a:xfrm>
            <a:off x="76200" y="4400550"/>
            <a:ext cx="8991600" cy="584775"/>
          </a:xfrm>
          <a:prstGeom prst="rect">
            <a:avLst/>
          </a:prstGeom>
          <a:noFill/>
        </p:spPr>
        <p:txBody>
          <a:bodyPr wrap="square" rtlCol="0">
            <a:spAutoFit/>
          </a:bodyPr>
          <a:lstStyle/>
          <a:p>
            <a:r>
              <a:rPr lang="vi-VN" sz="3200" dirty="0">
                <a:solidFill>
                  <a:schemeClr val="bg1"/>
                </a:solidFill>
              </a:rPr>
              <a:t>Bài trích thư thứ nhất của thánh Phê-rô tông đồ.</a:t>
            </a:r>
            <a:endParaRPr lang="en-US" sz="3200" dirty="0">
              <a:solidFill>
                <a:schemeClr val="bg1"/>
              </a:solidFill>
            </a:endParaRP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1390"/>
            <a:ext cx="9144000" cy="4324350"/>
          </a:xfrm>
        </p:spPr>
        <p:txBody>
          <a:bodyPr anchor="ctr" anchorCtr="0">
            <a:normAutofit/>
          </a:bodyPr>
          <a:lstStyle/>
          <a:p>
            <a:pPr algn="just">
              <a:lnSpc>
                <a:spcPct val="130000"/>
              </a:lnSpc>
            </a:pPr>
            <a:r>
              <a:rPr lang="vi-VN" sz="8200" b="1" dirty="0">
                <a:solidFill>
                  <a:schemeClr val="bg1"/>
                </a:solidFill>
                <a:latin typeface="+mj-lt"/>
                <a:cs typeface="Times New Roman" pitchFamily="18" charset="0"/>
              </a:rPr>
              <a:t>Chúa đã biểu dương ơn Người cứu độ.</a:t>
            </a:r>
            <a:endParaRPr lang="en-US" sz="82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1950"/>
            <a:ext cx="3209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3817"/>
            <a:ext cx="9144000" cy="4629149"/>
          </a:xfrm>
        </p:spPr>
        <p:txBody>
          <a:bodyPr anchor="ctr" anchorCtr="0">
            <a:noAutofit/>
          </a:bodyPr>
          <a:lstStyle/>
          <a:p>
            <a:pPr algn="just">
              <a:lnSpc>
                <a:spcPct val="120000"/>
              </a:lnSpc>
            </a:pPr>
            <a:r>
              <a:rPr lang="en-US" sz="5400" b="1" dirty="0" err="1" smtClean="0">
                <a:solidFill>
                  <a:schemeClr val="bg1"/>
                </a:solidFill>
                <a:effectLst/>
                <a:latin typeface="+mj-lt"/>
                <a:cs typeface="Times New Roman" pitchFamily="18" charset="0"/>
              </a:rPr>
              <a:t>Lạy</a:t>
            </a:r>
            <a:r>
              <a:rPr lang="en-US" sz="5400" b="1" dirty="0" smtClean="0">
                <a:solidFill>
                  <a:schemeClr val="bg1"/>
                </a:solidFill>
                <a:effectLst/>
                <a:latin typeface="+mj-lt"/>
                <a:cs typeface="Times New Roman" pitchFamily="18" charset="0"/>
              </a:rPr>
              <a:t> Cha </a:t>
            </a:r>
            <a:r>
              <a:rPr lang="en-US" sz="5400" b="1" dirty="0" err="1" smtClean="0">
                <a:solidFill>
                  <a:schemeClr val="bg1"/>
                </a:solidFill>
                <a:effectLst/>
                <a:latin typeface="+mj-lt"/>
                <a:cs typeface="Times New Roman" pitchFamily="18" charset="0"/>
              </a:rPr>
              <a:t>là</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Chúa</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Tể</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trời</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đất</a:t>
            </a:r>
            <a:r>
              <a:rPr lang="en-US" sz="5400" b="1" dirty="0" smtClean="0">
                <a:solidFill>
                  <a:schemeClr val="bg1"/>
                </a:solidFill>
                <a:effectLst/>
                <a:latin typeface="+mj-lt"/>
                <a:cs typeface="Times New Roman" pitchFamily="18" charset="0"/>
              </a:rPr>
              <a:t>, con </a:t>
            </a:r>
            <a:r>
              <a:rPr lang="en-US" sz="5400" b="1" dirty="0" err="1" smtClean="0">
                <a:solidFill>
                  <a:schemeClr val="bg1"/>
                </a:solidFill>
                <a:effectLst/>
                <a:latin typeface="+mj-lt"/>
                <a:cs typeface="Times New Roman" pitchFamily="18" charset="0"/>
              </a:rPr>
              <a:t>xin</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ngợi</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khen</a:t>
            </a:r>
            <a:r>
              <a:rPr lang="en-US" sz="5400" b="1" dirty="0" smtClean="0">
                <a:solidFill>
                  <a:schemeClr val="bg1"/>
                </a:solidFill>
                <a:effectLst/>
                <a:latin typeface="+mj-lt"/>
                <a:cs typeface="Times New Roman" pitchFamily="18" charset="0"/>
              </a:rPr>
              <a:t> Cha, </a:t>
            </a:r>
            <a:r>
              <a:rPr lang="en-US" sz="5400" b="1" dirty="0" err="1" smtClean="0">
                <a:solidFill>
                  <a:schemeClr val="bg1"/>
                </a:solidFill>
                <a:effectLst/>
                <a:latin typeface="+mj-lt"/>
                <a:cs typeface="Times New Roman" pitchFamily="18" charset="0"/>
              </a:rPr>
              <a:t>vì</a:t>
            </a:r>
            <a:r>
              <a:rPr lang="en-US" sz="5400" b="1" dirty="0" smtClean="0">
                <a:solidFill>
                  <a:schemeClr val="bg1"/>
                </a:solidFill>
                <a:effectLst/>
                <a:latin typeface="+mj-lt"/>
                <a:cs typeface="Times New Roman" pitchFamily="18" charset="0"/>
              </a:rPr>
              <a:t> Cha </a:t>
            </a:r>
            <a:r>
              <a:rPr lang="en-US" sz="5400" b="1" dirty="0" err="1" smtClean="0">
                <a:solidFill>
                  <a:schemeClr val="bg1"/>
                </a:solidFill>
                <a:effectLst/>
                <a:latin typeface="+mj-lt"/>
                <a:cs typeface="Times New Roman" pitchFamily="18" charset="0"/>
              </a:rPr>
              <a:t>đã</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mặc</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khải</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mầu</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nhiệm</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Nước</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Trời</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cho</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những</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người</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bé</a:t>
            </a:r>
            <a:r>
              <a:rPr lang="en-US" sz="5400" b="1" dirty="0" smtClean="0">
                <a:solidFill>
                  <a:schemeClr val="bg1"/>
                </a:solidFill>
                <a:effectLst/>
                <a:latin typeface="+mj-lt"/>
                <a:cs typeface="Times New Roman" pitchFamily="18" charset="0"/>
              </a:rPr>
              <a:t> </a:t>
            </a:r>
            <a:r>
              <a:rPr lang="en-US" sz="5400" b="1" dirty="0" err="1" smtClean="0">
                <a:solidFill>
                  <a:schemeClr val="bg1"/>
                </a:solidFill>
                <a:effectLst/>
                <a:latin typeface="+mj-lt"/>
                <a:cs typeface="Times New Roman" pitchFamily="18" charset="0"/>
              </a:rPr>
              <a:t>mọn</a:t>
            </a:r>
            <a:r>
              <a:rPr lang="en-US" sz="5400" b="1" dirty="0" smtClean="0">
                <a:solidFill>
                  <a:schemeClr val="bg1"/>
                </a:solidFill>
                <a:effectLst/>
                <a:latin typeface="+mj-lt"/>
                <a:cs typeface="Times New Roman" pitchFamily="18" charset="0"/>
              </a:rPr>
              <a:t>.</a:t>
            </a:r>
            <a:endParaRPr lang="en-US" sz="54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05387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065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fontScale="90000"/>
          </a:bodyPr>
          <a:lstStyle/>
          <a:p>
            <a:pPr>
              <a:lnSpc>
                <a:spcPct val="130000"/>
              </a:lnSpc>
            </a:pPr>
            <a:r>
              <a:rPr lang="en-US" sz="6000" b="1" u="sng" dirty="0" err="1" smtClean="0">
                <a:solidFill>
                  <a:srgbClr val="FFFF00"/>
                </a:solidFill>
                <a:cs typeface="Times New Roman" pitchFamily="18" charset="0"/>
              </a:rPr>
              <a:t>Ca</a:t>
            </a:r>
            <a:r>
              <a:rPr lang="en-US" sz="6000" b="1" u="sng" dirty="0" smtClean="0">
                <a:solidFill>
                  <a:srgbClr val="FFFF00"/>
                </a:solidFill>
                <a:cs typeface="Times New Roman" pitchFamily="18" charset="0"/>
              </a:rPr>
              <a:t> </a:t>
            </a:r>
            <a:r>
              <a:rPr lang="en-US" sz="6000" b="1" u="sng" dirty="0" err="1" smtClean="0">
                <a:solidFill>
                  <a:srgbClr val="FFFF00"/>
                </a:solidFill>
                <a:cs typeface="Times New Roman" pitchFamily="18" charset="0"/>
              </a:rPr>
              <a:t>Dâng</a:t>
            </a:r>
            <a:r>
              <a:rPr lang="en-US" sz="6000" b="1" u="sng" dirty="0" smtClean="0">
                <a:solidFill>
                  <a:srgbClr val="FFFF00"/>
                </a:solidFill>
                <a:cs typeface="Times New Roman" pitchFamily="18" charset="0"/>
              </a:rPr>
              <a:t> </a:t>
            </a:r>
            <a:r>
              <a:rPr lang="en-US" sz="6000" b="1" u="sng" dirty="0" err="1">
                <a:solidFill>
                  <a:srgbClr val="FFFF00"/>
                </a:solidFill>
                <a:cs typeface="Times New Roman" pitchFamily="18" charset="0"/>
              </a:rPr>
              <a:t>Lễ</a:t>
            </a:r>
            <a:r>
              <a:rPr lang="en-US" sz="6000" b="1" u="sng" dirty="0">
                <a:solidFill>
                  <a:srgbClr val="FFFF00"/>
                </a:solidFill>
                <a:cs typeface="Times New Roman" pitchFamily="18" charset="0"/>
              </a:rPr>
              <a:t/>
            </a:r>
            <a:br>
              <a:rPr lang="en-US" sz="6000" b="1" u="sng" dirty="0">
                <a:solidFill>
                  <a:srgbClr val="FFFF00"/>
                </a:solidFill>
                <a:cs typeface="Times New Roman" pitchFamily="18" charset="0"/>
              </a:rPr>
            </a:br>
            <a:r>
              <a:rPr lang="en-US" sz="8000" b="1" dirty="0" smtClean="0">
                <a:solidFill>
                  <a:srgbClr val="FFFF00"/>
                </a:solidFill>
                <a:cs typeface="Times New Roman" pitchFamily="18" charset="0"/>
              </a:rPr>
              <a:t>XIN DÂNG</a:t>
            </a:r>
            <a:r>
              <a:rPr lang="en-US" sz="3600" b="1" dirty="0" smtClean="0">
                <a:solidFill>
                  <a:srgbClr val="FF0000"/>
                </a:solidFill>
                <a:cs typeface="Times New Roman" pitchFamily="18" charset="0"/>
              </a:rPr>
              <a:t/>
            </a:r>
            <a:br>
              <a:rPr lang="en-US" sz="3600" b="1" dirty="0" smtClean="0">
                <a:solidFill>
                  <a:srgbClr val="FF0000"/>
                </a:solidFill>
                <a:cs typeface="Times New Roman" pitchFamily="18" charset="0"/>
              </a:rPr>
            </a:br>
            <a:r>
              <a:rPr lang="en-US" sz="6000" b="1" dirty="0" err="1" smtClean="0">
                <a:solidFill>
                  <a:schemeClr val="bg1"/>
                </a:solidFill>
                <a:cs typeface="Times New Roman" pitchFamily="18" charset="0"/>
              </a:rPr>
              <a:t>Anh</a:t>
            </a:r>
            <a:r>
              <a:rPr lang="en-US" sz="6000" b="1" dirty="0" smtClean="0">
                <a:solidFill>
                  <a:schemeClr val="bg1"/>
                </a:solidFill>
                <a:cs typeface="Times New Roman" pitchFamily="18" charset="0"/>
              </a:rPr>
              <a:t> </a:t>
            </a:r>
            <a:r>
              <a:rPr lang="en-US" sz="6000" b="1" dirty="0" err="1" smtClean="0">
                <a:solidFill>
                  <a:schemeClr val="bg1"/>
                </a:solidFill>
                <a:cs typeface="Times New Roman" pitchFamily="18" charset="0"/>
              </a:rPr>
              <a:t>Tuấn</a:t>
            </a:r>
            <a:r>
              <a:rPr lang="en-US" sz="6000" b="1" dirty="0" smtClean="0">
                <a:solidFill>
                  <a:schemeClr val="bg1"/>
                </a:solidFill>
                <a:cs typeface="Times New Roman" pitchFamily="18" charset="0"/>
              </a:rPr>
              <a:t> </a:t>
            </a:r>
            <a:endParaRPr lang="en-US" sz="6000" b="1" dirty="0">
              <a:solidFill>
                <a:schemeClr val="bg1"/>
              </a:solidFill>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49141"/>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46759"/>
            <a:ext cx="2176939" cy="3414806"/>
          </a:xfrm>
          <a:prstGeom prst="rect">
            <a:avLst/>
          </a:prstGeom>
        </p:spPr>
      </p:pic>
    </p:spTree>
    <p:extLst>
      <p:ext uri="{BB962C8B-B14F-4D97-AF65-F5344CB8AC3E}">
        <p14:creationId xmlns:p14="http://schemas.microsoft.com/office/powerpoint/2010/main" val="360764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FF00"/>
                </a:solidFill>
              </a:rPr>
              <a:t>Đk</a:t>
            </a:r>
            <a:r>
              <a:rPr lang="en-US" sz="4600" b="1" u="sng" dirty="0" smtClean="0">
                <a:solidFill>
                  <a:srgbClr val="FFFF00"/>
                </a:solidFill>
              </a:rPr>
              <a:t>:</a:t>
            </a:r>
            <a:r>
              <a:rPr lang="en-US" sz="4600" b="1" dirty="0" smtClean="0">
                <a:solidFill>
                  <a:schemeClr val="bg1"/>
                </a:solidFill>
                <a:effectLst/>
              </a:rPr>
              <a:t> </a:t>
            </a:r>
            <a:r>
              <a:rPr lang="vi-VN" sz="4600" b="1" dirty="0">
                <a:solidFill>
                  <a:schemeClr val="bg1"/>
                </a:solidFill>
              </a:rPr>
              <a:t>Xin dâng lên Chúa Trời này bánh thơm ly rượu nồng </a:t>
            </a:r>
            <a:r>
              <a:rPr lang="en-US" sz="4600" b="1" dirty="0" smtClean="0">
                <a:solidFill>
                  <a:srgbClr val="FFFF00"/>
                </a:solidFill>
              </a:rPr>
              <a:t>(</a:t>
            </a:r>
            <a:r>
              <a:rPr lang="vi-VN" sz="4600" b="1" dirty="0" smtClean="0">
                <a:solidFill>
                  <a:srgbClr val="FFFF00"/>
                </a:solidFill>
              </a:rPr>
              <a:t>bánh </a:t>
            </a:r>
            <a:r>
              <a:rPr lang="vi-VN" sz="4600" b="1" dirty="0">
                <a:solidFill>
                  <a:srgbClr val="FFFF00"/>
                </a:solidFill>
              </a:rPr>
              <a:t>thơm ly rượu </a:t>
            </a:r>
            <a:r>
              <a:rPr lang="vi-VN" sz="4600" b="1" dirty="0" smtClean="0">
                <a:solidFill>
                  <a:srgbClr val="FFFF00"/>
                </a:solidFill>
              </a:rPr>
              <a:t>nồng</a:t>
            </a:r>
            <a:r>
              <a:rPr lang="en-US" sz="4600" b="1" dirty="0" smtClean="0">
                <a:solidFill>
                  <a:srgbClr val="FFFF00"/>
                </a:solidFill>
              </a:rPr>
              <a:t>)</a:t>
            </a:r>
            <a:r>
              <a:rPr lang="vi-VN" sz="4600" b="1" dirty="0" smtClean="0">
                <a:solidFill>
                  <a:schemeClr val="bg1"/>
                </a:solidFill>
              </a:rPr>
              <a:t>. </a:t>
            </a:r>
            <a:r>
              <a:rPr lang="vi-VN" sz="4600" b="1" dirty="0">
                <a:solidFill>
                  <a:schemeClr val="bg1"/>
                </a:solidFill>
              </a:rPr>
              <a:t>Là hoa màu ruộng đất hương thơm của nương đồng xin tiến dâng lên Ngài cùng với bao tâm tình tâm tình buồn vui</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34558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1" u="sng" dirty="0" smtClean="0">
                <a:solidFill>
                  <a:srgbClr val="FFFF00"/>
                </a:solidFill>
              </a:rPr>
              <a:t>T</a:t>
            </a:r>
            <a:r>
              <a:rPr lang="en-US" b="1" u="sng" dirty="0" smtClean="0">
                <a:solidFill>
                  <a:srgbClr val="FFFF00"/>
                </a:solidFill>
                <a:effectLst/>
              </a:rPr>
              <a:t>k1:</a:t>
            </a:r>
            <a:r>
              <a:rPr lang="en-US" b="1" dirty="0" smtClean="0">
                <a:solidFill>
                  <a:schemeClr val="bg1"/>
                </a:solidFill>
                <a:effectLst/>
              </a:rPr>
              <a:t> </a:t>
            </a:r>
            <a:r>
              <a:rPr lang="vi-VN" b="1" dirty="0">
                <a:solidFill>
                  <a:schemeClr val="bg1"/>
                </a:solidFill>
              </a:rPr>
              <a:t>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a:t>
            </a:r>
            <a:r>
              <a:rPr lang="vi-VN" b="1" dirty="0" smtClean="0">
                <a:solidFill>
                  <a:schemeClr val="bg1"/>
                </a:solidFill>
              </a:rPr>
              <a:t>.</a:t>
            </a:r>
            <a:endParaRPr lang="vi-VN" b="1" dirty="0">
              <a:solidFill>
                <a:schemeClr val="bg1"/>
              </a:solidFill>
            </a:endParaRPr>
          </a:p>
        </p:txBody>
      </p:sp>
    </p:spTree>
    <p:extLst>
      <p:ext uri="{BB962C8B-B14F-4D97-AF65-F5344CB8AC3E}">
        <p14:creationId xmlns:p14="http://schemas.microsoft.com/office/powerpoint/2010/main" val="268961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FF00"/>
                </a:solidFill>
              </a:rPr>
              <a:t>Đk</a:t>
            </a:r>
            <a:r>
              <a:rPr lang="en-US" sz="4600" b="1" u="sng" dirty="0" smtClean="0">
                <a:solidFill>
                  <a:srgbClr val="FFFF00"/>
                </a:solidFill>
              </a:rPr>
              <a:t>:</a:t>
            </a:r>
            <a:r>
              <a:rPr lang="en-US" sz="4600" b="1" dirty="0" smtClean="0">
                <a:solidFill>
                  <a:schemeClr val="bg1"/>
                </a:solidFill>
                <a:effectLst/>
              </a:rPr>
              <a:t> </a:t>
            </a:r>
            <a:r>
              <a:rPr lang="vi-VN" sz="4600" b="1" dirty="0">
                <a:solidFill>
                  <a:schemeClr val="bg1"/>
                </a:solidFill>
              </a:rPr>
              <a:t>Xin dâng lên Chúa Trời này bánh thơm ly rượu nồng </a:t>
            </a:r>
            <a:r>
              <a:rPr lang="en-US" sz="4600" b="1" dirty="0" smtClean="0">
                <a:solidFill>
                  <a:srgbClr val="FFFF00"/>
                </a:solidFill>
              </a:rPr>
              <a:t>(</a:t>
            </a:r>
            <a:r>
              <a:rPr lang="vi-VN" sz="4600" b="1" dirty="0" smtClean="0">
                <a:solidFill>
                  <a:srgbClr val="FFFF00"/>
                </a:solidFill>
              </a:rPr>
              <a:t>bánh </a:t>
            </a:r>
            <a:r>
              <a:rPr lang="vi-VN" sz="4600" b="1" dirty="0">
                <a:solidFill>
                  <a:srgbClr val="FFFF00"/>
                </a:solidFill>
              </a:rPr>
              <a:t>thơm ly rượu </a:t>
            </a:r>
            <a:r>
              <a:rPr lang="vi-VN" sz="4600" b="1" dirty="0" smtClean="0">
                <a:solidFill>
                  <a:srgbClr val="FFFF00"/>
                </a:solidFill>
              </a:rPr>
              <a:t>nồng</a:t>
            </a:r>
            <a:r>
              <a:rPr lang="en-US" sz="4600" b="1" dirty="0" smtClean="0">
                <a:solidFill>
                  <a:srgbClr val="FFFF00"/>
                </a:solidFill>
              </a:rPr>
              <a:t>)</a:t>
            </a:r>
            <a:r>
              <a:rPr lang="vi-VN" sz="4600" b="1" dirty="0" smtClean="0">
                <a:solidFill>
                  <a:schemeClr val="bg1"/>
                </a:solidFill>
              </a:rPr>
              <a:t>. </a:t>
            </a:r>
            <a:r>
              <a:rPr lang="vi-VN" sz="4600" b="1" dirty="0">
                <a:solidFill>
                  <a:schemeClr val="bg1"/>
                </a:solidFill>
              </a:rPr>
              <a:t>Là hoa màu ruộng đất hương thơm của nương đồng xin tiến dâng lên Ngài cùng với bao tâm tình tâm tình buồn vui</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308086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09771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1" u="sng" dirty="0" smtClean="0">
                <a:solidFill>
                  <a:srgbClr val="FFFF00"/>
                </a:solidFill>
              </a:rPr>
              <a:t>T</a:t>
            </a:r>
            <a:r>
              <a:rPr lang="en-US" b="1" u="sng" dirty="0" smtClean="0">
                <a:solidFill>
                  <a:srgbClr val="FFFF00"/>
                </a:solidFill>
                <a:effectLst/>
              </a:rPr>
              <a:t>k2:</a:t>
            </a:r>
            <a:r>
              <a:rPr lang="en-US" b="1" dirty="0" smtClean="0">
                <a:solidFill>
                  <a:schemeClr val="bg1"/>
                </a:solidFill>
                <a:effectLst/>
              </a:rPr>
              <a:t> </a:t>
            </a:r>
            <a:r>
              <a:rPr lang="en-US" b="1" dirty="0" err="1" smtClean="0">
                <a:solidFill>
                  <a:schemeClr val="bg1"/>
                </a:solidFill>
              </a:rPr>
              <a:t>Trọn</a:t>
            </a:r>
            <a:r>
              <a:rPr lang="en-US" b="1" dirty="0" smtClean="0">
                <a:solidFill>
                  <a:schemeClr val="bg1"/>
                </a:solidFill>
              </a:rPr>
              <a:t> </a:t>
            </a:r>
            <a:r>
              <a:rPr lang="en-US" b="1" dirty="0" err="1" smtClean="0">
                <a:solidFill>
                  <a:schemeClr val="bg1"/>
                </a:solidFill>
              </a:rPr>
              <a:t>cuộc</a:t>
            </a:r>
            <a:r>
              <a:rPr lang="en-US" b="1" dirty="0" smtClean="0">
                <a:solidFill>
                  <a:schemeClr val="bg1"/>
                </a:solidFill>
              </a:rPr>
              <a:t> </a:t>
            </a:r>
            <a:r>
              <a:rPr lang="en-US" b="1" dirty="0" err="1" smtClean="0">
                <a:solidFill>
                  <a:schemeClr val="bg1"/>
                </a:solidFill>
              </a:rPr>
              <a:t>đời</a:t>
            </a:r>
            <a:r>
              <a:rPr lang="en-US" b="1" dirty="0" smtClean="0">
                <a:solidFill>
                  <a:schemeClr val="bg1"/>
                </a:solidFill>
              </a:rPr>
              <a:t> con </a:t>
            </a:r>
            <a:r>
              <a:rPr lang="en-US" b="1" dirty="0" err="1" smtClean="0">
                <a:solidFill>
                  <a:schemeClr val="bg1"/>
                </a:solidFill>
              </a:rPr>
              <a:t>như</a:t>
            </a:r>
            <a:r>
              <a:rPr lang="en-US" b="1" dirty="0" smtClean="0">
                <a:solidFill>
                  <a:schemeClr val="bg1"/>
                </a:solidFill>
              </a:rPr>
              <a:t> </a:t>
            </a:r>
            <a:r>
              <a:rPr lang="en-US" b="1" dirty="0" err="1" smtClean="0">
                <a:solidFill>
                  <a:schemeClr val="bg1"/>
                </a:solidFill>
              </a:rPr>
              <a:t>hoa</a:t>
            </a:r>
            <a:r>
              <a:rPr lang="en-US" b="1" dirty="0" smtClean="0">
                <a:solidFill>
                  <a:schemeClr val="bg1"/>
                </a:solidFill>
              </a:rPr>
              <a:t>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nắng</a:t>
            </a:r>
            <a:r>
              <a:rPr lang="en-US" b="1" dirty="0" smtClean="0">
                <a:solidFill>
                  <a:schemeClr val="bg1"/>
                </a:solidFill>
              </a:rPr>
              <a:t>. </a:t>
            </a:r>
            <a:r>
              <a:rPr lang="en-US" b="1" dirty="0" err="1" smtClean="0">
                <a:solidFill>
                  <a:schemeClr val="bg1"/>
                </a:solidFill>
              </a:rPr>
              <a:t>Đường</a:t>
            </a:r>
            <a:r>
              <a:rPr lang="en-US" b="1" dirty="0" smtClean="0">
                <a:solidFill>
                  <a:schemeClr val="bg1"/>
                </a:solidFill>
              </a:rPr>
              <a:t> </a:t>
            </a:r>
            <a:r>
              <a:rPr lang="en-US" b="1" dirty="0" err="1" smtClean="0">
                <a:solidFill>
                  <a:schemeClr val="bg1"/>
                </a:solidFill>
              </a:rPr>
              <a:t>dài</a:t>
            </a:r>
            <a:r>
              <a:rPr lang="en-US" b="1" dirty="0" smtClean="0">
                <a:solidFill>
                  <a:schemeClr val="bg1"/>
                </a:solidFill>
              </a:rPr>
              <a:t> </a:t>
            </a:r>
            <a:r>
              <a:rPr lang="en-US" b="1" dirty="0" err="1" smtClean="0">
                <a:solidFill>
                  <a:schemeClr val="bg1"/>
                </a:solidFill>
              </a:rPr>
              <a:t>nhân</a:t>
            </a:r>
            <a:r>
              <a:rPr lang="en-US" b="1" dirty="0" smtClean="0">
                <a:solidFill>
                  <a:schemeClr val="bg1"/>
                </a:solidFill>
              </a:rPr>
              <a:t> </a:t>
            </a:r>
            <a:r>
              <a:rPr lang="en-US" b="1" dirty="0" err="1" smtClean="0">
                <a:solidFill>
                  <a:schemeClr val="bg1"/>
                </a:solidFill>
              </a:rPr>
              <a:t>gian</a:t>
            </a:r>
            <a:r>
              <a:rPr lang="en-US" b="1" dirty="0" smtClean="0">
                <a:solidFill>
                  <a:schemeClr val="bg1"/>
                </a:solidFill>
              </a:rPr>
              <a:t> </a:t>
            </a:r>
            <a:r>
              <a:rPr lang="en-US" b="1" dirty="0" err="1" smtClean="0">
                <a:solidFill>
                  <a:schemeClr val="bg1"/>
                </a:solidFill>
              </a:rPr>
              <a:t>mong</a:t>
            </a:r>
            <a:r>
              <a:rPr lang="en-US" b="1" dirty="0" smtClean="0">
                <a:solidFill>
                  <a:schemeClr val="bg1"/>
                </a:solidFill>
              </a:rPr>
              <a:t> </a:t>
            </a:r>
            <a:r>
              <a:rPr lang="en-US" b="1" dirty="0" err="1" smtClean="0">
                <a:solidFill>
                  <a:schemeClr val="bg1"/>
                </a:solidFill>
              </a:rPr>
              <a:t>ơn</a:t>
            </a:r>
            <a:r>
              <a:rPr lang="en-US" b="1" dirty="0" smtClean="0">
                <a:solidFill>
                  <a:schemeClr val="bg1"/>
                </a:solidFill>
              </a:rPr>
              <a:t> </a:t>
            </a:r>
            <a:r>
              <a:rPr lang="en-US" b="1" dirty="0" err="1" smtClean="0">
                <a:solidFill>
                  <a:schemeClr val="bg1"/>
                </a:solidFill>
              </a:rPr>
              <a:t>soi</a:t>
            </a:r>
            <a:r>
              <a:rPr lang="en-US" b="1" dirty="0" smtClean="0">
                <a:solidFill>
                  <a:schemeClr val="bg1"/>
                </a:solidFill>
              </a:rPr>
              <a:t> </a:t>
            </a:r>
            <a:r>
              <a:rPr lang="en-US" b="1" dirty="0" err="1" smtClean="0">
                <a:solidFill>
                  <a:schemeClr val="bg1"/>
                </a:solidFill>
              </a:rPr>
              <a:t>dẫn</a:t>
            </a:r>
            <a:r>
              <a:rPr lang="en-US" b="1" dirty="0" smtClean="0">
                <a:solidFill>
                  <a:schemeClr val="bg1"/>
                </a:solidFill>
              </a:rPr>
              <a:t>. </a:t>
            </a:r>
            <a:r>
              <a:rPr lang="en-US" b="1" dirty="0" err="1" smtClean="0">
                <a:solidFill>
                  <a:schemeClr val="bg1"/>
                </a:solidFill>
              </a:rPr>
              <a:t>Xin</a:t>
            </a:r>
            <a:r>
              <a:rPr lang="en-US" b="1" dirty="0" smtClean="0">
                <a:solidFill>
                  <a:schemeClr val="bg1"/>
                </a:solidFill>
              </a:rPr>
              <a:t> </a:t>
            </a:r>
            <a:r>
              <a:rPr lang="en-US" b="1" dirty="0" err="1" smtClean="0">
                <a:solidFill>
                  <a:schemeClr val="bg1"/>
                </a:solidFill>
              </a:rPr>
              <a:t>tiến</a:t>
            </a:r>
            <a:r>
              <a:rPr lang="en-US" b="1" dirty="0" smtClean="0">
                <a:solidFill>
                  <a:schemeClr val="bg1"/>
                </a:solidFill>
              </a:rPr>
              <a:t> </a:t>
            </a:r>
            <a:r>
              <a:rPr lang="en-US" b="1" dirty="0" err="1" smtClean="0">
                <a:solidFill>
                  <a:schemeClr val="bg1"/>
                </a:solidFill>
              </a:rPr>
              <a:t>dâng</a:t>
            </a:r>
            <a:r>
              <a:rPr lang="en-US" b="1" dirty="0" smtClean="0">
                <a:solidFill>
                  <a:schemeClr val="bg1"/>
                </a:solidFill>
              </a:rPr>
              <a:t> </a:t>
            </a:r>
            <a:r>
              <a:rPr lang="en-US" b="1" dirty="0" err="1" smtClean="0">
                <a:solidFill>
                  <a:schemeClr val="bg1"/>
                </a:solidFill>
              </a:rPr>
              <a:t>lên</a:t>
            </a:r>
            <a:r>
              <a:rPr lang="en-US" b="1" dirty="0" smtClean="0">
                <a:solidFill>
                  <a:schemeClr val="bg1"/>
                </a:solidFill>
              </a:rPr>
              <a:t> </a:t>
            </a:r>
            <a:r>
              <a:rPr lang="en-US" b="1" dirty="0" err="1" smtClean="0">
                <a:solidFill>
                  <a:schemeClr val="bg1"/>
                </a:solidFill>
              </a:rPr>
              <a:t>Ngài</a:t>
            </a:r>
            <a:r>
              <a:rPr lang="en-US" b="1" dirty="0" smtClean="0">
                <a:solidFill>
                  <a:schemeClr val="bg1"/>
                </a:solidFill>
              </a:rPr>
              <a:t> </a:t>
            </a:r>
            <a:r>
              <a:rPr lang="en-US" b="1" dirty="0" err="1" smtClean="0">
                <a:solidFill>
                  <a:schemeClr val="bg1"/>
                </a:solidFill>
              </a:rPr>
              <a:t>nguyện</a:t>
            </a:r>
            <a:r>
              <a:rPr lang="en-US" b="1" dirty="0" smtClean="0">
                <a:solidFill>
                  <a:schemeClr val="bg1"/>
                </a:solidFill>
              </a:rPr>
              <a:t> </a:t>
            </a:r>
            <a:r>
              <a:rPr lang="en-US" b="1" dirty="0" err="1" smtClean="0">
                <a:solidFill>
                  <a:schemeClr val="bg1"/>
                </a:solidFill>
              </a:rPr>
              <a:t>Ngài</a:t>
            </a:r>
            <a:r>
              <a:rPr lang="en-US" b="1" dirty="0" smtClean="0">
                <a:solidFill>
                  <a:schemeClr val="bg1"/>
                </a:solidFill>
              </a:rPr>
              <a:t> </a:t>
            </a:r>
            <a:r>
              <a:rPr lang="en-US" b="1" dirty="0" err="1" smtClean="0">
                <a:solidFill>
                  <a:schemeClr val="bg1"/>
                </a:solidFill>
              </a:rPr>
              <a:t>dủ</a:t>
            </a:r>
            <a:r>
              <a:rPr lang="en-US" b="1" dirty="0" smtClean="0">
                <a:solidFill>
                  <a:schemeClr val="bg1"/>
                </a:solidFill>
              </a:rPr>
              <a:t> </a:t>
            </a:r>
            <a:r>
              <a:rPr lang="en-US" b="1" dirty="0" err="1" smtClean="0">
                <a:solidFill>
                  <a:schemeClr val="bg1"/>
                </a:solidFill>
              </a:rPr>
              <a:t>thương</a:t>
            </a:r>
            <a:r>
              <a:rPr lang="en-US" b="1" dirty="0" smtClean="0">
                <a:solidFill>
                  <a:schemeClr val="bg1"/>
                </a:solidFill>
              </a:rPr>
              <a:t> </a:t>
            </a:r>
            <a:r>
              <a:rPr lang="en-US" b="1" dirty="0" err="1" smtClean="0">
                <a:solidFill>
                  <a:schemeClr val="bg1"/>
                </a:solidFill>
              </a:rPr>
              <a:t>tình</a:t>
            </a:r>
            <a:r>
              <a:rPr lang="en-US" b="1" dirty="0" smtClean="0">
                <a:solidFill>
                  <a:schemeClr val="bg1"/>
                </a:solidFill>
              </a:rPr>
              <a:t> </a:t>
            </a:r>
            <a:r>
              <a:rPr lang="en-US" b="1" dirty="0" err="1" smtClean="0">
                <a:solidFill>
                  <a:schemeClr val="bg1"/>
                </a:solidFill>
              </a:rPr>
              <a:t>Ngài</a:t>
            </a:r>
            <a:r>
              <a:rPr lang="en-US" b="1" dirty="0" smtClean="0">
                <a:solidFill>
                  <a:schemeClr val="bg1"/>
                </a:solidFill>
              </a:rPr>
              <a:t> </a:t>
            </a:r>
            <a:r>
              <a:rPr lang="en-US" b="1" dirty="0" err="1" smtClean="0">
                <a:solidFill>
                  <a:schemeClr val="bg1"/>
                </a:solidFill>
              </a:rPr>
              <a:t>dìu</a:t>
            </a:r>
            <a:r>
              <a:rPr lang="en-US" b="1" dirty="0" smtClean="0">
                <a:solidFill>
                  <a:schemeClr val="bg1"/>
                </a:solidFill>
              </a:rPr>
              <a:t> </a:t>
            </a:r>
            <a:r>
              <a:rPr lang="en-US" b="1" dirty="0" err="1" smtClean="0">
                <a:solidFill>
                  <a:schemeClr val="bg1"/>
                </a:solidFill>
              </a:rPr>
              <a:t>đưa</a:t>
            </a:r>
            <a:r>
              <a:rPr lang="en-US" b="1" dirty="0" smtClean="0">
                <a:solidFill>
                  <a:schemeClr val="bg1"/>
                </a:solidFill>
              </a:rPr>
              <a:t> </a:t>
            </a:r>
            <a:r>
              <a:rPr lang="en-US" b="1" dirty="0" err="1" smtClean="0">
                <a:solidFill>
                  <a:schemeClr val="bg1"/>
                </a:solidFill>
              </a:rPr>
              <a:t>từng</a:t>
            </a:r>
            <a:r>
              <a:rPr lang="en-US" b="1" dirty="0" smtClean="0">
                <a:solidFill>
                  <a:schemeClr val="bg1"/>
                </a:solidFill>
              </a:rPr>
              <a:t> </a:t>
            </a:r>
            <a:r>
              <a:rPr lang="en-US" b="1" dirty="0" err="1" smtClean="0">
                <a:solidFill>
                  <a:schemeClr val="bg1"/>
                </a:solidFill>
              </a:rPr>
              <a:t>bước</a:t>
            </a:r>
            <a:r>
              <a:rPr lang="en-US" b="1" dirty="0" smtClean="0">
                <a:solidFill>
                  <a:schemeClr val="bg1"/>
                </a:solidFill>
              </a:rPr>
              <a:t> con </a:t>
            </a:r>
            <a:r>
              <a:rPr lang="en-US" b="1" dirty="0" err="1" smtClean="0">
                <a:solidFill>
                  <a:schemeClr val="bg1"/>
                </a:solidFill>
              </a:rPr>
              <a:t>trong</a:t>
            </a:r>
            <a:r>
              <a:rPr lang="en-US" b="1" dirty="0" smtClean="0">
                <a:solidFill>
                  <a:schemeClr val="bg1"/>
                </a:solidFill>
              </a:rPr>
              <a:t> </a:t>
            </a:r>
            <a:r>
              <a:rPr lang="en-US" b="1" dirty="0" err="1" smtClean="0">
                <a:solidFill>
                  <a:schemeClr val="bg1"/>
                </a:solidFill>
              </a:rPr>
              <a:t>đời</a:t>
            </a:r>
            <a:r>
              <a:rPr lang="en-US" b="1" dirty="0" smtClean="0">
                <a:solidFill>
                  <a:schemeClr val="bg1"/>
                </a:solidFill>
              </a:rPr>
              <a:t>. </a:t>
            </a:r>
            <a:r>
              <a:rPr lang="en-US" b="1" dirty="0" err="1" smtClean="0">
                <a:solidFill>
                  <a:schemeClr val="bg1"/>
                </a:solidFill>
              </a:rPr>
              <a:t>Để</a:t>
            </a:r>
            <a:r>
              <a:rPr lang="en-US" b="1" dirty="0" smtClean="0">
                <a:solidFill>
                  <a:schemeClr val="bg1"/>
                </a:solidFill>
              </a:rPr>
              <a:t> </a:t>
            </a:r>
            <a:r>
              <a:rPr lang="en-US" b="1" dirty="0" err="1" smtClean="0">
                <a:solidFill>
                  <a:schemeClr val="bg1"/>
                </a:solidFill>
              </a:rPr>
              <a:t>cánh</a:t>
            </a:r>
            <a:r>
              <a:rPr lang="en-US" b="1" dirty="0" smtClean="0">
                <a:solidFill>
                  <a:schemeClr val="bg1"/>
                </a:solidFill>
              </a:rPr>
              <a:t> </a:t>
            </a:r>
            <a:r>
              <a:rPr lang="en-US" b="1" dirty="0" err="1" smtClean="0">
                <a:solidFill>
                  <a:schemeClr val="bg1"/>
                </a:solidFill>
              </a:rPr>
              <a:t>hoa</a:t>
            </a:r>
            <a:r>
              <a:rPr lang="en-US" b="1" dirty="0" smtClean="0">
                <a:solidFill>
                  <a:schemeClr val="bg1"/>
                </a:solidFill>
              </a:rPr>
              <a:t> </a:t>
            </a:r>
            <a:r>
              <a:rPr lang="en-US" b="1" dirty="0" err="1" smtClean="0">
                <a:solidFill>
                  <a:schemeClr val="bg1"/>
                </a:solidFill>
              </a:rPr>
              <a:t>mọn</a:t>
            </a:r>
            <a:r>
              <a:rPr lang="en-US" b="1" dirty="0" smtClean="0">
                <a:solidFill>
                  <a:schemeClr val="bg1"/>
                </a:solidFill>
              </a:rPr>
              <a:t> </a:t>
            </a:r>
            <a:r>
              <a:rPr lang="en-US" b="1" dirty="0" err="1" smtClean="0">
                <a:solidFill>
                  <a:schemeClr val="bg1"/>
                </a:solidFill>
              </a:rPr>
              <a:t>hèn</a:t>
            </a:r>
            <a:r>
              <a:rPr lang="en-US" b="1" dirty="0" smtClean="0">
                <a:solidFill>
                  <a:schemeClr val="bg1"/>
                </a:solidFill>
              </a:rPr>
              <a:t> </a:t>
            </a:r>
            <a:r>
              <a:rPr lang="en-US" b="1" dirty="0" err="1" smtClean="0">
                <a:solidFill>
                  <a:schemeClr val="bg1"/>
                </a:solidFill>
              </a:rPr>
              <a:t>luôn</a:t>
            </a:r>
            <a:r>
              <a:rPr lang="en-US" b="1" dirty="0" smtClean="0">
                <a:solidFill>
                  <a:schemeClr val="bg1"/>
                </a:solidFill>
              </a:rPr>
              <a:t> </a:t>
            </a:r>
            <a:r>
              <a:rPr lang="en-US" b="1" dirty="0" err="1" smtClean="0">
                <a:solidFill>
                  <a:schemeClr val="bg1"/>
                </a:solidFill>
              </a:rPr>
              <a:t>luôn</a:t>
            </a:r>
            <a:r>
              <a:rPr lang="en-US" b="1" dirty="0" smtClean="0">
                <a:solidFill>
                  <a:schemeClr val="bg1"/>
                </a:solidFill>
              </a:rPr>
              <a:t> </a:t>
            </a:r>
            <a:r>
              <a:rPr lang="en-US" b="1" dirty="0" err="1" smtClean="0">
                <a:solidFill>
                  <a:schemeClr val="bg1"/>
                </a:solidFill>
              </a:rPr>
              <a:t>tươi</a:t>
            </a:r>
            <a:r>
              <a:rPr lang="en-US" b="1" dirty="0" smtClean="0">
                <a:solidFill>
                  <a:schemeClr val="bg1"/>
                </a:solidFill>
              </a:rPr>
              <a:t> </a:t>
            </a:r>
            <a:r>
              <a:rPr lang="en-US" b="1" dirty="0" err="1" smtClean="0">
                <a:solidFill>
                  <a:schemeClr val="bg1"/>
                </a:solidFill>
              </a:rPr>
              <a:t>hồng</a:t>
            </a:r>
            <a:r>
              <a:rPr lang="en-US" b="1" dirty="0" smtClean="0">
                <a:solidFill>
                  <a:schemeClr val="bg1"/>
                </a:solidFill>
              </a:rPr>
              <a:t> </a:t>
            </a:r>
            <a:r>
              <a:rPr lang="en-US" b="1" dirty="0" err="1" smtClean="0">
                <a:solidFill>
                  <a:schemeClr val="bg1"/>
                </a:solidFill>
              </a:rPr>
              <a:t>đẹp</a:t>
            </a:r>
            <a:r>
              <a:rPr lang="en-US" b="1" dirty="0" smtClean="0">
                <a:solidFill>
                  <a:schemeClr val="bg1"/>
                </a:solidFill>
              </a:rPr>
              <a:t> </a:t>
            </a:r>
            <a:r>
              <a:rPr lang="en-US" b="1" dirty="0" err="1" smtClean="0">
                <a:solidFill>
                  <a:schemeClr val="bg1"/>
                </a:solidFill>
              </a:rPr>
              <a:t>màu</a:t>
            </a:r>
            <a:r>
              <a:rPr lang="en-US" b="1" dirty="0" smtClean="0">
                <a:solidFill>
                  <a:schemeClr val="bg1"/>
                </a:solidFill>
              </a:rPr>
              <a:t> </a:t>
            </a:r>
            <a:r>
              <a:rPr lang="en-US" b="1" dirty="0" err="1" smtClean="0">
                <a:solidFill>
                  <a:schemeClr val="bg1"/>
                </a:solidFill>
              </a:rPr>
              <a:t>nắng</a:t>
            </a:r>
            <a:r>
              <a:rPr lang="en-US" b="1" dirty="0" smtClean="0">
                <a:solidFill>
                  <a:schemeClr val="bg1"/>
                </a:solidFill>
              </a:rPr>
              <a:t> </a:t>
            </a:r>
            <a:r>
              <a:rPr lang="en-US" b="1" dirty="0" err="1" smtClean="0">
                <a:solidFill>
                  <a:schemeClr val="bg1"/>
                </a:solidFill>
              </a:rPr>
              <a:t>trời</a:t>
            </a:r>
            <a:r>
              <a:rPr lang="en-US" b="1" dirty="0" smtClean="0">
                <a:solidFill>
                  <a:schemeClr val="bg1"/>
                </a:solidFill>
              </a:rPr>
              <a:t> </a:t>
            </a:r>
            <a:r>
              <a:rPr lang="en-US" b="1" dirty="0" err="1" smtClean="0">
                <a:solidFill>
                  <a:schemeClr val="bg1"/>
                </a:solidFill>
              </a:rPr>
              <a:t>xuân</a:t>
            </a:r>
            <a:r>
              <a:rPr lang="en-US" b="1" dirty="0" smtClean="0">
                <a:solidFill>
                  <a:schemeClr val="bg1"/>
                </a:solidFill>
              </a:rPr>
              <a:t>.</a:t>
            </a:r>
            <a:endParaRPr lang="vi-VN" b="1" dirty="0">
              <a:solidFill>
                <a:schemeClr val="bg1"/>
              </a:solidFill>
            </a:endParaRPr>
          </a:p>
        </p:txBody>
      </p:sp>
    </p:spTree>
    <p:extLst>
      <p:ext uri="{BB962C8B-B14F-4D97-AF65-F5344CB8AC3E}">
        <p14:creationId xmlns:p14="http://schemas.microsoft.com/office/powerpoint/2010/main" val="295891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FF00"/>
                </a:solidFill>
              </a:rPr>
              <a:t>Đk</a:t>
            </a:r>
            <a:r>
              <a:rPr lang="en-US" sz="4600" b="1" u="sng" dirty="0" smtClean="0">
                <a:solidFill>
                  <a:srgbClr val="FFFF00"/>
                </a:solidFill>
              </a:rPr>
              <a:t>:</a:t>
            </a:r>
            <a:r>
              <a:rPr lang="en-US" sz="4600" b="1" dirty="0" smtClean="0">
                <a:solidFill>
                  <a:schemeClr val="bg1"/>
                </a:solidFill>
                <a:effectLst/>
              </a:rPr>
              <a:t> </a:t>
            </a:r>
            <a:r>
              <a:rPr lang="vi-VN" sz="4600" b="1" dirty="0">
                <a:solidFill>
                  <a:schemeClr val="bg1"/>
                </a:solidFill>
              </a:rPr>
              <a:t>Xin dâng lên Chúa Trời này bánh thơm ly rượu nồng </a:t>
            </a:r>
            <a:r>
              <a:rPr lang="en-US" sz="4600" b="1" dirty="0" smtClean="0">
                <a:solidFill>
                  <a:srgbClr val="FFFF00"/>
                </a:solidFill>
              </a:rPr>
              <a:t>(</a:t>
            </a:r>
            <a:r>
              <a:rPr lang="vi-VN" sz="4600" b="1" dirty="0" smtClean="0">
                <a:solidFill>
                  <a:srgbClr val="FFFF00"/>
                </a:solidFill>
              </a:rPr>
              <a:t>bánh </a:t>
            </a:r>
            <a:r>
              <a:rPr lang="vi-VN" sz="4600" b="1" dirty="0">
                <a:solidFill>
                  <a:srgbClr val="FFFF00"/>
                </a:solidFill>
              </a:rPr>
              <a:t>thơm ly rượu </a:t>
            </a:r>
            <a:r>
              <a:rPr lang="vi-VN" sz="4600" b="1" dirty="0" smtClean="0">
                <a:solidFill>
                  <a:srgbClr val="FFFF00"/>
                </a:solidFill>
              </a:rPr>
              <a:t>nồng</a:t>
            </a:r>
            <a:r>
              <a:rPr lang="en-US" sz="4600" b="1" dirty="0" smtClean="0">
                <a:solidFill>
                  <a:srgbClr val="FFFF00"/>
                </a:solidFill>
              </a:rPr>
              <a:t>)</a:t>
            </a:r>
            <a:r>
              <a:rPr lang="vi-VN" sz="4600" b="1" dirty="0" smtClean="0">
                <a:solidFill>
                  <a:schemeClr val="bg1"/>
                </a:solidFill>
              </a:rPr>
              <a:t>. </a:t>
            </a:r>
            <a:r>
              <a:rPr lang="vi-VN" sz="4600" b="1" dirty="0">
                <a:solidFill>
                  <a:schemeClr val="bg1"/>
                </a:solidFill>
              </a:rPr>
              <a:t>Là hoa màu ruộng đất hương thơm của nương đồng xin tiến dâng lên Ngài cùng với bao tâm tình tâm tình buồn vui</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239955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172951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30000"/>
              </a:lnSpc>
              <a:buNone/>
            </a:pPr>
            <a:r>
              <a:rPr lang="en-US" sz="1400" b="1" dirty="0">
                <a:solidFill>
                  <a:srgbClr val="FF0000"/>
                </a:solidFill>
                <a:latin typeface="+mj-lt"/>
                <a:ea typeface="Tahoma" pitchFamily="34" charset="0"/>
                <a:cs typeface="Times New Roman" pitchFamily="18" charset="0"/>
              </a:rPr>
              <a:t> </a:t>
            </a:r>
          </a:p>
          <a:p>
            <a:pPr marL="27432" indent="0" algn="ctr">
              <a:lnSpc>
                <a:spcPct val="130000"/>
              </a:lnSpc>
              <a:buNone/>
            </a:pPr>
            <a:r>
              <a:rPr lang="en-US" sz="6000" b="1" u="sng" dirty="0" err="1">
                <a:solidFill>
                  <a:srgbClr val="FFFF00"/>
                </a:solidFill>
                <a:latin typeface="+mj-lt"/>
                <a:ea typeface="Tahoma" pitchFamily="34" charset="0"/>
                <a:cs typeface="Times New Roman" pitchFamily="18" charset="0"/>
              </a:rPr>
              <a:t>Ca</a:t>
            </a:r>
            <a:r>
              <a:rPr lang="en-US" sz="6000" b="1" u="sng" dirty="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Nguyện</a:t>
            </a:r>
            <a:r>
              <a:rPr lang="en-US" sz="6000" b="1" u="sng" dirty="0" smtClean="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Hiệp</a:t>
            </a:r>
            <a:r>
              <a:rPr lang="en-US" sz="6000" b="1" u="sng" dirty="0" smtClean="0">
                <a:solidFill>
                  <a:srgbClr val="FFFF00"/>
                </a:solidFill>
                <a:latin typeface="+mj-lt"/>
                <a:ea typeface="Tahoma" pitchFamily="34" charset="0"/>
                <a:cs typeface="Times New Roman" pitchFamily="18" charset="0"/>
              </a:rPr>
              <a:t> </a:t>
            </a:r>
            <a:r>
              <a:rPr lang="en-US" sz="6000" b="1" u="sng" dirty="0" err="1">
                <a:solidFill>
                  <a:srgbClr val="FFFF00"/>
                </a:solidFill>
                <a:latin typeface="+mj-lt"/>
                <a:ea typeface="Tahoma" pitchFamily="34" charset="0"/>
                <a:cs typeface="Times New Roman" pitchFamily="18" charset="0"/>
              </a:rPr>
              <a:t>Lễ</a:t>
            </a:r>
            <a:r>
              <a:rPr lang="en-US" sz="6000" b="1" u="sng" dirty="0">
                <a:solidFill>
                  <a:srgbClr val="FFFF00"/>
                </a:solidFill>
                <a:latin typeface="+mj-lt"/>
                <a:ea typeface="Tahoma" pitchFamily="34" charset="0"/>
                <a:cs typeface="Times New Roman" pitchFamily="18" charset="0"/>
              </a:rPr>
              <a:t> </a:t>
            </a:r>
          </a:p>
          <a:p>
            <a:pPr marL="27432" indent="0" algn="ctr">
              <a:lnSpc>
                <a:spcPct val="130000"/>
              </a:lnSpc>
              <a:buNone/>
            </a:pPr>
            <a:r>
              <a:rPr lang="en-US" sz="8000" b="1" dirty="0" smtClean="0">
                <a:solidFill>
                  <a:srgbClr val="FFFF00"/>
                </a:solidFill>
                <a:latin typeface="+mj-lt"/>
                <a:ea typeface="Tahoma" pitchFamily="34" charset="0"/>
                <a:cs typeface="Times New Roman" pitchFamily="18" charset="0"/>
              </a:rPr>
              <a:t>VINH QUANG CHÚA</a:t>
            </a:r>
            <a:endParaRPr lang="en-US" sz="8000" b="1" dirty="0">
              <a:solidFill>
                <a:srgbClr val="FFFF00"/>
              </a:solidFill>
              <a:latin typeface="+mj-lt"/>
              <a:ea typeface="Tahoma" pitchFamily="34" charset="0"/>
              <a:cs typeface="Times New Roman" pitchFamily="18" charset="0"/>
            </a:endParaRPr>
          </a:p>
          <a:p>
            <a:pPr marL="27432" indent="0" algn="ctr">
              <a:lnSpc>
                <a:spcPct val="130000"/>
              </a:lnSpc>
              <a:buNone/>
            </a:pPr>
            <a:r>
              <a:rPr lang="en-US" sz="6000" b="1" i="1" dirty="0" err="1" smtClean="0">
                <a:solidFill>
                  <a:schemeClr val="bg1"/>
                </a:solidFill>
                <a:latin typeface="+mj-lt"/>
                <a:ea typeface="Tahoma" pitchFamily="34" charset="0"/>
                <a:cs typeface="Times New Roman" pitchFamily="18" charset="0"/>
              </a:rPr>
              <a:t>Hùng</a:t>
            </a:r>
            <a:r>
              <a:rPr lang="en-US" sz="6000" b="1" i="1" dirty="0" smtClean="0">
                <a:solidFill>
                  <a:schemeClr val="bg1"/>
                </a:solidFill>
                <a:latin typeface="+mj-lt"/>
                <a:ea typeface="Tahoma" pitchFamily="34" charset="0"/>
                <a:cs typeface="Times New Roman" pitchFamily="18" charset="0"/>
              </a:rPr>
              <a:t> </a:t>
            </a:r>
            <a:r>
              <a:rPr lang="en-US" sz="6000" b="1" i="1" dirty="0" err="1" smtClean="0">
                <a:solidFill>
                  <a:schemeClr val="bg1"/>
                </a:solidFill>
                <a:latin typeface="+mj-lt"/>
                <a:ea typeface="Tahoma" pitchFamily="34" charset="0"/>
                <a:cs typeface="Times New Roman" pitchFamily="18" charset="0"/>
              </a:rPr>
              <a:t>Lân</a:t>
            </a:r>
            <a:endParaRPr lang="en-US" sz="6000" b="1"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232154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smtClean="0">
                <a:solidFill>
                  <a:srgbClr val="FFFF00"/>
                </a:solidFill>
              </a:rPr>
              <a:t>Tk1:</a:t>
            </a:r>
            <a:r>
              <a:rPr lang="en-US" sz="5500" b="1" dirty="0" smtClean="0">
                <a:solidFill>
                  <a:schemeClr val="bg1"/>
                </a:solidFill>
                <a:effectLst/>
              </a:rPr>
              <a:t> </a:t>
            </a:r>
            <a:r>
              <a:rPr lang="en-US" sz="5500" b="1" dirty="0" err="1" smtClean="0">
                <a:solidFill>
                  <a:schemeClr val="bg1"/>
                </a:solidFill>
              </a:rPr>
              <a:t>Trời</a:t>
            </a:r>
            <a:r>
              <a:rPr lang="en-US" sz="5500" b="1" dirty="0" smtClean="0">
                <a:solidFill>
                  <a:schemeClr val="bg1"/>
                </a:solidFill>
              </a:rPr>
              <a:t> </a:t>
            </a:r>
            <a:r>
              <a:rPr lang="en-US" sz="5500" b="1" dirty="0" err="1" smtClean="0">
                <a:solidFill>
                  <a:schemeClr val="bg1"/>
                </a:solidFill>
              </a:rPr>
              <a:t>xanh</a:t>
            </a:r>
            <a:r>
              <a:rPr lang="en-US" sz="5500" b="1" dirty="0" smtClean="0">
                <a:solidFill>
                  <a:schemeClr val="bg1"/>
                </a:solidFill>
              </a:rPr>
              <a:t> </a:t>
            </a:r>
            <a:r>
              <a:rPr lang="en-US" sz="5500" b="1" dirty="0" err="1" smtClean="0">
                <a:solidFill>
                  <a:schemeClr val="bg1"/>
                </a:solidFill>
              </a:rPr>
              <a:t>ơi</a:t>
            </a:r>
            <a:r>
              <a:rPr lang="en-US" sz="5500" b="1" dirty="0" smtClean="0">
                <a:solidFill>
                  <a:schemeClr val="bg1"/>
                </a:solidFill>
              </a:rPr>
              <a:t> </a:t>
            </a:r>
            <a:r>
              <a:rPr lang="en-US" sz="5500" b="1" dirty="0" err="1" smtClean="0">
                <a:solidFill>
                  <a:schemeClr val="bg1"/>
                </a:solidFill>
              </a:rPr>
              <a:t>hỡi</a:t>
            </a:r>
            <a:r>
              <a:rPr lang="en-US" sz="5500" b="1" dirty="0" smtClean="0">
                <a:solidFill>
                  <a:schemeClr val="bg1"/>
                </a:solidFill>
              </a:rPr>
              <a:t> </a:t>
            </a:r>
            <a:r>
              <a:rPr lang="en-US" sz="5500" b="1" dirty="0" err="1" smtClean="0">
                <a:solidFill>
                  <a:schemeClr val="bg1"/>
                </a:solidFill>
              </a:rPr>
              <a:t>trời</a:t>
            </a:r>
            <a:r>
              <a:rPr lang="en-US" sz="5500" b="1" dirty="0" smtClean="0">
                <a:solidFill>
                  <a:schemeClr val="bg1"/>
                </a:solidFill>
              </a:rPr>
              <a:t> </a:t>
            </a:r>
            <a:r>
              <a:rPr lang="en-US" sz="5500" b="1" dirty="0" err="1" smtClean="0">
                <a:solidFill>
                  <a:schemeClr val="bg1"/>
                </a:solidFill>
              </a:rPr>
              <a:t>xanh</a:t>
            </a:r>
            <a:r>
              <a:rPr lang="en-US" sz="5500" b="1" dirty="0" smtClean="0">
                <a:solidFill>
                  <a:schemeClr val="bg1"/>
                </a:solidFill>
              </a:rPr>
              <a:t> </a:t>
            </a:r>
            <a:r>
              <a:rPr lang="en-US" sz="5500" b="1" dirty="0" err="1" smtClean="0">
                <a:solidFill>
                  <a:schemeClr val="bg1"/>
                </a:solidFill>
              </a:rPr>
              <a:t>hãy</a:t>
            </a:r>
            <a:r>
              <a:rPr lang="en-US" sz="5500" b="1" dirty="0" smtClean="0">
                <a:solidFill>
                  <a:schemeClr val="bg1"/>
                </a:solidFill>
              </a:rPr>
              <a:t> </a:t>
            </a:r>
            <a:r>
              <a:rPr lang="en-US" sz="5500" b="1" dirty="0" err="1" smtClean="0">
                <a:solidFill>
                  <a:schemeClr val="bg1"/>
                </a:solidFill>
              </a:rPr>
              <a:t>thuật</a:t>
            </a:r>
            <a:r>
              <a:rPr lang="en-US" sz="5500" b="1" dirty="0" smtClean="0">
                <a:solidFill>
                  <a:schemeClr val="bg1"/>
                </a:solidFill>
              </a:rPr>
              <a:t> </a:t>
            </a:r>
            <a:r>
              <a:rPr lang="en-US" sz="5500" b="1" dirty="0" err="1" smtClean="0">
                <a:solidFill>
                  <a:schemeClr val="bg1"/>
                </a:solidFill>
              </a:rPr>
              <a:t>lại</a:t>
            </a:r>
            <a:r>
              <a:rPr lang="en-US" sz="5500" b="1" dirty="0" smtClean="0">
                <a:solidFill>
                  <a:schemeClr val="bg1"/>
                </a:solidFill>
              </a:rPr>
              <a:t> </a:t>
            </a:r>
            <a:r>
              <a:rPr lang="en-US" sz="5500" b="1" dirty="0" err="1" smtClean="0">
                <a:solidFill>
                  <a:schemeClr val="bg1"/>
                </a:solidFill>
              </a:rPr>
              <a:t>vinh</a:t>
            </a:r>
            <a:r>
              <a:rPr lang="en-US" sz="5500" b="1" dirty="0" smtClean="0">
                <a:solidFill>
                  <a:schemeClr val="bg1"/>
                </a:solidFill>
              </a:rPr>
              <a:t> </a:t>
            </a:r>
            <a:r>
              <a:rPr lang="en-US" sz="5500" b="1" dirty="0" err="1" smtClean="0">
                <a:solidFill>
                  <a:schemeClr val="bg1"/>
                </a:solidFill>
              </a:rPr>
              <a:t>quang</a:t>
            </a:r>
            <a:r>
              <a:rPr lang="en-US" sz="5500" b="1" dirty="0" smtClean="0">
                <a:solidFill>
                  <a:schemeClr val="bg1"/>
                </a:solidFill>
              </a:rPr>
              <a:t> </a:t>
            </a:r>
            <a:r>
              <a:rPr lang="en-US" sz="5500" b="1" dirty="0" err="1" smtClean="0">
                <a:solidFill>
                  <a:schemeClr val="bg1"/>
                </a:solidFill>
              </a:rPr>
              <a:t>của</a:t>
            </a:r>
            <a:r>
              <a:rPr lang="en-US" sz="5500" b="1" dirty="0" smtClean="0">
                <a:solidFill>
                  <a:schemeClr val="bg1"/>
                </a:solidFill>
              </a:rPr>
              <a:t> </a:t>
            </a:r>
            <a:r>
              <a:rPr lang="en-US" sz="5500" b="1" dirty="0" err="1" smtClean="0">
                <a:solidFill>
                  <a:schemeClr val="bg1"/>
                </a:solidFill>
              </a:rPr>
              <a:t>Chúa</a:t>
            </a:r>
            <a:r>
              <a:rPr lang="en-US" sz="5500" b="1" dirty="0" smtClean="0">
                <a:solidFill>
                  <a:schemeClr val="bg1"/>
                </a:solidFill>
              </a:rPr>
              <a:t>, </a:t>
            </a:r>
            <a:r>
              <a:rPr lang="en-US" sz="5500" b="1" dirty="0" err="1" smtClean="0">
                <a:solidFill>
                  <a:schemeClr val="bg1"/>
                </a:solidFill>
              </a:rPr>
              <a:t>tần</a:t>
            </a:r>
            <a:r>
              <a:rPr lang="en-US" sz="5500" b="1" dirty="0" smtClean="0">
                <a:solidFill>
                  <a:schemeClr val="bg1"/>
                </a:solidFill>
              </a:rPr>
              <a:t> </a:t>
            </a:r>
            <a:r>
              <a:rPr lang="en-US" sz="5500" b="1" dirty="0" err="1" smtClean="0">
                <a:solidFill>
                  <a:schemeClr val="bg1"/>
                </a:solidFill>
              </a:rPr>
              <a:t>không</a:t>
            </a:r>
            <a:r>
              <a:rPr lang="en-US" sz="5500" b="1" dirty="0" smtClean="0">
                <a:solidFill>
                  <a:schemeClr val="bg1"/>
                </a:solidFill>
              </a:rPr>
              <a:t> </a:t>
            </a:r>
            <a:r>
              <a:rPr lang="en-US" sz="5500" b="1" dirty="0" err="1" smtClean="0">
                <a:solidFill>
                  <a:schemeClr val="bg1"/>
                </a:solidFill>
              </a:rPr>
              <a:t>ngút</a:t>
            </a:r>
            <a:r>
              <a:rPr lang="en-US" sz="5500" b="1" dirty="0" smtClean="0">
                <a:solidFill>
                  <a:schemeClr val="bg1"/>
                </a:solidFill>
              </a:rPr>
              <a:t> </a:t>
            </a:r>
            <a:r>
              <a:rPr lang="en-US" sz="5500" b="1" dirty="0" err="1" smtClean="0">
                <a:solidFill>
                  <a:schemeClr val="bg1"/>
                </a:solidFill>
              </a:rPr>
              <a:t>cao</a:t>
            </a:r>
            <a:r>
              <a:rPr lang="en-US" sz="5500" b="1" dirty="0" smtClean="0">
                <a:solidFill>
                  <a:schemeClr val="bg1"/>
                </a:solidFill>
              </a:rPr>
              <a:t> </a:t>
            </a:r>
            <a:r>
              <a:rPr lang="en-US" sz="5500" b="1" dirty="0" err="1" smtClean="0">
                <a:solidFill>
                  <a:schemeClr val="bg1"/>
                </a:solidFill>
              </a:rPr>
              <a:t>muôn</a:t>
            </a:r>
            <a:r>
              <a:rPr lang="en-US" sz="5500" b="1" dirty="0" smtClean="0">
                <a:solidFill>
                  <a:schemeClr val="bg1"/>
                </a:solidFill>
              </a:rPr>
              <a:t> </a:t>
            </a:r>
            <a:r>
              <a:rPr lang="en-US" sz="5500" b="1" dirty="0" err="1" smtClean="0">
                <a:solidFill>
                  <a:schemeClr val="bg1"/>
                </a:solidFill>
              </a:rPr>
              <a:t>trùng</a:t>
            </a:r>
            <a:r>
              <a:rPr lang="en-US" sz="5500" b="1" dirty="0" smtClean="0">
                <a:solidFill>
                  <a:schemeClr val="bg1"/>
                </a:solidFill>
              </a:rPr>
              <a:t> </a:t>
            </a:r>
            <a:r>
              <a:rPr lang="en-US" sz="5500" b="1" dirty="0" err="1" smtClean="0">
                <a:solidFill>
                  <a:schemeClr val="bg1"/>
                </a:solidFill>
              </a:rPr>
              <a:t>hãy</a:t>
            </a:r>
            <a:r>
              <a:rPr lang="en-US" sz="5500" b="1" dirty="0" smtClean="0">
                <a:solidFill>
                  <a:schemeClr val="bg1"/>
                </a:solidFill>
              </a:rPr>
              <a:t> </a:t>
            </a:r>
            <a:r>
              <a:rPr lang="en-US" sz="5500" b="1" dirty="0">
                <a:solidFill>
                  <a:schemeClr val="bg1"/>
                </a:solidFill>
              </a:rPr>
              <a:t>l</a:t>
            </a:r>
            <a:r>
              <a:rPr lang="en-US" sz="5500" b="1" dirty="0" smtClean="0">
                <a:solidFill>
                  <a:schemeClr val="bg1"/>
                </a:solidFill>
              </a:rPr>
              <a:t>oan </a:t>
            </a:r>
            <a:r>
              <a:rPr lang="en-US" sz="5500" b="1" dirty="0" err="1" smtClean="0">
                <a:solidFill>
                  <a:schemeClr val="bg1"/>
                </a:solidFill>
              </a:rPr>
              <a:t>truyền</a:t>
            </a:r>
            <a:r>
              <a:rPr lang="en-US" sz="5500" b="1" dirty="0" smtClean="0">
                <a:solidFill>
                  <a:schemeClr val="bg1"/>
                </a:solidFill>
              </a:rPr>
              <a:t> </a:t>
            </a:r>
            <a:r>
              <a:rPr lang="en-US" sz="5500" b="1" dirty="0" err="1" smtClean="0">
                <a:solidFill>
                  <a:schemeClr val="bg1"/>
                </a:solidFill>
              </a:rPr>
              <a:t>những</a:t>
            </a:r>
            <a:r>
              <a:rPr lang="en-US" sz="5500" b="1" dirty="0" smtClean="0">
                <a:solidFill>
                  <a:schemeClr val="bg1"/>
                </a:solidFill>
              </a:rPr>
              <a:t> </a:t>
            </a:r>
            <a:r>
              <a:rPr lang="en-US" sz="5500" b="1" dirty="0" err="1" smtClean="0">
                <a:solidFill>
                  <a:schemeClr val="bg1"/>
                </a:solidFill>
              </a:rPr>
              <a:t>việc</a:t>
            </a:r>
            <a:r>
              <a:rPr lang="en-US" sz="5500" b="1" dirty="0" smtClean="0">
                <a:solidFill>
                  <a:schemeClr val="bg1"/>
                </a:solidFill>
              </a:rPr>
              <a:t> </a:t>
            </a:r>
            <a:r>
              <a:rPr lang="en-US" sz="5500" b="1" dirty="0" err="1" smtClean="0">
                <a:solidFill>
                  <a:schemeClr val="bg1"/>
                </a:solidFill>
              </a:rPr>
              <a:t>Ngài</a:t>
            </a:r>
            <a:r>
              <a:rPr lang="en-US" sz="5500" b="1" dirty="0" smtClean="0">
                <a:solidFill>
                  <a:schemeClr val="bg1"/>
                </a:solidFill>
              </a:rPr>
              <a:t> </a:t>
            </a:r>
            <a:r>
              <a:rPr lang="en-US" sz="5500" b="1" dirty="0" err="1" smtClean="0">
                <a:solidFill>
                  <a:schemeClr val="bg1"/>
                </a:solidFill>
              </a:rPr>
              <a:t>làm</a:t>
            </a:r>
            <a:r>
              <a:rPr lang="en-US" sz="5500" b="1" dirty="0" smtClean="0">
                <a:solidFill>
                  <a:schemeClr val="bg1"/>
                </a:solidFill>
              </a:rPr>
              <a:t>.</a:t>
            </a:r>
            <a:endParaRPr lang="en-US" sz="5500" b="1" dirty="0">
              <a:solidFill>
                <a:schemeClr val="bg1"/>
              </a:solidFill>
              <a:effectLst/>
            </a:endParaRPr>
          </a:p>
        </p:txBody>
      </p:sp>
    </p:spTree>
    <p:extLst>
      <p:ext uri="{BB962C8B-B14F-4D97-AF65-F5344CB8AC3E}">
        <p14:creationId xmlns:p14="http://schemas.microsoft.com/office/powerpoint/2010/main" val="409512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rPr>
              <a:t>**:</a:t>
            </a:r>
            <a:r>
              <a:rPr lang="en-US" sz="5600" b="1" dirty="0" smtClean="0">
                <a:solidFill>
                  <a:schemeClr val="bg1"/>
                </a:solidFill>
                <a:effectLst/>
              </a:rPr>
              <a:t> </a:t>
            </a:r>
            <a:r>
              <a:rPr lang="en-US" sz="5600" b="1" dirty="0" err="1" smtClean="0">
                <a:solidFill>
                  <a:schemeClr val="bg1"/>
                </a:solidFill>
              </a:rPr>
              <a:t>Ngày</a:t>
            </a:r>
            <a:r>
              <a:rPr lang="en-US" sz="5600" b="1" dirty="0" smtClean="0">
                <a:solidFill>
                  <a:schemeClr val="bg1"/>
                </a:solidFill>
              </a:rPr>
              <a:t> </a:t>
            </a:r>
            <a:r>
              <a:rPr lang="en-US" sz="5600" b="1" dirty="0" err="1" smtClean="0">
                <a:solidFill>
                  <a:schemeClr val="bg1"/>
                </a:solidFill>
              </a:rPr>
              <a:t>và</a:t>
            </a:r>
            <a:r>
              <a:rPr lang="en-US" sz="5600" b="1" dirty="0" smtClean="0">
                <a:solidFill>
                  <a:schemeClr val="bg1"/>
                </a:solidFill>
              </a:rPr>
              <a:t> </a:t>
            </a:r>
            <a:r>
              <a:rPr lang="en-US" sz="5600" b="1" dirty="0" err="1" smtClean="0">
                <a:solidFill>
                  <a:schemeClr val="bg1"/>
                </a:solidFill>
              </a:rPr>
              <a:t>đêm</a:t>
            </a:r>
            <a:r>
              <a:rPr lang="en-US" sz="5600" b="1" dirty="0" smtClean="0">
                <a:solidFill>
                  <a:schemeClr val="bg1"/>
                </a:solidFill>
              </a:rPr>
              <a:t> </a:t>
            </a:r>
            <a:r>
              <a:rPr lang="en-US" sz="5600" b="1" dirty="0" err="1" smtClean="0">
                <a:solidFill>
                  <a:schemeClr val="bg1"/>
                </a:solidFill>
              </a:rPr>
              <a:t>hãy</a:t>
            </a:r>
            <a:r>
              <a:rPr lang="en-US" sz="5600" b="1" dirty="0" smtClean="0">
                <a:solidFill>
                  <a:schemeClr val="bg1"/>
                </a:solidFill>
              </a:rPr>
              <a:t> </a:t>
            </a:r>
            <a:r>
              <a:rPr lang="en-US" sz="5600" b="1" dirty="0" err="1" smtClean="0">
                <a:solidFill>
                  <a:schemeClr val="bg1"/>
                </a:solidFill>
              </a:rPr>
              <a:t>truyền</a:t>
            </a:r>
            <a:r>
              <a:rPr lang="en-US" sz="5600" b="1" dirty="0" smtClean="0">
                <a:solidFill>
                  <a:schemeClr val="bg1"/>
                </a:solidFill>
              </a:rPr>
              <a:t> </a:t>
            </a:r>
            <a:r>
              <a:rPr lang="en-US" sz="5600" b="1" dirty="0" err="1" smtClean="0">
                <a:solidFill>
                  <a:schemeClr val="bg1"/>
                </a:solidFill>
              </a:rPr>
              <a:t>nhau</a:t>
            </a:r>
            <a:r>
              <a:rPr lang="en-US" sz="5600" b="1" dirty="0" smtClean="0">
                <a:solidFill>
                  <a:schemeClr val="bg1"/>
                </a:solidFill>
              </a:rPr>
              <a:t> </a:t>
            </a:r>
            <a:r>
              <a:rPr lang="en-US" sz="5600" b="1" dirty="0" err="1" smtClean="0">
                <a:solidFill>
                  <a:schemeClr val="bg1"/>
                </a:solidFill>
              </a:rPr>
              <a:t>những</a:t>
            </a:r>
            <a:r>
              <a:rPr lang="en-US" sz="5600" b="1" dirty="0" smtClean="0">
                <a:solidFill>
                  <a:schemeClr val="bg1"/>
                </a:solidFill>
              </a:rPr>
              <a:t> </a:t>
            </a:r>
            <a:r>
              <a:rPr lang="en-US" sz="5600" b="1" dirty="0" err="1" smtClean="0">
                <a:solidFill>
                  <a:schemeClr val="bg1"/>
                </a:solidFill>
              </a:rPr>
              <a:t>kỳ</a:t>
            </a:r>
            <a:r>
              <a:rPr lang="en-US" sz="5600" b="1" dirty="0" smtClean="0">
                <a:solidFill>
                  <a:schemeClr val="bg1"/>
                </a:solidFill>
              </a:rPr>
              <a:t> </a:t>
            </a:r>
            <a:r>
              <a:rPr lang="en-US" sz="5600" b="1" dirty="0" err="1" smtClean="0">
                <a:solidFill>
                  <a:schemeClr val="bg1"/>
                </a:solidFill>
              </a:rPr>
              <a:t>công</a:t>
            </a:r>
            <a:r>
              <a:rPr lang="en-US" sz="5600" b="1" dirty="0" smtClean="0">
                <a:solidFill>
                  <a:schemeClr val="bg1"/>
                </a:solidFill>
              </a:rPr>
              <a:t> </a:t>
            </a:r>
            <a:r>
              <a:rPr lang="en-US" sz="5600" b="1" dirty="0" err="1" smtClean="0">
                <a:solidFill>
                  <a:schemeClr val="bg1"/>
                </a:solidFill>
              </a:rPr>
              <a:t>siêu</a:t>
            </a:r>
            <a:r>
              <a:rPr lang="en-US" sz="5600" b="1" dirty="0" smtClean="0">
                <a:solidFill>
                  <a:schemeClr val="bg1"/>
                </a:solidFill>
              </a:rPr>
              <a:t> </a:t>
            </a:r>
            <a:r>
              <a:rPr lang="en-US" sz="5600" b="1" dirty="0" err="1" smtClean="0">
                <a:solidFill>
                  <a:schemeClr val="bg1"/>
                </a:solidFill>
              </a:rPr>
              <a:t>việt</a:t>
            </a:r>
            <a:r>
              <a:rPr lang="en-US" sz="5600" b="1" dirty="0" smtClean="0">
                <a:solidFill>
                  <a:schemeClr val="bg1"/>
                </a:solidFill>
              </a:rPr>
              <a:t> </a:t>
            </a:r>
            <a:r>
              <a:rPr lang="en-US" sz="5600" b="1" dirty="0" err="1" smtClean="0">
                <a:solidFill>
                  <a:schemeClr val="bg1"/>
                </a:solidFill>
              </a:rPr>
              <a:t>bao</a:t>
            </a:r>
            <a:r>
              <a:rPr lang="en-US" sz="5600" b="1" dirty="0" smtClean="0">
                <a:solidFill>
                  <a:schemeClr val="bg1"/>
                </a:solidFill>
              </a:rPr>
              <a:t> la, </a:t>
            </a:r>
            <a:r>
              <a:rPr lang="en-US" sz="5600" b="1" dirty="0" err="1" smtClean="0">
                <a:solidFill>
                  <a:schemeClr val="bg1"/>
                </a:solidFill>
              </a:rPr>
              <a:t>Chúa</a:t>
            </a:r>
            <a:r>
              <a:rPr lang="en-US" sz="5600" b="1" dirty="0" smtClean="0">
                <a:solidFill>
                  <a:schemeClr val="bg1"/>
                </a:solidFill>
              </a:rPr>
              <a:t> </a:t>
            </a:r>
            <a:r>
              <a:rPr lang="en-US" sz="5600" b="1" dirty="0" err="1" smtClean="0">
                <a:solidFill>
                  <a:schemeClr val="bg1"/>
                </a:solidFill>
              </a:rPr>
              <a:t>đã</a:t>
            </a:r>
            <a:r>
              <a:rPr lang="en-US" sz="5600" b="1" dirty="0" smtClean="0">
                <a:solidFill>
                  <a:schemeClr val="bg1"/>
                </a:solidFill>
              </a:rPr>
              <a:t> </a:t>
            </a:r>
            <a:r>
              <a:rPr lang="en-US" sz="5600" b="1" dirty="0" err="1" smtClean="0">
                <a:solidFill>
                  <a:schemeClr val="bg1"/>
                </a:solidFill>
              </a:rPr>
              <a:t>thương</a:t>
            </a:r>
            <a:r>
              <a:rPr lang="en-US" sz="5600" b="1" dirty="0" smtClean="0">
                <a:solidFill>
                  <a:schemeClr val="bg1"/>
                </a:solidFill>
              </a:rPr>
              <a:t> ban </a:t>
            </a:r>
            <a:r>
              <a:rPr lang="en-US" sz="5600" b="1" dirty="0" err="1" smtClean="0">
                <a:solidFill>
                  <a:schemeClr val="bg1"/>
                </a:solidFill>
              </a:rPr>
              <a:t>cho</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a:t>
            </a:r>
            <a:r>
              <a:rPr lang="en-US" sz="5600" b="1" dirty="0" err="1" smtClean="0">
                <a:solidFill>
                  <a:schemeClr val="bg1"/>
                </a:solidFill>
              </a:rPr>
              <a:t>làm</a:t>
            </a:r>
            <a:r>
              <a:rPr lang="en-US" sz="5600" b="1" dirty="0" smtClean="0">
                <a:solidFill>
                  <a:schemeClr val="bg1"/>
                </a:solidFill>
              </a:rPr>
              <a:t> </a:t>
            </a:r>
            <a:r>
              <a:rPr lang="en-US" sz="5600" b="1" dirty="0" err="1" smtClean="0">
                <a:solidFill>
                  <a:schemeClr val="bg1"/>
                </a:solidFill>
              </a:rPr>
              <a:t>bằng</a:t>
            </a:r>
            <a:r>
              <a:rPr lang="en-US" sz="5600" b="1" dirty="0" smtClean="0">
                <a:solidFill>
                  <a:schemeClr val="bg1"/>
                </a:solidFill>
              </a:rPr>
              <a:t> </a:t>
            </a:r>
            <a:r>
              <a:rPr lang="en-US" sz="5600" b="1" dirty="0" err="1" smtClean="0">
                <a:solidFill>
                  <a:schemeClr val="bg1"/>
                </a:solidFill>
              </a:rPr>
              <a:t>chứng</a:t>
            </a:r>
            <a:r>
              <a:rPr lang="en-US" sz="5600" b="1" dirty="0" smtClean="0">
                <a:solidFill>
                  <a:schemeClr val="bg1"/>
                </a:solidFill>
              </a:rPr>
              <a:t> </a:t>
            </a:r>
            <a:r>
              <a:rPr lang="en-US" sz="5600" b="1" dirty="0" err="1" smtClean="0">
                <a:solidFill>
                  <a:schemeClr val="bg1"/>
                </a:solidFill>
              </a:rPr>
              <a:t>tình</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yêu</a:t>
            </a:r>
            <a:r>
              <a:rPr lang="en-US" sz="5600" b="1" dirty="0" smtClean="0">
                <a:solidFill>
                  <a:schemeClr val="bg1"/>
                </a:solidFill>
              </a:rPr>
              <a:t> ta.</a:t>
            </a:r>
            <a:endParaRPr lang="en-US" sz="5600" b="1" dirty="0">
              <a:solidFill>
                <a:schemeClr val="bg1"/>
              </a:solidFill>
              <a:effectLst/>
            </a:endParaRPr>
          </a:p>
        </p:txBody>
      </p:sp>
    </p:spTree>
    <p:extLst>
      <p:ext uri="{BB962C8B-B14F-4D97-AF65-F5344CB8AC3E}">
        <p14:creationId xmlns:p14="http://schemas.microsoft.com/office/powerpoint/2010/main" val="408966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FF00"/>
                </a:solidFill>
              </a:rPr>
              <a:t>Đk</a:t>
            </a:r>
            <a:r>
              <a:rPr lang="en-US" sz="5000" b="1" u="sng" dirty="0" smtClean="0">
                <a:solidFill>
                  <a:srgbClr val="FFFF00"/>
                </a:solidFill>
              </a:rPr>
              <a:t>:</a:t>
            </a:r>
            <a:r>
              <a:rPr lang="en-US" sz="5000" b="1" dirty="0" smtClean="0">
                <a:solidFill>
                  <a:schemeClr val="bg1"/>
                </a:solidFill>
                <a:effectLst/>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quang</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chói</a:t>
            </a:r>
            <a:r>
              <a:rPr lang="en-US" sz="5000" b="1" dirty="0" smtClean="0">
                <a:solidFill>
                  <a:schemeClr val="bg1"/>
                </a:solidFill>
              </a:rPr>
              <a:t> </a:t>
            </a:r>
            <a:r>
              <a:rPr lang="en-US" sz="5000" b="1" dirty="0" err="1" smtClean="0">
                <a:solidFill>
                  <a:schemeClr val="bg1"/>
                </a:solidFill>
              </a:rPr>
              <a:t>ngời</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danh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cao</a:t>
            </a:r>
            <a:r>
              <a:rPr lang="en-US" sz="5000" b="1" dirty="0" smtClean="0">
                <a:solidFill>
                  <a:schemeClr val="bg1"/>
                </a:solidFill>
              </a:rPr>
              <a:t> </a:t>
            </a:r>
            <a:r>
              <a:rPr lang="en-US" sz="5000" b="1" dirty="0" err="1" smtClean="0">
                <a:solidFill>
                  <a:schemeClr val="bg1"/>
                </a:solidFill>
              </a:rPr>
              <a:t>vời</a:t>
            </a:r>
            <a:r>
              <a:rPr lang="en-US" sz="5000" b="1" dirty="0" smtClean="0">
                <a:solidFill>
                  <a:schemeClr val="bg1"/>
                </a:solidFill>
              </a:rPr>
              <a:t>, con tin </a:t>
            </a:r>
            <a:r>
              <a:rPr lang="en-US" sz="5000" b="1" dirty="0" err="1" smtClean="0">
                <a:solidFill>
                  <a:schemeClr val="bg1"/>
                </a:solidFill>
              </a:rPr>
              <a:t>kính</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thờ</a:t>
            </a:r>
            <a:r>
              <a:rPr lang="en-US" sz="5000" b="1" dirty="0" smtClean="0">
                <a:solidFill>
                  <a:schemeClr val="bg1"/>
                </a:solidFill>
              </a:rPr>
              <a:t> </a:t>
            </a:r>
            <a:r>
              <a:rPr lang="en-US" sz="5000" b="1" dirty="0" err="1" smtClean="0">
                <a:solidFill>
                  <a:schemeClr val="bg1"/>
                </a:solidFill>
              </a:rPr>
              <a:t>trọn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loài</a:t>
            </a:r>
            <a:r>
              <a:rPr lang="en-US" sz="5000" b="1" dirty="0" smtClean="0">
                <a:solidFill>
                  <a:schemeClr val="bg1"/>
                </a:solidFill>
              </a:rPr>
              <a:t>, tri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có</a:t>
            </a:r>
            <a:r>
              <a:rPr lang="en-US" sz="5000" b="1" dirty="0" smtClean="0">
                <a:solidFill>
                  <a:schemeClr val="bg1"/>
                </a:solidFill>
              </a:rPr>
              <a:t> </a:t>
            </a:r>
            <a:r>
              <a:rPr lang="en-US" sz="5000" b="1" dirty="0" err="1" smtClean="0">
                <a:solidFill>
                  <a:schemeClr val="bg1"/>
                </a:solidFill>
              </a:rPr>
              <a:t>ai</a:t>
            </a:r>
            <a:r>
              <a:rPr lang="en-US" sz="5000" b="1" dirty="0" smtClean="0">
                <a:solidFill>
                  <a:schemeClr val="bg1"/>
                </a:solidFill>
              </a:rPr>
              <a:t> </a:t>
            </a:r>
            <a:r>
              <a:rPr lang="en-US" sz="5000" b="1" dirty="0" err="1" smtClean="0">
                <a:solidFill>
                  <a:schemeClr val="bg1"/>
                </a:solidFill>
              </a:rPr>
              <a:t>uy</a:t>
            </a:r>
            <a:r>
              <a:rPr lang="en-US" sz="5000" b="1" dirty="0" smtClean="0">
                <a:solidFill>
                  <a:schemeClr val="bg1"/>
                </a:solidFill>
              </a:rPr>
              <a:t> </a:t>
            </a:r>
            <a:r>
              <a:rPr lang="en-US" sz="5000" b="1" dirty="0" err="1" smtClean="0">
                <a:solidFill>
                  <a:schemeClr val="bg1"/>
                </a:solidFill>
              </a:rPr>
              <a:t>quyền</a:t>
            </a:r>
            <a:r>
              <a:rPr lang="en-US" sz="5000" b="1" dirty="0" smtClean="0">
                <a:solidFill>
                  <a:schemeClr val="bg1"/>
                </a:solidFill>
              </a:rPr>
              <a:t> </a:t>
            </a:r>
            <a:r>
              <a:rPr lang="en-US" sz="5000" b="1" dirty="0" err="1" smtClean="0">
                <a:solidFill>
                  <a:schemeClr val="bg1"/>
                </a:solidFill>
              </a:rPr>
              <a:t>bằng</a:t>
            </a:r>
            <a:r>
              <a:rPr lang="en-US" sz="5000" b="1" dirty="0" smtClean="0">
                <a:solidFill>
                  <a:schemeClr val="bg1"/>
                </a:solidFill>
              </a:rPr>
              <a:t> </a:t>
            </a:r>
            <a:r>
              <a:rPr lang="en-US" sz="5000" b="1" dirty="0" err="1" smtClean="0">
                <a:solidFill>
                  <a:schemeClr val="bg1"/>
                </a:solidFill>
              </a:rPr>
              <a:t>Thiên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Ba </a:t>
            </a:r>
            <a:r>
              <a:rPr lang="en-US" sz="5000" b="1" dirty="0" err="1" smtClean="0">
                <a:solidFill>
                  <a:schemeClr val="bg1"/>
                </a:solidFill>
              </a:rPr>
              <a:t>Ngôi</a:t>
            </a:r>
            <a:r>
              <a:rPr lang="en-US"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218829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rPr>
              <a:t>Tk2:</a:t>
            </a:r>
            <a:r>
              <a:rPr lang="en-US" sz="5600" b="1" dirty="0" smtClean="0">
                <a:solidFill>
                  <a:schemeClr val="bg1"/>
                </a:solidFill>
                <a:effectLst/>
              </a:rPr>
              <a:t> </a:t>
            </a:r>
            <a:r>
              <a:rPr lang="en-US" sz="5600" b="1" dirty="0" err="1" smtClean="0">
                <a:solidFill>
                  <a:schemeClr val="bg1"/>
                </a:solidFill>
              </a:rPr>
              <a:t>Chẳng</a:t>
            </a:r>
            <a:r>
              <a:rPr lang="en-US" sz="5600" b="1" dirty="0" smtClean="0">
                <a:solidFill>
                  <a:schemeClr val="bg1"/>
                </a:solidFill>
              </a:rPr>
              <a:t> </a:t>
            </a:r>
            <a:r>
              <a:rPr lang="en-US" sz="5600" b="1" dirty="0" err="1" smtClean="0">
                <a:solidFill>
                  <a:schemeClr val="bg1"/>
                </a:solidFill>
              </a:rPr>
              <a:t>cần</a:t>
            </a:r>
            <a:r>
              <a:rPr lang="en-US" sz="5600" b="1" dirty="0" smtClean="0">
                <a:solidFill>
                  <a:schemeClr val="bg1"/>
                </a:solidFill>
              </a:rPr>
              <a:t> </a:t>
            </a:r>
            <a:r>
              <a:rPr lang="en-US" sz="5600" b="1" dirty="0" err="1" smtClean="0">
                <a:solidFill>
                  <a:schemeClr val="bg1"/>
                </a:solidFill>
              </a:rPr>
              <a:t>một</a:t>
            </a:r>
            <a:r>
              <a:rPr lang="en-US" sz="5600" b="1" dirty="0" smtClean="0">
                <a:solidFill>
                  <a:schemeClr val="bg1"/>
                </a:solidFill>
              </a:rPr>
              <a:t> </a:t>
            </a:r>
            <a:r>
              <a:rPr lang="en-US" sz="5600" b="1" dirty="0" err="1" smtClean="0">
                <a:solidFill>
                  <a:schemeClr val="bg1"/>
                </a:solidFill>
              </a:rPr>
              <a:t>tiếng</a:t>
            </a:r>
            <a:r>
              <a:rPr lang="en-US" sz="5600" b="1" dirty="0" smtClean="0">
                <a:solidFill>
                  <a:schemeClr val="bg1"/>
                </a:solidFill>
              </a:rPr>
              <a:t> </a:t>
            </a:r>
            <a:r>
              <a:rPr lang="en-US" sz="5600" b="1" dirty="0" err="1" smtClean="0">
                <a:solidFill>
                  <a:schemeClr val="bg1"/>
                </a:solidFill>
              </a:rPr>
              <a:t>một</a:t>
            </a:r>
            <a:r>
              <a:rPr lang="en-US" sz="5600" b="1" dirty="0" smtClean="0">
                <a:solidFill>
                  <a:schemeClr val="bg1"/>
                </a:solidFill>
              </a:rPr>
              <a:t> </a:t>
            </a:r>
            <a:r>
              <a:rPr lang="en-US" sz="5600" b="1" dirty="0" err="1" smtClean="0">
                <a:solidFill>
                  <a:schemeClr val="bg1"/>
                </a:solidFill>
              </a:rPr>
              <a:t>câu</a:t>
            </a:r>
            <a:r>
              <a:rPr lang="en-US" sz="5600" b="1" dirty="0" smtClean="0">
                <a:solidFill>
                  <a:schemeClr val="bg1"/>
                </a:solidFill>
              </a:rPr>
              <a:t> </a:t>
            </a:r>
            <a:r>
              <a:rPr lang="en-US" sz="5600" b="1" dirty="0" err="1" smtClean="0">
                <a:solidFill>
                  <a:schemeClr val="bg1"/>
                </a:solidFill>
              </a:rPr>
              <a:t>nhưng</a:t>
            </a:r>
            <a:r>
              <a:rPr lang="en-US" sz="5600" b="1" dirty="0" smtClean="0">
                <a:solidFill>
                  <a:schemeClr val="bg1"/>
                </a:solidFill>
              </a:rPr>
              <a:t> </a:t>
            </a:r>
            <a:r>
              <a:rPr lang="en-US" sz="5600" b="1" dirty="0" err="1" smtClean="0">
                <a:solidFill>
                  <a:schemeClr val="bg1"/>
                </a:solidFill>
              </a:rPr>
              <a:t>âm</a:t>
            </a:r>
            <a:r>
              <a:rPr lang="en-US" sz="5600" b="1" dirty="0" smtClean="0">
                <a:solidFill>
                  <a:schemeClr val="bg1"/>
                </a:solidFill>
              </a:rPr>
              <a:t> </a:t>
            </a:r>
            <a:r>
              <a:rPr lang="en-US" sz="5600" b="1" dirty="0" err="1" smtClean="0">
                <a:solidFill>
                  <a:schemeClr val="bg1"/>
                </a:solidFill>
              </a:rPr>
              <a:t>vọng</a:t>
            </a:r>
            <a:r>
              <a:rPr lang="en-US" sz="5600" b="1" dirty="0" smtClean="0">
                <a:solidFill>
                  <a:schemeClr val="bg1"/>
                </a:solidFill>
              </a:rPr>
              <a:t> </a:t>
            </a:r>
            <a:r>
              <a:rPr lang="en-US" sz="5600" b="1" dirty="0" err="1" smtClean="0">
                <a:solidFill>
                  <a:schemeClr val="bg1"/>
                </a:solidFill>
              </a:rPr>
              <a:t>lừng</a:t>
            </a:r>
            <a:r>
              <a:rPr lang="en-US" sz="5600" b="1" dirty="0" smtClean="0">
                <a:solidFill>
                  <a:schemeClr val="bg1"/>
                </a:solidFill>
              </a:rPr>
              <a:t> </a:t>
            </a:r>
            <a:r>
              <a:rPr lang="en-US" sz="5600" b="1" dirty="0" err="1" smtClean="0">
                <a:solidFill>
                  <a:schemeClr val="bg1"/>
                </a:solidFill>
              </a:rPr>
              <a:t>vang</a:t>
            </a:r>
            <a:r>
              <a:rPr lang="en-US" sz="5600" b="1" dirty="0" smtClean="0">
                <a:solidFill>
                  <a:schemeClr val="bg1"/>
                </a:solidFill>
              </a:rPr>
              <a:t> </a:t>
            </a:r>
            <a:r>
              <a:rPr lang="en-US" sz="5600" b="1" dirty="0" err="1" smtClean="0">
                <a:solidFill>
                  <a:schemeClr val="bg1"/>
                </a:solidFill>
              </a:rPr>
              <a:t>hoàn</a:t>
            </a:r>
            <a:r>
              <a:rPr lang="en-US" sz="5600" b="1" dirty="0" smtClean="0">
                <a:solidFill>
                  <a:schemeClr val="bg1"/>
                </a:solidFill>
              </a:rPr>
              <a:t> </a:t>
            </a:r>
            <a:r>
              <a:rPr lang="en-US" sz="5600" b="1" dirty="0" err="1" smtClean="0">
                <a:solidFill>
                  <a:schemeClr val="bg1"/>
                </a:solidFill>
              </a:rPr>
              <a:t>vũ</a:t>
            </a:r>
            <a:r>
              <a:rPr lang="en-US" sz="5600" b="1" dirty="0" smtClean="0">
                <a:solidFill>
                  <a:schemeClr val="bg1"/>
                </a:solidFill>
              </a:rPr>
              <a:t>, </a:t>
            </a:r>
            <a:r>
              <a:rPr lang="en-US" sz="5600" b="1" dirty="0" err="1" smtClean="0">
                <a:solidFill>
                  <a:schemeClr val="bg1"/>
                </a:solidFill>
              </a:rPr>
              <a:t>cần</a:t>
            </a:r>
            <a:r>
              <a:rPr lang="en-US" sz="5600" b="1" dirty="0" smtClean="0">
                <a:solidFill>
                  <a:schemeClr val="bg1"/>
                </a:solidFill>
              </a:rPr>
              <a:t> chi </a:t>
            </a:r>
            <a:r>
              <a:rPr lang="en-US" sz="5600" b="1" dirty="0" err="1" smtClean="0">
                <a:solidFill>
                  <a:schemeClr val="bg1"/>
                </a:solidFill>
              </a:rPr>
              <a:t>bút</a:t>
            </a:r>
            <a:r>
              <a:rPr lang="en-US" sz="5600" b="1" dirty="0" smtClean="0">
                <a:solidFill>
                  <a:schemeClr val="bg1"/>
                </a:solidFill>
              </a:rPr>
              <a:t> </a:t>
            </a:r>
            <a:r>
              <a:rPr lang="en-US" sz="5600" b="1" dirty="0" err="1" smtClean="0">
                <a:solidFill>
                  <a:schemeClr val="bg1"/>
                </a:solidFill>
              </a:rPr>
              <a:t>ghi</a:t>
            </a:r>
            <a:r>
              <a:rPr lang="en-US" sz="5600" b="1" dirty="0" smtClean="0">
                <a:solidFill>
                  <a:schemeClr val="bg1"/>
                </a:solidFill>
              </a:rPr>
              <a:t> </a:t>
            </a:r>
            <a:r>
              <a:rPr lang="en-US" sz="5600" b="1" dirty="0" err="1" smtClean="0">
                <a:solidFill>
                  <a:schemeClr val="bg1"/>
                </a:solidFill>
              </a:rPr>
              <a:t>bia</a:t>
            </a:r>
            <a:r>
              <a:rPr lang="en-US" sz="5600" b="1" dirty="0" smtClean="0">
                <a:solidFill>
                  <a:schemeClr val="bg1"/>
                </a:solidFill>
              </a:rPr>
              <a:t> </a:t>
            </a:r>
            <a:r>
              <a:rPr lang="en-US" sz="5600" b="1" dirty="0" err="1" smtClean="0">
                <a:solidFill>
                  <a:schemeClr val="bg1"/>
                </a:solidFill>
              </a:rPr>
              <a:t>tạc</a:t>
            </a:r>
            <a:r>
              <a:rPr lang="en-US" sz="5600" b="1" dirty="0" smtClean="0">
                <a:solidFill>
                  <a:schemeClr val="bg1"/>
                </a:solidFill>
              </a:rPr>
              <a:t> </a:t>
            </a:r>
            <a:r>
              <a:rPr lang="en-US" sz="5600" b="1" dirty="0" err="1" smtClean="0">
                <a:solidFill>
                  <a:schemeClr val="bg1"/>
                </a:solidFill>
              </a:rPr>
              <a:t>những</a:t>
            </a:r>
            <a:r>
              <a:rPr lang="en-US" sz="5600" b="1" dirty="0" smtClean="0">
                <a:solidFill>
                  <a:schemeClr val="bg1"/>
                </a:solidFill>
              </a:rPr>
              <a:t> </a:t>
            </a:r>
            <a:r>
              <a:rPr lang="en-US" sz="5600" b="1" dirty="0" err="1" smtClean="0">
                <a:solidFill>
                  <a:schemeClr val="bg1"/>
                </a:solidFill>
              </a:rPr>
              <a:t>sứ</a:t>
            </a:r>
            <a:r>
              <a:rPr lang="en-US" sz="5600" b="1" dirty="0" smtClean="0">
                <a:solidFill>
                  <a:schemeClr val="bg1"/>
                </a:solidFill>
              </a:rPr>
              <a:t> </a:t>
            </a:r>
            <a:r>
              <a:rPr lang="en-US" sz="5600" b="1" dirty="0" err="1" smtClean="0">
                <a:solidFill>
                  <a:schemeClr val="bg1"/>
                </a:solidFill>
              </a:rPr>
              <a:t>điệp</a:t>
            </a:r>
            <a:r>
              <a:rPr lang="en-US" sz="5600" b="1" dirty="0" smtClean="0">
                <a:solidFill>
                  <a:schemeClr val="bg1"/>
                </a:solidFill>
              </a:rPr>
              <a:t> </a:t>
            </a:r>
            <a:r>
              <a:rPr lang="en-US" sz="5600" b="1" dirty="0" err="1" smtClean="0">
                <a:solidFill>
                  <a:schemeClr val="bg1"/>
                </a:solidFill>
              </a:rPr>
              <a:t>đó</a:t>
            </a:r>
            <a:r>
              <a:rPr lang="en-US" sz="5600" b="1" dirty="0" smtClean="0">
                <a:solidFill>
                  <a:schemeClr val="bg1"/>
                </a:solidFill>
              </a:rPr>
              <a:t> </a:t>
            </a:r>
            <a:r>
              <a:rPr lang="en-US" sz="5600" b="1" dirty="0" err="1" smtClean="0">
                <a:solidFill>
                  <a:schemeClr val="bg1"/>
                </a:solidFill>
              </a:rPr>
              <a:t>vẫn</a:t>
            </a:r>
            <a:r>
              <a:rPr lang="en-US" sz="5600" b="1" dirty="0" smtClean="0">
                <a:solidFill>
                  <a:schemeClr val="bg1"/>
                </a:solidFill>
              </a:rPr>
              <a:t> loan </a:t>
            </a:r>
            <a:r>
              <a:rPr lang="en-US" sz="5600" b="1" dirty="0" err="1" smtClean="0">
                <a:solidFill>
                  <a:schemeClr val="bg1"/>
                </a:solidFill>
              </a:rPr>
              <a:t>truyền</a:t>
            </a:r>
            <a:r>
              <a:rPr lang="en-US" sz="5600" b="1" dirty="0" smtClean="0">
                <a:solidFill>
                  <a:schemeClr val="bg1"/>
                </a:solidFill>
              </a:rPr>
              <a:t>. </a:t>
            </a:r>
            <a:endParaRPr lang="en-US" sz="5600" b="1" dirty="0">
              <a:solidFill>
                <a:schemeClr val="bg1"/>
              </a:solidFill>
              <a:effectLst/>
            </a:endParaRPr>
          </a:p>
        </p:txBody>
      </p:sp>
    </p:spTree>
    <p:extLst>
      <p:ext uri="{BB962C8B-B14F-4D97-AF65-F5344CB8AC3E}">
        <p14:creationId xmlns:p14="http://schemas.microsoft.com/office/powerpoint/2010/main" val="182703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rPr>
              <a:t>**:</a:t>
            </a:r>
            <a:r>
              <a:rPr lang="en-US" sz="5600" b="1" dirty="0" smtClean="0">
                <a:solidFill>
                  <a:schemeClr val="bg1"/>
                </a:solidFill>
                <a:effectLst/>
              </a:rPr>
              <a:t> </a:t>
            </a:r>
            <a:r>
              <a:rPr lang="en-US" sz="5600" b="1" dirty="0" err="1" smtClean="0">
                <a:solidFill>
                  <a:schemeClr val="bg1"/>
                </a:solidFill>
              </a:rPr>
              <a:t>Vạn</a:t>
            </a:r>
            <a:r>
              <a:rPr lang="en-US" sz="5600" b="1" dirty="0" smtClean="0">
                <a:solidFill>
                  <a:schemeClr val="bg1"/>
                </a:solidFill>
              </a:rPr>
              <a:t> </a:t>
            </a:r>
            <a:r>
              <a:rPr lang="en-US" sz="5600" b="1" dirty="0" err="1" smtClean="0">
                <a:solidFill>
                  <a:schemeClr val="bg1"/>
                </a:solidFill>
              </a:rPr>
              <a:t>vật</a:t>
            </a:r>
            <a:r>
              <a:rPr lang="en-US" sz="5600" b="1" dirty="0" smtClean="0">
                <a:solidFill>
                  <a:schemeClr val="bg1"/>
                </a:solidFill>
              </a:rPr>
              <a:t> </a:t>
            </a:r>
            <a:r>
              <a:rPr lang="en-US" sz="5600" b="1" dirty="0" err="1" smtClean="0">
                <a:solidFill>
                  <a:schemeClr val="bg1"/>
                </a:solidFill>
              </a:rPr>
              <a:t>nhỏ</a:t>
            </a:r>
            <a:r>
              <a:rPr lang="en-US" sz="5600" b="1" dirty="0" smtClean="0">
                <a:solidFill>
                  <a:schemeClr val="bg1"/>
                </a:solidFill>
              </a:rPr>
              <a:t> </a:t>
            </a:r>
            <a:r>
              <a:rPr lang="en-US" sz="5600" b="1" dirty="0" err="1" smtClean="0">
                <a:solidFill>
                  <a:schemeClr val="bg1"/>
                </a:solidFill>
              </a:rPr>
              <a:t>lớn</a:t>
            </a:r>
            <a:r>
              <a:rPr lang="en-US" sz="5600" b="1" dirty="0" smtClean="0">
                <a:solidFill>
                  <a:schemeClr val="bg1"/>
                </a:solidFill>
              </a:rPr>
              <a:t> </a:t>
            </a:r>
            <a:r>
              <a:rPr lang="en-US" sz="5600" b="1" dirty="0" err="1" smtClean="0">
                <a:solidFill>
                  <a:schemeClr val="bg1"/>
                </a:solidFill>
              </a:rPr>
              <a:t>hiệp</a:t>
            </a:r>
            <a:r>
              <a:rPr lang="en-US" sz="5600" b="1" dirty="0" smtClean="0">
                <a:solidFill>
                  <a:schemeClr val="bg1"/>
                </a:solidFill>
              </a:rPr>
              <a:t> </a:t>
            </a:r>
            <a:r>
              <a:rPr lang="en-US" sz="5600" b="1" dirty="0" err="1" smtClean="0">
                <a:solidFill>
                  <a:schemeClr val="bg1"/>
                </a:solidFill>
              </a:rPr>
              <a:t>nhau</a:t>
            </a:r>
            <a:r>
              <a:rPr lang="en-US" sz="5600" b="1" dirty="0" smtClean="0">
                <a:solidFill>
                  <a:schemeClr val="bg1"/>
                </a:solidFill>
              </a:rPr>
              <a:t> </a:t>
            </a:r>
            <a:r>
              <a:rPr lang="en-US" sz="5600" b="1" dirty="0" err="1" smtClean="0">
                <a:solidFill>
                  <a:schemeClr val="bg1"/>
                </a:solidFill>
              </a:rPr>
              <a:t>thêu</a:t>
            </a:r>
            <a:r>
              <a:rPr lang="en-US" sz="5600" b="1" dirty="0" smtClean="0">
                <a:solidFill>
                  <a:schemeClr val="bg1"/>
                </a:solidFill>
              </a:rPr>
              <a:t> </a:t>
            </a:r>
            <a:r>
              <a:rPr lang="en-US" sz="5600" b="1" dirty="0" err="1" smtClean="0">
                <a:solidFill>
                  <a:schemeClr val="bg1"/>
                </a:solidFill>
              </a:rPr>
              <a:t>dệt</a:t>
            </a:r>
            <a:r>
              <a:rPr lang="en-US" sz="5600" b="1" dirty="0" smtClean="0">
                <a:solidFill>
                  <a:schemeClr val="bg1"/>
                </a:solidFill>
              </a:rPr>
              <a:t> </a:t>
            </a:r>
            <a:r>
              <a:rPr lang="en-US" sz="5600" b="1" dirty="0" err="1" smtClean="0">
                <a:solidFill>
                  <a:schemeClr val="bg1"/>
                </a:solidFill>
              </a:rPr>
              <a:t>nên</a:t>
            </a:r>
            <a:r>
              <a:rPr lang="en-US" sz="5600" b="1" dirty="0" smtClean="0">
                <a:solidFill>
                  <a:schemeClr val="bg1"/>
                </a:solidFill>
              </a:rPr>
              <a:t> </a:t>
            </a:r>
            <a:r>
              <a:rPr lang="en-US" sz="5600" b="1" dirty="0" err="1" smtClean="0">
                <a:solidFill>
                  <a:schemeClr val="bg1"/>
                </a:solidFill>
              </a:rPr>
              <a:t>muôn</a:t>
            </a:r>
            <a:r>
              <a:rPr lang="en-US" sz="5600" b="1" dirty="0" smtClean="0">
                <a:solidFill>
                  <a:schemeClr val="bg1"/>
                </a:solidFill>
              </a:rPr>
              <a:t> </a:t>
            </a:r>
            <a:r>
              <a:rPr lang="en-US" sz="5600" b="1" dirty="0" err="1" smtClean="0">
                <a:solidFill>
                  <a:schemeClr val="bg1"/>
                </a:solidFill>
              </a:rPr>
              <a:t>vạn</a:t>
            </a:r>
            <a:r>
              <a:rPr lang="en-US" sz="5600" b="1" dirty="0" smtClean="0">
                <a:solidFill>
                  <a:schemeClr val="bg1"/>
                </a:solidFill>
              </a:rPr>
              <a:t> </a:t>
            </a:r>
            <a:r>
              <a:rPr lang="en-US" sz="5600" b="1" dirty="0" err="1" smtClean="0">
                <a:solidFill>
                  <a:schemeClr val="bg1"/>
                </a:solidFill>
              </a:rPr>
              <a:t>bài</a:t>
            </a:r>
            <a:r>
              <a:rPr lang="en-US" sz="5600" b="1" dirty="0" smtClean="0">
                <a:solidFill>
                  <a:schemeClr val="bg1"/>
                </a:solidFill>
              </a:rPr>
              <a:t> </a:t>
            </a:r>
            <a:r>
              <a:rPr lang="en-US" sz="5600" b="1" dirty="0" err="1" smtClean="0">
                <a:solidFill>
                  <a:schemeClr val="bg1"/>
                </a:solidFill>
              </a:rPr>
              <a:t>thơ</a:t>
            </a:r>
            <a:r>
              <a:rPr lang="en-US" sz="5600" b="1" dirty="0" smtClean="0">
                <a:solidFill>
                  <a:schemeClr val="bg1"/>
                </a:solidFill>
              </a:rPr>
              <a:t>, </a:t>
            </a:r>
            <a:r>
              <a:rPr lang="en-US" sz="5600" b="1" dirty="0" err="1" smtClean="0">
                <a:solidFill>
                  <a:schemeClr val="bg1"/>
                </a:solidFill>
              </a:rPr>
              <a:t>tấu</a:t>
            </a:r>
            <a:r>
              <a:rPr lang="en-US" sz="5600" b="1" dirty="0" smtClean="0">
                <a:solidFill>
                  <a:schemeClr val="bg1"/>
                </a:solidFill>
              </a:rPr>
              <a:t> </a:t>
            </a:r>
            <a:r>
              <a:rPr lang="en-US" sz="5600" b="1" dirty="0" err="1" smtClean="0">
                <a:solidFill>
                  <a:schemeClr val="bg1"/>
                </a:solidFill>
              </a:rPr>
              <a:t>lên</a:t>
            </a:r>
            <a:r>
              <a:rPr lang="en-US" sz="5600" b="1" dirty="0" smtClean="0">
                <a:solidFill>
                  <a:schemeClr val="bg1"/>
                </a:solidFill>
              </a:rPr>
              <a:t> </a:t>
            </a:r>
            <a:r>
              <a:rPr lang="en-US" sz="5600" b="1" dirty="0" err="1" smtClean="0">
                <a:solidFill>
                  <a:schemeClr val="bg1"/>
                </a:solidFill>
              </a:rPr>
              <a:t>muôn</a:t>
            </a:r>
            <a:r>
              <a:rPr lang="en-US" sz="5600" b="1" dirty="0" smtClean="0">
                <a:solidFill>
                  <a:schemeClr val="bg1"/>
                </a:solidFill>
              </a:rPr>
              <a:t> </a:t>
            </a:r>
            <a:r>
              <a:rPr lang="en-US" sz="5600" b="1" dirty="0" err="1" smtClean="0">
                <a:solidFill>
                  <a:schemeClr val="bg1"/>
                </a:solidFill>
              </a:rPr>
              <a:t>muôn</a:t>
            </a:r>
            <a:r>
              <a:rPr lang="en-US" sz="5600" b="1" dirty="0" smtClean="0">
                <a:solidFill>
                  <a:schemeClr val="bg1"/>
                </a:solidFill>
              </a:rPr>
              <a:t> </a:t>
            </a:r>
            <a:r>
              <a:rPr lang="en-US" sz="5600" b="1" dirty="0" err="1" smtClean="0">
                <a:solidFill>
                  <a:schemeClr val="bg1"/>
                </a:solidFill>
              </a:rPr>
              <a:t>điệu</a:t>
            </a:r>
            <a:r>
              <a:rPr lang="en-US" sz="5600" b="1" dirty="0" smtClean="0">
                <a:solidFill>
                  <a:schemeClr val="bg1"/>
                </a:solidFill>
              </a:rPr>
              <a:t> </a:t>
            </a:r>
            <a:r>
              <a:rPr lang="en-US" sz="5600" b="1" dirty="0" err="1" smtClean="0">
                <a:solidFill>
                  <a:schemeClr val="bg1"/>
                </a:solidFill>
              </a:rPr>
              <a:t>nhạc</a:t>
            </a:r>
            <a:r>
              <a:rPr lang="en-US" sz="5600" b="1" dirty="0" smtClean="0">
                <a:solidFill>
                  <a:schemeClr val="bg1"/>
                </a:solidFill>
              </a:rPr>
              <a:t> </a:t>
            </a:r>
            <a:r>
              <a:rPr lang="en-US" sz="5600" b="1" dirty="0" err="1" smtClean="0">
                <a:solidFill>
                  <a:schemeClr val="bg1"/>
                </a:solidFill>
              </a:rPr>
              <a:t>ngợi</a:t>
            </a:r>
            <a:r>
              <a:rPr lang="en-US" sz="5600" b="1" dirty="0" smtClean="0">
                <a:solidFill>
                  <a:schemeClr val="bg1"/>
                </a:solidFill>
              </a:rPr>
              <a:t> </a:t>
            </a:r>
            <a:r>
              <a:rPr lang="en-US" sz="5600" b="1" dirty="0" err="1" smtClean="0">
                <a:solidFill>
                  <a:schemeClr val="bg1"/>
                </a:solidFill>
              </a:rPr>
              <a:t>khen</a:t>
            </a:r>
            <a:r>
              <a:rPr lang="en-US" sz="5600" b="1" dirty="0" smtClean="0">
                <a:solidFill>
                  <a:schemeClr val="bg1"/>
                </a:solidFill>
              </a:rPr>
              <a:t> </a:t>
            </a:r>
            <a:r>
              <a:rPr lang="en-US" sz="5600" b="1" dirty="0" err="1" smtClean="0">
                <a:solidFill>
                  <a:schemeClr val="bg1"/>
                </a:solidFill>
              </a:rPr>
              <a:t>Đấng</a:t>
            </a:r>
            <a:r>
              <a:rPr lang="en-US" sz="5600" b="1" dirty="0" smtClean="0">
                <a:solidFill>
                  <a:schemeClr val="bg1"/>
                </a:solidFill>
              </a:rPr>
              <a:t> </a:t>
            </a:r>
            <a:r>
              <a:rPr lang="en-US" sz="5600" b="1" dirty="0" err="1" smtClean="0">
                <a:solidFill>
                  <a:schemeClr val="bg1"/>
                </a:solidFill>
              </a:rPr>
              <a:t>quyền</a:t>
            </a:r>
            <a:r>
              <a:rPr lang="en-US" sz="5600" b="1" dirty="0" smtClean="0">
                <a:solidFill>
                  <a:schemeClr val="bg1"/>
                </a:solidFill>
              </a:rPr>
              <a:t> </a:t>
            </a:r>
            <a:r>
              <a:rPr lang="en-US" sz="5600" b="1" dirty="0" err="1" smtClean="0">
                <a:solidFill>
                  <a:schemeClr val="bg1"/>
                </a:solidFill>
              </a:rPr>
              <a:t>năng</a:t>
            </a:r>
            <a:r>
              <a:rPr lang="en-US" sz="5600" b="1" dirty="0" smtClean="0">
                <a:solidFill>
                  <a:schemeClr val="bg1"/>
                </a:solidFill>
              </a:rPr>
              <a:t> </a:t>
            </a:r>
            <a:r>
              <a:rPr lang="en-US" sz="5600" b="1" dirty="0" err="1" smtClean="0">
                <a:solidFill>
                  <a:schemeClr val="bg1"/>
                </a:solidFill>
              </a:rPr>
              <a:t>vô</a:t>
            </a:r>
            <a:r>
              <a:rPr lang="en-US" sz="5600" b="1" dirty="0" smtClean="0">
                <a:solidFill>
                  <a:schemeClr val="bg1"/>
                </a:solidFill>
              </a:rPr>
              <a:t> </a:t>
            </a:r>
            <a:r>
              <a:rPr lang="en-US" sz="5600" b="1" dirty="0" err="1" smtClean="0">
                <a:solidFill>
                  <a:schemeClr val="bg1"/>
                </a:solidFill>
              </a:rPr>
              <a:t>biên</a:t>
            </a:r>
            <a:r>
              <a:rPr lang="en-US"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358018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27432" indent="0" algn="ctr">
              <a:lnSpc>
                <a:spcPct val="120000"/>
              </a:lnSpc>
              <a:buNone/>
            </a:pPr>
            <a:r>
              <a:rPr lang="en-US" sz="6000" b="1" u="sng" dirty="0" err="1" smtClean="0">
                <a:solidFill>
                  <a:srgbClr val="FFFF00"/>
                </a:solidFill>
                <a:latin typeface="+mj-lt"/>
                <a:ea typeface="Tahoma" pitchFamily="34" charset="0"/>
                <a:cs typeface="Times New Roman" pitchFamily="18" charset="0"/>
              </a:rPr>
              <a:t>Ca</a:t>
            </a:r>
            <a:r>
              <a:rPr lang="en-US" sz="6000" b="1" u="sng" dirty="0" smtClean="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Nhập</a:t>
            </a:r>
            <a:r>
              <a:rPr lang="en-US" sz="6000" b="1" u="sng" dirty="0" smtClean="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Lễ</a:t>
            </a:r>
            <a:r>
              <a:rPr lang="en-US" sz="6000" b="1" dirty="0" smtClean="0">
                <a:solidFill>
                  <a:srgbClr val="FFFF00"/>
                </a:solidFill>
                <a:latin typeface="+mj-lt"/>
                <a:ea typeface="Tahoma" pitchFamily="34" charset="0"/>
                <a:cs typeface="Times New Roman" pitchFamily="18" charset="0"/>
              </a:rPr>
              <a:t> </a:t>
            </a:r>
          </a:p>
          <a:p>
            <a:pPr marL="27432" indent="0" algn="ctr">
              <a:lnSpc>
                <a:spcPct val="120000"/>
              </a:lnSpc>
              <a:buNone/>
            </a:pPr>
            <a:r>
              <a:rPr lang="en-US" sz="8000" b="1" dirty="0" err="1" smtClean="0">
                <a:solidFill>
                  <a:srgbClr val="FFFF00"/>
                </a:solidFill>
                <a:latin typeface="+mj-lt"/>
                <a:ea typeface="Tahoma" pitchFamily="34" charset="0"/>
                <a:cs typeface="Times New Roman" pitchFamily="18" charset="0"/>
              </a:rPr>
              <a:t>Vinh</a:t>
            </a:r>
            <a:r>
              <a:rPr lang="en-US" sz="8000" b="1" dirty="0" smtClean="0">
                <a:solidFill>
                  <a:srgbClr val="FFFF00"/>
                </a:solidFill>
                <a:latin typeface="+mj-lt"/>
                <a:ea typeface="Tahoma" pitchFamily="34" charset="0"/>
                <a:cs typeface="Times New Roman" pitchFamily="18" charset="0"/>
              </a:rPr>
              <a:t> </a:t>
            </a:r>
            <a:r>
              <a:rPr lang="en-US" sz="8000" b="1" dirty="0" err="1" smtClean="0">
                <a:solidFill>
                  <a:srgbClr val="FFFF00"/>
                </a:solidFill>
                <a:latin typeface="+mj-lt"/>
                <a:ea typeface="Tahoma" pitchFamily="34" charset="0"/>
                <a:cs typeface="Times New Roman" pitchFamily="18" charset="0"/>
              </a:rPr>
              <a:t>Danh</a:t>
            </a:r>
            <a:r>
              <a:rPr lang="en-US" sz="8000" b="1" dirty="0" smtClean="0">
                <a:solidFill>
                  <a:srgbClr val="FFFF00"/>
                </a:solidFill>
                <a:latin typeface="+mj-lt"/>
                <a:ea typeface="Tahoma" pitchFamily="34" charset="0"/>
                <a:cs typeface="Times New Roman" pitchFamily="18" charset="0"/>
              </a:rPr>
              <a:t> Ba </a:t>
            </a:r>
            <a:r>
              <a:rPr lang="en-US" sz="8000" b="1" dirty="0" err="1" smtClean="0">
                <a:solidFill>
                  <a:srgbClr val="FFFF00"/>
                </a:solidFill>
                <a:latin typeface="+mj-lt"/>
                <a:ea typeface="Tahoma" pitchFamily="34" charset="0"/>
                <a:cs typeface="Times New Roman" pitchFamily="18" charset="0"/>
              </a:rPr>
              <a:t>Ngôi</a:t>
            </a:r>
            <a:endParaRPr lang="en-US" sz="8000" b="1" dirty="0">
              <a:solidFill>
                <a:srgbClr val="FFFF00"/>
              </a:solidFill>
              <a:latin typeface="+mj-lt"/>
              <a:ea typeface="Tahoma" pitchFamily="34" charset="0"/>
              <a:cs typeface="Times New Roman" pitchFamily="18" charset="0"/>
            </a:endParaRPr>
          </a:p>
          <a:p>
            <a:pPr marL="27432" indent="0" algn="ctr">
              <a:lnSpc>
                <a:spcPct val="120000"/>
              </a:lnSpc>
              <a:buNone/>
            </a:pPr>
            <a:r>
              <a:rPr lang="en-US" sz="5400" b="1" dirty="0" err="1" smtClean="0">
                <a:solidFill>
                  <a:schemeClr val="bg1"/>
                </a:solidFill>
                <a:latin typeface="+mj-lt"/>
                <a:ea typeface="Tahoma" pitchFamily="34" charset="0"/>
                <a:cs typeface="Times New Roman" pitchFamily="18" charset="0"/>
              </a:rPr>
              <a:t>Đỗ</a:t>
            </a:r>
            <a:r>
              <a:rPr lang="en-US" sz="5400" b="1" dirty="0" smtClean="0">
                <a:solidFill>
                  <a:schemeClr val="bg1"/>
                </a:solidFill>
                <a:latin typeface="+mj-lt"/>
                <a:ea typeface="Tahoma" pitchFamily="34" charset="0"/>
                <a:cs typeface="Times New Roman" pitchFamily="18" charset="0"/>
              </a:rPr>
              <a:t> </a:t>
            </a:r>
            <a:r>
              <a:rPr lang="en-US" sz="5400" b="1" dirty="0" err="1" smtClean="0">
                <a:solidFill>
                  <a:schemeClr val="bg1"/>
                </a:solidFill>
                <a:latin typeface="+mj-lt"/>
                <a:ea typeface="Tahoma" pitchFamily="34" charset="0"/>
                <a:cs typeface="Times New Roman" pitchFamily="18" charset="0"/>
              </a:rPr>
              <a:t>Vy</a:t>
            </a:r>
            <a:r>
              <a:rPr lang="en-US" sz="5400" b="1" dirty="0" smtClean="0">
                <a:solidFill>
                  <a:schemeClr val="bg1"/>
                </a:solidFill>
                <a:latin typeface="+mj-lt"/>
                <a:ea typeface="Tahoma" pitchFamily="34" charset="0"/>
                <a:cs typeface="Times New Roman" pitchFamily="18" charset="0"/>
              </a:rPr>
              <a:t> </a:t>
            </a:r>
            <a:r>
              <a:rPr lang="en-US" sz="5400" b="1" dirty="0" err="1" smtClean="0">
                <a:solidFill>
                  <a:schemeClr val="bg1"/>
                </a:solidFill>
                <a:latin typeface="+mj-lt"/>
                <a:ea typeface="Tahoma" pitchFamily="34" charset="0"/>
                <a:cs typeface="Times New Roman" pitchFamily="18" charset="0"/>
              </a:rPr>
              <a:t>Hạ</a:t>
            </a:r>
            <a:endParaRPr lang="en-US" sz="4000" b="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818363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FF00"/>
                </a:solidFill>
              </a:rPr>
              <a:t>Đk</a:t>
            </a:r>
            <a:r>
              <a:rPr lang="en-US" sz="5000" b="1" u="sng" dirty="0" smtClean="0">
                <a:solidFill>
                  <a:srgbClr val="FFFF00"/>
                </a:solidFill>
              </a:rPr>
              <a:t>:</a:t>
            </a:r>
            <a:r>
              <a:rPr lang="en-US" sz="5000" b="1" dirty="0" smtClean="0">
                <a:solidFill>
                  <a:schemeClr val="bg1"/>
                </a:solidFill>
                <a:effectLst/>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quang</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chói</a:t>
            </a:r>
            <a:r>
              <a:rPr lang="en-US" sz="5000" b="1" dirty="0" smtClean="0">
                <a:solidFill>
                  <a:schemeClr val="bg1"/>
                </a:solidFill>
              </a:rPr>
              <a:t> </a:t>
            </a:r>
            <a:r>
              <a:rPr lang="en-US" sz="5000" b="1" dirty="0" err="1" smtClean="0">
                <a:solidFill>
                  <a:schemeClr val="bg1"/>
                </a:solidFill>
              </a:rPr>
              <a:t>ngời</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danh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cao</a:t>
            </a:r>
            <a:r>
              <a:rPr lang="en-US" sz="5000" b="1" dirty="0" smtClean="0">
                <a:solidFill>
                  <a:schemeClr val="bg1"/>
                </a:solidFill>
              </a:rPr>
              <a:t> </a:t>
            </a:r>
            <a:r>
              <a:rPr lang="en-US" sz="5000" b="1" dirty="0" err="1" smtClean="0">
                <a:solidFill>
                  <a:schemeClr val="bg1"/>
                </a:solidFill>
              </a:rPr>
              <a:t>vời</a:t>
            </a:r>
            <a:r>
              <a:rPr lang="en-US" sz="5000" b="1" dirty="0" smtClean="0">
                <a:solidFill>
                  <a:schemeClr val="bg1"/>
                </a:solidFill>
              </a:rPr>
              <a:t>, con tin </a:t>
            </a:r>
            <a:r>
              <a:rPr lang="en-US" sz="5000" b="1" dirty="0" err="1" smtClean="0">
                <a:solidFill>
                  <a:schemeClr val="bg1"/>
                </a:solidFill>
              </a:rPr>
              <a:t>kính</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thờ</a:t>
            </a:r>
            <a:r>
              <a:rPr lang="en-US" sz="5000" b="1" dirty="0" smtClean="0">
                <a:solidFill>
                  <a:schemeClr val="bg1"/>
                </a:solidFill>
              </a:rPr>
              <a:t> </a:t>
            </a:r>
            <a:r>
              <a:rPr lang="en-US" sz="5000" b="1" dirty="0" err="1" smtClean="0">
                <a:solidFill>
                  <a:schemeClr val="bg1"/>
                </a:solidFill>
              </a:rPr>
              <a:t>trọn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loài</a:t>
            </a:r>
            <a:r>
              <a:rPr lang="en-US" sz="5000" b="1" dirty="0" smtClean="0">
                <a:solidFill>
                  <a:schemeClr val="bg1"/>
                </a:solidFill>
              </a:rPr>
              <a:t>, tri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có</a:t>
            </a:r>
            <a:r>
              <a:rPr lang="en-US" sz="5000" b="1" dirty="0" smtClean="0">
                <a:solidFill>
                  <a:schemeClr val="bg1"/>
                </a:solidFill>
              </a:rPr>
              <a:t> </a:t>
            </a:r>
            <a:r>
              <a:rPr lang="en-US" sz="5000" b="1" dirty="0" err="1" smtClean="0">
                <a:solidFill>
                  <a:schemeClr val="bg1"/>
                </a:solidFill>
              </a:rPr>
              <a:t>ai</a:t>
            </a:r>
            <a:r>
              <a:rPr lang="en-US" sz="5000" b="1" dirty="0" smtClean="0">
                <a:solidFill>
                  <a:schemeClr val="bg1"/>
                </a:solidFill>
              </a:rPr>
              <a:t> </a:t>
            </a:r>
            <a:r>
              <a:rPr lang="en-US" sz="5000" b="1" dirty="0" err="1" smtClean="0">
                <a:solidFill>
                  <a:schemeClr val="bg1"/>
                </a:solidFill>
              </a:rPr>
              <a:t>uy</a:t>
            </a:r>
            <a:r>
              <a:rPr lang="en-US" sz="5000" b="1" dirty="0" smtClean="0">
                <a:solidFill>
                  <a:schemeClr val="bg1"/>
                </a:solidFill>
              </a:rPr>
              <a:t> </a:t>
            </a:r>
            <a:r>
              <a:rPr lang="en-US" sz="5000" b="1" dirty="0" err="1" smtClean="0">
                <a:solidFill>
                  <a:schemeClr val="bg1"/>
                </a:solidFill>
              </a:rPr>
              <a:t>quyền</a:t>
            </a:r>
            <a:r>
              <a:rPr lang="en-US" sz="5000" b="1" dirty="0" smtClean="0">
                <a:solidFill>
                  <a:schemeClr val="bg1"/>
                </a:solidFill>
              </a:rPr>
              <a:t> </a:t>
            </a:r>
            <a:r>
              <a:rPr lang="en-US" sz="5000" b="1" dirty="0" err="1" smtClean="0">
                <a:solidFill>
                  <a:schemeClr val="bg1"/>
                </a:solidFill>
              </a:rPr>
              <a:t>bằng</a:t>
            </a:r>
            <a:r>
              <a:rPr lang="en-US" sz="5000" b="1" dirty="0" smtClean="0">
                <a:solidFill>
                  <a:schemeClr val="bg1"/>
                </a:solidFill>
              </a:rPr>
              <a:t> </a:t>
            </a:r>
            <a:r>
              <a:rPr lang="en-US" sz="5000" b="1" dirty="0" err="1" smtClean="0">
                <a:solidFill>
                  <a:schemeClr val="bg1"/>
                </a:solidFill>
              </a:rPr>
              <a:t>Thiên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Ba </a:t>
            </a:r>
            <a:r>
              <a:rPr lang="en-US" sz="5000" b="1" dirty="0" err="1" smtClean="0">
                <a:solidFill>
                  <a:schemeClr val="bg1"/>
                </a:solidFill>
              </a:rPr>
              <a:t>Ngôi</a:t>
            </a:r>
            <a:r>
              <a:rPr lang="en-US"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427622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rPr>
              <a:t>Tk3:</a:t>
            </a:r>
            <a:r>
              <a:rPr lang="en-US" sz="5600" b="1" dirty="0" smtClean="0">
                <a:solidFill>
                  <a:schemeClr val="bg1"/>
                </a:solidFill>
                <a:effectLst/>
              </a:rPr>
              <a:t> </a:t>
            </a:r>
            <a:r>
              <a:rPr lang="en-US" sz="5600" b="1" dirty="0" err="1" smtClean="0">
                <a:solidFill>
                  <a:schemeClr val="bg1"/>
                </a:solidFill>
              </a:rPr>
              <a:t>Vừng</a:t>
            </a:r>
            <a:r>
              <a:rPr lang="en-US" sz="5600" b="1" dirty="0" smtClean="0">
                <a:solidFill>
                  <a:schemeClr val="bg1"/>
                </a:solidFill>
              </a:rPr>
              <a:t> </a:t>
            </a:r>
            <a:r>
              <a:rPr lang="en-US" sz="5600" b="1" dirty="0" err="1" smtClean="0">
                <a:solidFill>
                  <a:schemeClr val="bg1"/>
                </a:solidFill>
              </a:rPr>
              <a:t>dương</a:t>
            </a:r>
            <a:r>
              <a:rPr lang="en-US" sz="5600" b="1" dirty="0" smtClean="0">
                <a:solidFill>
                  <a:schemeClr val="bg1"/>
                </a:solidFill>
              </a:rPr>
              <a:t> </a:t>
            </a:r>
            <a:r>
              <a:rPr lang="en-US" sz="5600" b="1" dirty="0" err="1" smtClean="0">
                <a:solidFill>
                  <a:schemeClr val="bg1"/>
                </a:solidFill>
              </a:rPr>
              <a:t>ơi</a:t>
            </a:r>
            <a:r>
              <a:rPr lang="en-US" sz="5600" b="1" dirty="0" smtClean="0">
                <a:solidFill>
                  <a:schemeClr val="bg1"/>
                </a:solidFill>
              </a:rPr>
              <a:t> </a:t>
            </a:r>
            <a:r>
              <a:rPr lang="en-US" sz="5600" b="1" dirty="0" err="1" smtClean="0">
                <a:solidFill>
                  <a:schemeClr val="bg1"/>
                </a:solidFill>
              </a:rPr>
              <a:t>hỡi</a:t>
            </a:r>
            <a:r>
              <a:rPr lang="en-US" sz="5600" b="1" dirty="0" smtClean="0">
                <a:solidFill>
                  <a:schemeClr val="bg1"/>
                </a:solidFill>
              </a:rPr>
              <a:t> </a:t>
            </a:r>
            <a:r>
              <a:rPr lang="en-US" sz="5600" b="1" dirty="0" err="1" smtClean="0">
                <a:solidFill>
                  <a:schemeClr val="bg1"/>
                </a:solidFill>
              </a:rPr>
              <a:t>vừng</a:t>
            </a:r>
            <a:r>
              <a:rPr lang="en-US" sz="5600" b="1" dirty="0" smtClean="0">
                <a:solidFill>
                  <a:schemeClr val="bg1"/>
                </a:solidFill>
              </a:rPr>
              <a:t> </a:t>
            </a:r>
            <a:r>
              <a:rPr lang="en-US" sz="5600" b="1" dirty="0" err="1" smtClean="0">
                <a:solidFill>
                  <a:schemeClr val="bg1"/>
                </a:solidFill>
              </a:rPr>
              <a:t>dương</a:t>
            </a:r>
            <a:r>
              <a:rPr lang="en-US" sz="5600" b="1" dirty="0" smtClean="0">
                <a:solidFill>
                  <a:schemeClr val="bg1"/>
                </a:solidFill>
              </a:rPr>
              <a:t> </a:t>
            </a:r>
            <a:r>
              <a:rPr lang="en-US" sz="5600" b="1" dirty="0" err="1" smtClean="0">
                <a:solidFill>
                  <a:schemeClr val="bg1"/>
                </a:solidFill>
              </a:rPr>
              <a:t>ai</a:t>
            </a:r>
            <a:r>
              <a:rPr lang="en-US" sz="5600" b="1" dirty="0" smtClean="0">
                <a:solidFill>
                  <a:schemeClr val="bg1"/>
                </a:solidFill>
              </a:rPr>
              <a:t> </a:t>
            </a:r>
            <a:r>
              <a:rPr lang="en-US" sz="5600" b="1" dirty="0" err="1" smtClean="0">
                <a:solidFill>
                  <a:schemeClr val="bg1"/>
                </a:solidFill>
              </a:rPr>
              <a:t>căng</a:t>
            </a:r>
            <a:r>
              <a:rPr lang="en-US" sz="5600" b="1" dirty="0" smtClean="0">
                <a:solidFill>
                  <a:schemeClr val="bg1"/>
                </a:solidFill>
              </a:rPr>
              <a:t> </a:t>
            </a:r>
            <a:r>
              <a:rPr lang="en-US" sz="5600" b="1" dirty="0" err="1" smtClean="0">
                <a:solidFill>
                  <a:schemeClr val="bg1"/>
                </a:solidFill>
              </a:rPr>
              <a:t>lều</a:t>
            </a:r>
            <a:r>
              <a:rPr lang="en-US" sz="5600" b="1" dirty="0" smtClean="0">
                <a:solidFill>
                  <a:schemeClr val="bg1"/>
                </a:solidFill>
              </a:rPr>
              <a:t> </a:t>
            </a:r>
            <a:r>
              <a:rPr lang="en-US" sz="5600" b="1" dirty="0" err="1" smtClean="0">
                <a:solidFill>
                  <a:schemeClr val="bg1"/>
                </a:solidFill>
              </a:rPr>
              <a:t>cho</a:t>
            </a:r>
            <a:r>
              <a:rPr lang="en-US" sz="5600" b="1" dirty="0" smtClean="0">
                <a:solidFill>
                  <a:schemeClr val="bg1"/>
                </a:solidFill>
              </a:rPr>
              <a:t> </a:t>
            </a:r>
            <a:r>
              <a:rPr lang="en-US" sz="5600" b="1" dirty="0" err="1" smtClean="0">
                <a:solidFill>
                  <a:schemeClr val="bg1"/>
                </a:solidFill>
              </a:rPr>
              <a:t>ngươi</a:t>
            </a:r>
            <a:r>
              <a:rPr lang="en-US" sz="5600" b="1" dirty="0" smtClean="0">
                <a:solidFill>
                  <a:schemeClr val="bg1"/>
                </a:solidFill>
              </a:rPr>
              <a:t> </a:t>
            </a:r>
            <a:r>
              <a:rPr lang="en-US" sz="5600" b="1" dirty="0" err="1" smtClean="0">
                <a:solidFill>
                  <a:schemeClr val="bg1"/>
                </a:solidFill>
              </a:rPr>
              <a:t>ẩn</a:t>
            </a:r>
            <a:r>
              <a:rPr lang="en-US" sz="5600" b="1" dirty="0" smtClean="0">
                <a:solidFill>
                  <a:schemeClr val="bg1"/>
                </a:solidFill>
              </a:rPr>
              <a:t> </a:t>
            </a:r>
            <a:r>
              <a:rPr lang="en-US" sz="5600" b="1" dirty="0" err="1" smtClean="0">
                <a:solidFill>
                  <a:schemeClr val="bg1"/>
                </a:solidFill>
              </a:rPr>
              <a:t>trú</a:t>
            </a:r>
            <a:r>
              <a:rPr lang="en-US" sz="5600" b="1" dirty="0" smtClean="0">
                <a:solidFill>
                  <a:schemeClr val="bg1"/>
                </a:solidFill>
              </a:rPr>
              <a:t>, </a:t>
            </a:r>
            <a:r>
              <a:rPr lang="en-US" sz="5600" b="1" dirty="0" err="1" smtClean="0">
                <a:solidFill>
                  <a:schemeClr val="bg1"/>
                </a:solidFill>
              </a:rPr>
              <a:t>để</a:t>
            </a:r>
            <a:r>
              <a:rPr lang="en-US" sz="5600" b="1" dirty="0" smtClean="0">
                <a:solidFill>
                  <a:schemeClr val="bg1"/>
                </a:solidFill>
              </a:rPr>
              <a:t> </a:t>
            </a:r>
            <a:r>
              <a:rPr lang="en-US" sz="5600" b="1" dirty="0" err="1" smtClean="0">
                <a:solidFill>
                  <a:schemeClr val="bg1"/>
                </a:solidFill>
              </a:rPr>
              <a:t>đi</a:t>
            </a:r>
            <a:r>
              <a:rPr lang="en-US" sz="5600" b="1" dirty="0" smtClean="0">
                <a:solidFill>
                  <a:schemeClr val="bg1"/>
                </a:solidFill>
              </a:rPr>
              <a:t> </a:t>
            </a:r>
            <a:r>
              <a:rPr lang="en-US" sz="5600" b="1" dirty="0" err="1" smtClean="0">
                <a:solidFill>
                  <a:schemeClr val="bg1"/>
                </a:solidFill>
              </a:rPr>
              <a:t>suốt</a:t>
            </a:r>
            <a:r>
              <a:rPr lang="en-US" sz="5600" b="1" dirty="0" smtClean="0">
                <a:solidFill>
                  <a:schemeClr val="bg1"/>
                </a:solidFill>
              </a:rPr>
              <a:t> </a:t>
            </a:r>
            <a:r>
              <a:rPr lang="en-US" sz="5600" b="1" dirty="0" err="1" smtClean="0">
                <a:solidFill>
                  <a:schemeClr val="bg1"/>
                </a:solidFill>
              </a:rPr>
              <a:t>đông</a:t>
            </a:r>
            <a:r>
              <a:rPr lang="en-US" sz="5600" b="1" dirty="0" smtClean="0">
                <a:solidFill>
                  <a:schemeClr val="bg1"/>
                </a:solidFill>
              </a:rPr>
              <a:t> </a:t>
            </a:r>
            <a:r>
              <a:rPr lang="en-US" sz="5600" b="1" dirty="0" err="1" smtClean="0">
                <a:solidFill>
                  <a:schemeClr val="bg1"/>
                </a:solidFill>
              </a:rPr>
              <a:t>tới</a:t>
            </a:r>
            <a:r>
              <a:rPr lang="en-US" sz="5600" b="1" dirty="0" smtClean="0">
                <a:solidFill>
                  <a:schemeClr val="bg1"/>
                </a:solidFill>
              </a:rPr>
              <a:t> </a:t>
            </a:r>
            <a:r>
              <a:rPr lang="en-US" sz="5600" b="1" dirty="0" err="1" smtClean="0">
                <a:solidFill>
                  <a:schemeClr val="bg1"/>
                </a:solidFill>
              </a:rPr>
              <a:t>đoài</a:t>
            </a:r>
            <a:r>
              <a:rPr lang="en-US" sz="5600" b="1" dirty="0" smtClean="0">
                <a:solidFill>
                  <a:schemeClr val="bg1"/>
                </a:solidFill>
              </a:rPr>
              <a:t> </a:t>
            </a:r>
            <a:r>
              <a:rPr lang="en-US" sz="5600" b="1" dirty="0" err="1" smtClean="0">
                <a:solidFill>
                  <a:schemeClr val="bg1"/>
                </a:solidFill>
              </a:rPr>
              <a:t>rắc</a:t>
            </a:r>
            <a:r>
              <a:rPr lang="en-US" sz="5600" b="1" dirty="0" smtClean="0">
                <a:solidFill>
                  <a:schemeClr val="bg1"/>
                </a:solidFill>
              </a:rPr>
              <a:t> </a:t>
            </a:r>
            <a:r>
              <a:rPr lang="en-US" sz="5600" b="1" dirty="0" err="1" smtClean="0">
                <a:solidFill>
                  <a:schemeClr val="bg1"/>
                </a:solidFill>
              </a:rPr>
              <a:t>gieo</a:t>
            </a:r>
            <a:r>
              <a:rPr lang="en-US" sz="5600" b="1" dirty="0" smtClean="0">
                <a:solidFill>
                  <a:schemeClr val="bg1"/>
                </a:solidFill>
              </a:rPr>
              <a:t> </a:t>
            </a:r>
            <a:r>
              <a:rPr lang="en-US" sz="5600" b="1" dirty="0" err="1" smtClean="0">
                <a:solidFill>
                  <a:schemeClr val="bg1"/>
                </a:solidFill>
              </a:rPr>
              <a:t>lửa</a:t>
            </a:r>
            <a:r>
              <a:rPr lang="en-US" sz="5600" b="1" dirty="0" smtClean="0">
                <a:solidFill>
                  <a:schemeClr val="bg1"/>
                </a:solidFill>
              </a:rPr>
              <a:t> </a:t>
            </a:r>
            <a:r>
              <a:rPr lang="en-US" sz="5600" b="1" dirty="0" err="1" smtClean="0">
                <a:solidFill>
                  <a:schemeClr val="bg1"/>
                </a:solidFill>
              </a:rPr>
              <a:t>sống</a:t>
            </a:r>
            <a:r>
              <a:rPr lang="en-US" sz="5600" b="1" dirty="0" smtClean="0">
                <a:solidFill>
                  <a:schemeClr val="bg1"/>
                </a:solidFill>
              </a:rPr>
              <a:t> </a:t>
            </a:r>
            <a:r>
              <a:rPr lang="en-US" sz="5600" b="1" dirty="0" err="1" smtClean="0">
                <a:solidFill>
                  <a:schemeClr val="bg1"/>
                </a:solidFill>
              </a:rPr>
              <a:t>cho</a:t>
            </a:r>
            <a:r>
              <a:rPr lang="en-US" sz="5600" b="1" dirty="0" smtClean="0">
                <a:solidFill>
                  <a:schemeClr val="bg1"/>
                </a:solidFill>
              </a:rPr>
              <a:t> </a:t>
            </a:r>
            <a:r>
              <a:rPr lang="en-US" sz="5600" b="1" dirty="0" err="1" smtClean="0">
                <a:solidFill>
                  <a:schemeClr val="bg1"/>
                </a:solidFill>
              </a:rPr>
              <a:t>muôn</a:t>
            </a:r>
            <a:r>
              <a:rPr lang="en-US" sz="5600" b="1" dirty="0" smtClean="0">
                <a:solidFill>
                  <a:schemeClr val="bg1"/>
                </a:solidFill>
              </a:rPr>
              <a:t> </a:t>
            </a:r>
            <a:r>
              <a:rPr lang="en-US" sz="5600" b="1" dirty="0" err="1" smtClean="0">
                <a:solidFill>
                  <a:schemeClr val="bg1"/>
                </a:solidFill>
              </a:rPr>
              <a:t>loài</a:t>
            </a:r>
            <a:r>
              <a:rPr lang="en-US"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315882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FF00"/>
                </a:solidFill>
              </a:rPr>
              <a:t>**:</a:t>
            </a:r>
            <a:r>
              <a:rPr lang="en-US" sz="5600" b="1" dirty="0" smtClean="0">
                <a:solidFill>
                  <a:schemeClr val="bg1"/>
                </a:solidFill>
                <a:effectLst/>
              </a:rPr>
              <a:t> </a:t>
            </a:r>
            <a:r>
              <a:rPr lang="en-US" sz="5600" b="1" dirty="0" err="1" smtClean="0">
                <a:solidFill>
                  <a:schemeClr val="bg1"/>
                </a:solidFill>
              </a:rPr>
              <a:t>Vừng</a:t>
            </a:r>
            <a:r>
              <a:rPr lang="en-US" sz="5600" b="1" dirty="0" smtClean="0">
                <a:solidFill>
                  <a:schemeClr val="bg1"/>
                </a:solidFill>
              </a:rPr>
              <a:t> </a:t>
            </a:r>
            <a:r>
              <a:rPr lang="en-US" sz="5600" b="1" dirty="0" err="1" smtClean="0">
                <a:solidFill>
                  <a:schemeClr val="bg1"/>
                </a:solidFill>
              </a:rPr>
              <a:t>dương</a:t>
            </a:r>
            <a:r>
              <a:rPr lang="en-US" sz="5600" b="1" dirty="0" smtClean="0">
                <a:solidFill>
                  <a:schemeClr val="bg1"/>
                </a:solidFill>
              </a:rPr>
              <a:t> </a:t>
            </a:r>
            <a:r>
              <a:rPr lang="en-US" sz="5600" b="1" dirty="0" err="1" smtClean="0">
                <a:solidFill>
                  <a:schemeClr val="bg1"/>
                </a:solidFill>
              </a:rPr>
              <a:t>hỡi</a:t>
            </a:r>
            <a:r>
              <a:rPr lang="en-US" sz="5600" b="1" dirty="0" smtClean="0">
                <a:solidFill>
                  <a:schemeClr val="bg1"/>
                </a:solidFill>
              </a:rPr>
              <a:t> </a:t>
            </a:r>
            <a:r>
              <a:rPr lang="en-US" sz="5600" b="1" dirty="0" err="1" smtClean="0">
                <a:solidFill>
                  <a:schemeClr val="bg1"/>
                </a:solidFill>
              </a:rPr>
              <a:t>vùng</a:t>
            </a:r>
            <a:r>
              <a:rPr lang="en-US" sz="5600" b="1" dirty="0" smtClean="0">
                <a:solidFill>
                  <a:schemeClr val="bg1"/>
                </a:solidFill>
              </a:rPr>
              <a:t> </a:t>
            </a:r>
            <a:r>
              <a:rPr lang="en-US" sz="5600" b="1" dirty="0" err="1" smtClean="0">
                <a:solidFill>
                  <a:schemeClr val="bg1"/>
                </a:solidFill>
              </a:rPr>
              <a:t>dương</a:t>
            </a:r>
            <a:r>
              <a:rPr lang="en-US" sz="5600" b="1" dirty="0" smtClean="0">
                <a:solidFill>
                  <a:schemeClr val="bg1"/>
                </a:solidFill>
              </a:rPr>
              <a:t> </a:t>
            </a:r>
            <a:r>
              <a:rPr lang="en-US" sz="5600" b="1" dirty="0" err="1" smtClean="0">
                <a:solidFill>
                  <a:schemeClr val="bg1"/>
                </a:solidFill>
              </a:rPr>
              <a:t>hãy</a:t>
            </a:r>
            <a:r>
              <a:rPr lang="en-US" sz="5600" b="1" dirty="0" smtClean="0">
                <a:solidFill>
                  <a:schemeClr val="bg1"/>
                </a:solidFill>
              </a:rPr>
              <a:t> </a:t>
            </a:r>
            <a:r>
              <a:rPr lang="en-US" sz="5600" b="1" dirty="0" err="1" smtClean="0">
                <a:solidFill>
                  <a:schemeClr val="bg1"/>
                </a:solidFill>
              </a:rPr>
              <a:t>đẩy</a:t>
            </a:r>
            <a:r>
              <a:rPr lang="en-US" sz="5600" b="1" dirty="0" smtClean="0">
                <a:solidFill>
                  <a:schemeClr val="bg1"/>
                </a:solidFill>
              </a:rPr>
              <a:t> </a:t>
            </a:r>
            <a:r>
              <a:rPr lang="en-US" sz="5600" b="1" dirty="0" err="1" smtClean="0">
                <a:solidFill>
                  <a:schemeClr val="bg1"/>
                </a:solidFill>
              </a:rPr>
              <a:t>lui</a:t>
            </a:r>
            <a:r>
              <a:rPr lang="en-US" sz="5600" b="1" dirty="0" smtClean="0">
                <a:solidFill>
                  <a:schemeClr val="bg1"/>
                </a:solidFill>
              </a:rPr>
              <a:t> </a:t>
            </a:r>
            <a:r>
              <a:rPr lang="en-US" sz="5600" b="1" dirty="0" err="1" smtClean="0">
                <a:solidFill>
                  <a:schemeClr val="bg1"/>
                </a:solidFill>
              </a:rPr>
              <a:t>đêm</a:t>
            </a:r>
            <a:r>
              <a:rPr lang="en-US" sz="5600" b="1" dirty="0" smtClean="0">
                <a:solidFill>
                  <a:schemeClr val="bg1"/>
                </a:solidFill>
              </a:rPr>
              <a:t> </a:t>
            </a:r>
            <a:r>
              <a:rPr lang="en-US" sz="5600" b="1" dirty="0" err="1" smtClean="0">
                <a:solidFill>
                  <a:schemeClr val="bg1"/>
                </a:solidFill>
              </a:rPr>
              <a:t>trường</a:t>
            </a:r>
            <a:r>
              <a:rPr lang="en-US" sz="5600" b="1" dirty="0" smtClean="0">
                <a:solidFill>
                  <a:schemeClr val="bg1"/>
                </a:solidFill>
              </a:rPr>
              <a:t> </a:t>
            </a:r>
            <a:r>
              <a:rPr lang="en-US" sz="5600" b="1" dirty="0" err="1" smtClean="0">
                <a:solidFill>
                  <a:schemeClr val="bg1"/>
                </a:solidFill>
              </a:rPr>
              <a:t>âm</a:t>
            </a:r>
            <a:r>
              <a:rPr lang="en-US" sz="5600" b="1" dirty="0" smtClean="0">
                <a:solidFill>
                  <a:schemeClr val="bg1"/>
                </a:solidFill>
              </a:rPr>
              <a:t> u, </a:t>
            </a:r>
            <a:r>
              <a:rPr lang="en-US" sz="5600" b="1" dirty="0" err="1" smtClean="0">
                <a:solidFill>
                  <a:schemeClr val="bg1"/>
                </a:solidFill>
              </a:rPr>
              <a:t>dẫn</a:t>
            </a:r>
            <a:r>
              <a:rPr lang="en-US" sz="5600" b="1" dirty="0" smtClean="0">
                <a:solidFill>
                  <a:schemeClr val="bg1"/>
                </a:solidFill>
              </a:rPr>
              <a:t> ta </a:t>
            </a:r>
            <a:r>
              <a:rPr lang="en-US" sz="5600" b="1" dirty="0" err="1" smtClean="0">
                <a:solidFill>
                  <a:schemeClr val="bg1"/>
                </a:solidFill>
              </a:rPr>
              <a:t>đi</a:t>
            </a:r>
            <a:r>
              <a:rPr lang="en-US" sz="5600" b="1" dirty="0" smtClean="0">
                <a:solidFill>
                  <a:schemeClr val="bg1"/>
                </a:solidFill>
              </a:rPr>
              <a:t> </a:t>
            </a:r>
            <a:r>
              <a:rPr lang="en-US" sz="5600" b="1" dirty="0" err="1" smtClean="0">
                <a:solidFill>
                  <a:schemeClr val="bg1"/>
                </a:solidFill>
              </a:rPr>
              <a:t>trên</a:t>
            </a:r>
            <a:r>
              <a:rPr lang="en-US" sz="5600" b="1" dirty="0" smtClean="0">
                <a:solidFill>
                  <a:schemeClr val="bg1"/>
                </a:solidFill>
              </a:rPr>
              <a:t> </a:t>
            </a:r>
            <a:r>
              <a:rPr lang="en-US" sz="5600" b="1" dirty="0" err="1" smtClean="0">
                <a:solidFill>
                  <a:schemeClr val="bg1"/>
                </a:solidFill>
              </a:rPr>
              <a:t>đường</a:t>
            </a:r>
            <a:r>
              <a:rPr lang="en-US" sz="5600" b="1" dirty="0" smtClean="0">
                <a:solidFill>
                  <a:schemeClr val="bg1"/>
                </a:solidFill>
              </a:rPr>
              <a:t> </a:t>
            </a:r>
            <a:r>
              <a:rPr lang="en-US" sz="5600" b="1" dirty="0" err="1" smtClean="0">
                <a:solidFill>
                  <a:schemeClr val="bg1"/>
                </a:solidFill>
              </a:rPr>
              <a:t>lành</a:t>
            </a:r>
            <a:r>
              <a:rPr lang="en-US" sz="5600" b="1" dirty="0" smtClean="0">
                <a:solidFill>
                  <a:schemeClr val="bg1"/>
                </a:solidFill>
              </a:rPr>
              <a:t>, </a:t>
            </a:r>
            <a:r>
              <a:rPr lang="en-US" sz="5600" b="1" dirty="0" err="1" smtClean="0">
                <a:solidFill>
                  <a:schemeClr val="bg1"/>
                </a:solidFill>
              </a:rPr>
              <a:t>đường</a:t>
            </a:r>
            <a:r>
              <a:rPr lang="en-US" sz="5600" b="1" dirty="0" smtClean="0">
                <a:solidFill>
                  <a:schemeClr val="bg1"/>
                </a:solidFill>
              </a:rPr>
              <a:t> </a:t>
            </a:r>
            <a:r>
              <a:rPr lang="en-US" sz="5600" b="1" dirty="0" err="1" smtClean="0">
                <a:solidFill>
                  <a:schemeClr val="bg1"/>
                </a:solidFill>
              </a:rPr>
              <a:t>tận</a:t>
            </a:r>
            <a:r>
              <a:rPr lang="en-US" sz="5600" b="1" dirty="0" smtClean="0">
                <a:solidFill>
                  <a:schemeClr val="bg1"/>
                </a:solidFill>
              </a:rPr>
              <a:t> </a:t>
            </a:r>
            <a:r>
              <a:rPr lang="en-US" sz="5600" b="1" dirty="0" err="1" smtClean="0">
                <a:solidFill>
                  <a:schemeClr val="bg1"/>
                </a:solidFill>
              </a:rPr>
              <a:t>hiến</a:t>
            </a:r>
            <a:r>
              <a:rPr lang="en-US" sz="5600" b="1" dirty="0" smtClean="0">
                <a:solidFill>
                  <a:schemeClr val="bg1"/>
                </a:solidFill>
              </a:rPr>
              <a:t> </a:t>
            </a:r>
            <a:r>
              <a:rPr lang="en-US" sz="5600" b="1" dirty="0" err="1" smtClean="0">
                <a:solidFill>
                  <a:schemeClr val="bg1"/>
                </a:solidFill>
              </a:rPr>
              <a:t>phục</a:t>
            </a:r>
            <a:r>
              <a:rPr lang="en-US" sz="5600" b="1" dirty="0" smtClean="0">
                <a:solidFill>
                  <a:schemeClr val="bg1"/>
                </a:solidFill>
              </a:rPr>
              <a:t> </a:t>
            </a:r>
            <a:r>
              <a:rPr lang="en-US" sz="5600" b="1" dirty="0" err="1" smtClean="0">
                <a:solidFill>
                  <a:schemeClr val="bg1"/>
                </a:solidFill>
              </a:rPr>
              <a:t>vụ</a:t>
            </a:r>
            <a:r>
              <a:rPr lang="en-US" sz="5600" b="1" dirty="0" smtClean="0">
                <a:solidFill>
                  <a:schemeClr val="bg1"/>
                </a:solidFill>
              </a:rPr>
              <a:t> </a:t>
            </a:r>
            <a:r>
              <a:rPr lang="en-US" sz="5600" b="1" dirty="0" err="1" smtClean="0">
                <a:solidFill>
                  <a:schemeClr val="bg1"/>
                </a:solidFill>
              </a:rPr>
              <a:t>không</a:t>
            </a:r>
            <a:r>
              <a:rPr lang="en-US" sz="5600" b="1" dirty="0" smtClean="0">
                <a:solidFill>
                  <a:schemeClr val="bg1"/>
                </a:solidFill>
              </a:rPr>
              <a:t> </a:t>
            </a:r>
            <a:r>
              <a:rPr lang="en-US" sz="5600" b="1" dirty="0" err="1" smtClean="0">
                <a:solidFill>
                  <a:schemeClr val="bg1"/>
                </a:solidFill>
              </a:rPr>
              <a:t>ngơi</a:t>
            </a:r>
            <a:r>
              <a:rPr lang="en-US"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288643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FF00"/>
                </a:solidFill>
              </a:rPr>
              <a:t>Đk</a:t>
            </a:r>
            <a:r>
              <a:rPr lang="en-US" sz="5000" b="1" u="sng" dirty="0" smtClean="0">
                <a:solidFill>
                  <a:srgbClr val="FFFF00"/>
                </a:solidFill>
              </a:rPr>
              <a:t>:</a:t>
            </a:r>
            <a:r>
              <a:rPr lang="en-US" sz="5000" b="1" dirty="0" smtClean="0">
                <a:solidFill>
                  <a:schemeClr val="bg1"/>
                </a:solidFill>
                <a:effectLst/>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quang</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chói</a:t>
            </a:r>
            <a:r>
              <a:rPr lang="en-US" sz="5000" b="1" dirty="0" smtClean="0">
                <a:solidFill>
                  <a:schemeClr val="bg1"/>
                </a:solidFill>
              </a:rPr>
              <a:t> </a:t>
            </a:r>
            <a:r>
              <a:rPr lang="en-US" sz="5000" b="1" dirty="0" err="1" smtClean="0">
                <a:solidFill>
                  <a:schemeClr val="bg1"/>
                </a:solidFill>
              </a:rPr>
              <a:t>ngời</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danh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cao</a:t>
            </a:r>
            <a:r>
              <a:rPr lang="en-US" sz="5000" b="1" dirty="0" smtClean="0">
                <a:solidFill>
                  <a:schemeClr val="bg1"/>
                </a:solidFill>
              </a:rPr>
              <a:t> </a:t>
            </a:r>
            <a:r>
              <a:rPr lang="en-US" sz="5000" b="1" dirty="0" err="1" smtClean="0">
                <a:solidFill>
                  <a:schemeClr val="bg1"/>
                </a:solidFill>
              </a:rPr>
              <a:t>vời</a:t>
            </a:r>
            <a:r>
              <a:rPr lang="en-US" sz="5000" b="1" dirty="0" smtClean="0">
                <a:solidFill>
                  <a:schemeClr val="bg1"/>
                </a:solidFill>
              </a:rPr>
              <a:t>, con tin </a:t>
            </a:r>
            <a:r>
              <a:rPr lang="en-US" sz="5000" b="1" dirty="0" err="1" smtClean="0">
                <a:solidFill>
                  <a:schemeClr val="bg1"/>
                </a:solidFill>
              </a:rPr>
              <a:t>kính</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thờ</a:t>
            </a:r>
            <a:r>
              <a:rPr lang="en-US" sz="5000" b="1" dirty="0" smtClean="0">
                <a:solidFill>
                  <a:schemeClr val="bg1"/>
                </a:solidFill>
              </a:rPr>
              <a:t> </a:t>
            </a:r>
            <a:r>
              <a:rPr lang="en-US" sz="5000" b="1" dirty="0" err="1" smtClean="0">
                <a:solidFill>
                  <a:schemeClr val="bg1"/>
                </a:solidFill>
              </a:rPr>
              <a:t>trọn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Tôn</a:t>
            </a:r>
            <a:r>
              <a:rPr lang="en-US" sz="5000" b="1" dirty="0" smtClean="0">
                <a:solidFill>
                  <a:schemeClr val="bg1"/>
                </a:solidFill>
              </a:rPr>
              <a:t> </a:t>
            </a:r>
            <a:r>
              <a:rPr lang="en-US" sz="5000" b="1" dirty="0" err="1" smtClean="0">
                <a:solidFill>
                  <a:schemeClr val="bg1"/>
                </a:solidFill>
              </a:rPr>
              <a:t>vinh</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loài</a:t>
            </a:r>
            <a:r>
              <a:rPr lang="en-US" sz="5000" b="1" dirty="0" smtClean="0">
                <a:solidFill>
                  <a:schemeClr val="bg1"/>
                </a:solidFill>
              </a:rPr>
              <a:t>, tri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a:t>
            </a:r>
            <a:r>
              <a:rPr lang="en-US" sz="5000" b="1" dirty="0" err="1" smtClean="0">
                <a:solidFill>
                  <a:schemeClr val="bg1"/>
                </a:solidFill>
              </a:rPr>
              <a:t>muôn</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a:t>
            </a:r>
            <a:r>
              <a:rPr lang="en-US" sz="5000" b="1" dirty="0" err="1" smtClean="0">
                <a:solidFill>
                  <a:schemeClr val="bg1"/>
                </a:solidFill>
              </a:rPr>
              <a:t>có</a:t>
            </a:r>
            <a:r>
              <a:rPr lang="en-US" sz="5000" b="1" dirty="0" smtClean="0">
                <a:solidFill>
                  <a:schemeClr val="bg1"/>
                </a:solidFill>
              </a:rPr>
              <a:t> </a:t>
            </a:r>
            <a:r>
              <a:rPr lang="en-US" sz="5000" b="1" dirty="0" err="1" smtClean="0">
                <a:solidFill>
                  <a:schemeClr val="bg1"/>
                </a:solidFill>
              </a:rPr>
              <a:t>ai</a:t>
            </a:r>
            <a:r>
              <a:rPr lang="en-US" sz="5000" b="1" dirty="0" smtClean="0">
                <a:solidFill>
                  <a:schemeClr val="bg1"/>
                </a:solidFill>
              </a:rPr>
              <a:t> </a:t>
            </a:r>
            <a:r>
              <a:rPr lang="en-US" sz="5000" b="1" dirty="0" err="1" smtClean="0">
                <a:solidFill>
                  <a:schemeClr val="bg1"/>
                </a:solidFill>
              </a:rPr>
              <a:t>uy</a:t>
            </a:r>
            <a:r>
              <a:rPr lang="en-US" sz="5000" b="1" dirty="0" smtClean="0">
                <a:solidFill>
                  <a:schemeClr val="bg1"/>
                </a:solidFill>
              </a:rPr>
              <a:t> </a:t>
            </a:r>
            <a:r>
              <a:rPr lang="en-US" sz="5000" b="1" dirty="0" err="1" smtClean="0">
                <a:solidFill>
                  <a:schemeClr val="bg1"/>
                </a:solidFill>
              </a:rPr>
              <a:t>quyền</a:t>
            </a:r>
            <a:r>
              <a:rPr lang="en-US" sz="5000" b="1" dirty="0" smtClean="0">
                <a:solidFill>
                  <a:schemeClr val="bg1"/>
                </a:solidFill>
              </a:rPr>
              <a:t> </a:t>
            </a:r>
            <a:r>
              <a:rPr lang="en-US" sz="5000" b="1" dirty="0" err="1" smtClean="0">
                <a:solidFill>
                  <a:schemeClr val="bg1"/>
                </a:solidFill>
              </a:rPr>
              <a:t>bằng</a:t>
            </a:r>
            <a:r>
              <a:rPr lang="en-US" sz="5000" b="1" dirty="0" smtClean="0">
                <a:solidFill>
                  <a:schemeClr val="bg1"/>
                </a:solidFill>
              </a:rPr>
              <a:t> </a:t>
            </a:r>
            <a:r>
              <a:rPr lang="en-US" sz="5000" b="1" dirty="0" err="1" smtClean="0">
                <a:solidFill>
                  <a:schemeClr val="bg1"/>
                </a:solidFill>
              </a:rPr>
              <a:t>Thiên</a:t>
            </a:r>
            <a:r>
              <a:rPr lang="en-US" sz="5000" b="1" dirty="0" smtClean="0">
                <a:solidFill>
                  <a:schemeClr val="bg1"/>
                </a:solidFill>
              </a:rPr>
              <a:t> </a:t>
            </a:r>
            <a:r>
              <a:rPr lang="en-US" sz="5000" b="1" dirty="0" err="1" smtClean="0">
                <a:solidFill>
                  <a:schemeClr val="bg1"/>
                </a:solidFill>
              </a:rPr>
              <a:t>Chúa</a:t>
            </a:r>
            <a:r>
              <a:rPr lang="en-US" sz="5000" b="1" dirty="0" smtClean="0">
                <a:solidFill>
                  <a:schemeClr val="bg1"/>
                </a:solidFill>
              </a:rPr>
              <a:t> Ba </a:t>
            </a:r>
            <a:r>
              <a:rPr lang="en-US" sz="5000" b="1" dirty="0" err="1" smtClean="0">
                <a:solidFill>
                  <a:schemeClr val="bg1"/>
                </a:solidFill>
              </a:rPr>
              <a:t>Ngôi</a:t>
            </a:r>
            <a:r>
              <a:rPr lang="en-US"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354657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58286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30437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30000"/>
              </a:lnSpc>
              <a:buNone/>
            </a:pPr>
            <a:r>
              <a:rPr lang="en-US" sz="1400" b="1" dirty="0">
                <a:solidFill>
                  <a:srgbClr val="FF0000"/>
                </a:solidFill>
                <a:latin typeface="+mj-lt"/>
                <a:ea typeface="Tahoma" pitchFamily="34" charset="0"/>
                <a:cs typeface="Times New Roman" pitchFamily="18" charset="0"/>
              </a:rPr>
              <a:t> </a:t>
            </a:r>
          </a:p>
          <a:p>
            <a:pPr marL="27432" indent="0" algn="ctr">
              <a:lnSpc>
                <a:spcPct val="130000"/>
              </a:lnSpc>
              <a:buNone/>
            </a:pPr>
            <a:r>
              <a:rPr lang="en-US" sz="6000" b="1" u="sng" dirty="0" err="1">
                <a:solidFill>
                  <a:srgbClr val="FFFF00"/>
                </a:solidFill>
                <a:latin typeface="+mj-lt"/>
                <a:ea typeface="Tahoma" pitchFamily="34" charset="0"/>
                <a:cs typeface="Times New Roman" pitchFamily="18" charset="0"/>
              </a:rPr>
              <a:t>Ca</a:t>
            </a:r>
            <a:r>
              <a:rPr lang="en-US" sz="6000" b="1" u="sng" dirty="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Kết</a:t>
            </a:r>
            <a:r>
              <a:rPr lang="en-US" sz="6000" b="1" u="sng" dirty="0" smtClean="0">
                <a:solidFill>
                  <a:srgbClr val="FFFF00"/>
                </a:solidFill>
                <a:latin typeface="+mj-lt"/>
                <a:ea typeface="Tahoma" pitchFamily="34" charset="0"/>
                <a:cs typeface="Times New Roman" pitchFamily="18" charset="0"/>
              </a:rPr>
              <a:t> </a:t>
            </a:r>
            <a:r>
              <a:rPr lang="en-US" sz="6000" b="1" u="sng" dirty="0" err="1" smtClean="0">
                <a:solidFill>
                  <a:srgbClr val="FFFF00"/>
                </a:solidFill>
                <a:latin typeface="+mj-lt"/>
                <a:ea typeface="Tahoma" pitchFamily="34" charset="0"/>
                <a:cs typeface="Times New Roman" pitchFamily="18" charset="0"/>
              </a:rPr>
              <a:t>Lễ</a:t>
            </a:r>
            <a:endParaRPr lang="en-US" sz="6000" b="1" u="sng" dirty="0">
              <a:solidFill>
                <a:srgbClr val="FFFF00"/>
              </a:solidFill>
              <a:latin typeface="+mj-lt"/>
              <a:ea typeface="Tahoma" pitchFamily="34" charset="0"/>
              <a:cs typeface="Times New Roman" pitchFamily="18" charset="0"/>
            </a:endParaRPr>
          </a:p>
          <a:p>
            <a:pPr marL="27432" indent="0" algn="ctr">
              <a:lnSpc>
                <a:spcPct val="130000"/>
              </a:lnSpc>
              <a:buNone/>
            </a:pPr>
            <a:r>
              <a:rPr lang="en-US" sz="8000" b="1" dirty="0" smtClean="0">
                <a:solidFill>
                  <a:srgbClr val="FFFF00"/>
                </a:solidFill>
                <a:latin typeface="+mj-lt"/>
                <a:ea typeface="Tahoma" pitchFamily="34" charset="0"/>
                <a:cs typeface="Times New Roman" pitchFamily="18" charset="0"/>
              </a:rPr>
              <a:t>DÂNG MẸ</a:t>
            </a:r>
            <a:endParaRPr lang="en-US" sz="8000" b="1" dirty="0">
              <a:solidFill>
                <a:srgbClr val="FFFF00"/>
              </a:solidFill>
              <a:latin typeface="+mj-lt"/>
              <a:ea typeface="Tahoma" pitchFamily="34" charset="0"/>
              <a:cs typeface="Times New Roman" pitchFamily="18" charset="0"/>
            </a:endParaRPr>
          </a:p>
          <a:p>
            <a:pPr marL="27432" indent="0" algn="ctr">
              <a:lnSpc>
                <a:spcPct val="130000"/>
              </a:lnSpc>
              <a:buNone/>
            </a:pPr>
            <a:r>
              <a:rPr lang="en-US" sz="6000" b="1" i="1" dirty="0" smtClean="0">
                <a:solidFill>
                  <a:schemeClr val="bg1"/>
                </a:solidFill>
                <a:latin typeface="+mj-lt"/>
                <a:ea typeface="Tahoma" pitchFamily="34" charset="0"/>
                <a:cs typeface="Times New Roman" pitchFamily="18" charset="0"/>
              </a:rPr>
              <a:t>Lm. </a:t>
            </a:r>
            <a:r>
              <a:rPr lang="en-US" sz="6000" b="1" i="1" dirty="0" err="1" smtClean="0">
                <a:solidFill>
                  <a:schemeClr val="bg1"/>
                </a:solidFill>
                <a:latin typeface="+mj-lt"/>
                <a:ea typeface="Tahoma" pitchFamily="34" charset="0"/>
                <a:cs typeface="Times New Roman" pitchFamily="18" charset="0"/>
              </a:rPr>
              <a:t>Hoài</a:t>
            </a:r>
            <a:r>
              <a:rPr lang="en-US" sz="6000" b="1" i="1" dirty="0" smtClean="0">
                <a:solidFill>
                  <a:schemeClr val="bg1"/>
                </a:solidFill>
                <a:latin typeface="+mj-lt"/>
                <a:ea typeface="Tahoma" pitchFamily="34" charset="0"/>
                <a:cs typeface="Times New Roman" pitchFamily="18" charset="0"/>
              </a:rPr>
              <a:t> </a:t>
            </a:r>
            <a:r>
              <a:rPr lang="en-US" sz="6000" b="1" i="1" dirty="0" err="1" smtClean="0">
                <a:solidFill>
                  <a:schemeClr val="bg1"/>
                </a:solidFill>
                <a:latin typeface="+mj-lt"/>
                <a:ea typeface="Tahoma" pitchFamily="34" charset="0"/>
                <a:cs typeface="Times New Roman" pitchFamily="18" charset="0"/>
              </a:rPr>
              <a:t>Đức</a:t>
            </a:r>
            <a:endParaRPr lang="en-US" sz="6000" b="1"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72313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effectLst/>
              </a:rPr>
              <a:t> </a:t>
            </a:r>
            <a:r>
              <a:rPr lang="en-US" sz="5600" b="1" dirty="0" err="1" smtClean="0">
                <a:solidFill>
                  <a:schemeClr val="bg1"/>
                </a:solidFill>
              </a:rPr>
              <a:t>Lạy</a:t>
            </a:r>
            <a:r>
              <a:rPr lang="en-US" sz="5600" b="1" dirty="0" smtClean="0">
                <a:solidFill>
                  <a:schemeClr val="bg1"/>
                </a:solidFill>
              </a:rPr>
              <a:t> </a:t>
            </a:r>
            <a:r>
              <a:rPr lang="en-US" sz="5600" b="1" dirty="0" err="1" smtClean="0">
                <a:solidFill>
                  <a:schemeClr val="bg1"/>
                </a:solidFill>
              </a:rPr>
              <a:t>Mẹ</a:t>
            </a:r>
            <a:r>
              <a:rPr lang="en-US" sz="5600" b="1" dirty="0" smtClean="0">
                <a:solidFill>
                  <a:schemeClr val="bg1"/>
                </a:solidFill>
              </a:rPr>
              <a:t> Ma-</a:t>
            </a:r>
            <a:r>
              <a:rPr lang="en-US" sz="5600" b="1" dirty="0" err="1" smtClean="0">
                <a:solidFill>
                  <a:schemeClr val="bg1"/>
                </a:solidFill>
              </a:rPr>
              <a:t>ri</a:t>
            </a:r>
            <a:r>
              <a:rPr lang="en-US" sz="5600" b="1" dirty="0" smtClean="0">
                <a:solidFill>
                  <a:schemeClr val="bg1"/>
                </a:solidFill>
              </a:rPr>
              <a:t>-a, </a:t>
            </a:r>
            <a:r>
              <a:rPr lang="en-US" sz="5600" b="1" dirty="0" err="1" smtClean="0">
                <a:solidFill>
                  <a:schemeClr val="bg1"/>
                </a:solidFill>
              </a:rPr>
              <a:t>Mẹ</a:t>
            </a:r>
            <a:r>
              <a:rPr lang="en-US" sz="5600" b="1" dirty="0" smtClean="0">
                <a:solidFill>
                  <a:schemeClr val="bg1"/>
                </a:solidFill>
              </a:rPr>
              <a:t> </a:t>
            </a:r>
            <a:r>
              <a:rPr lang="en-US" sz="5600" b="1" dirty="0" err="1" smtClean="0">
                <a:solidFill>
                  <a:schemeClr val="bg1"/>
                </a:solidFill>
              </a:rPr>
              <a:t>Thiên</a:t>
            </a:r>
            <a:r>
              <a:rPr lang="en-US" sz="5600" b="1" dirty="0" smtClean="0">
                <a:solidFill>
                  <a:schemeClr val="bg1"/>
                </a:solidFill>
              </a:rPr>
              <a:t> </a:t>
            </a:r>
            <a:r>
              <a:rPr lang="en-US" sz="5600" b="1" dirty="0" err="1" smtClean="0">
                <a:solidFill>
                  <a:schemeClr val="bg1"/>
                </a:solidFill>
              </a:rPr>
              <a:t>Chúa</a:t>
            </a:r>
            <a:r>
              <a:rPr lang="en-US" sz="5600" b="1" dirty="0" smtClean="0">
                <a:solidFill>
                  <a:schemeClr val="bg1"/>
                </a:solidFill>
              </a:rPr>
              <a:t> </a:t>
            </a:r>
            <a:r>
              <a:rPr lang="en-US" sz="5600" b="1" dirty="0" err="1" smtClean="0">
                <a:solidFill>
                  <a:schemeClr val="bg1"/>
                </a:solidFill>
              </a:rPr>
              <a:t>Mẹ</a:t>
            </a:r>
            <a:r>
              <a:rPr lang="en-US" sz="5600" b="1" dirty="0" smtClean="0">
                <a:solidFill>
                  <a:schemeClr val="bg1"/>
                </a:solidFill>
              </a:rPr>
              <a:t> </a:t>
            </a:r>
            <a:r>
              <a:rPr lang="en-US" sz="5600" b="1" dirty="0" err="1" smtClean="0">
                <a:solidFill>
                  <a:schemeClr val="bg1"/>
                </a:solidFill>
              </a:rPr>
              <a:t>Đồng</a:t>
            </a:r>
            <a:r>
              <a:rPr lang="en-US" sz="5600" b="1" dirty="0" smtClean="0">
                <a:solidFill>
                  <a:schemeClr val="bg1"/>
                </a:solidFill>
              </a:rPr>
              <a:t> Trinh. </a:t>
            </a:r>
            <a:r>
              <a:rPr lang="en-US" sz="5600" b="1" dirty="0" err="1" smtClean="0">
                <a:solidFill>
                  <a:schemeClr val="bg1"/>
                </a:solidFill>
              </a:rPr>
              <a:t>Đoàn</a:t>
            </a:r>
            <a:r>
              <a:rPr lang="en-US" sz="5600" b="1" dirty="0" smtClean="0">
                <a:solidFill>
                  <a:schemeClr val="bg1"/>
                </a:solidFill>
              </a:rPr>
              <a:t> con </a:t>
            </a:r>
            <a:r>
              <a:rPr lang="en-US" sz="5600" b="1" dirty="0" err="1" smtClean="0">
                <a:solidFill>
                  <a:schemeClr val="bg1"/>
                </a:solidFill>
              </a:rPr>
              <a:t>chung</a:t>
            </a:r>
            <a:r>
              <a:rPr lang="en-US" sz="5600" b="1" dirty="0" smtClean="0">
                <a:solidFill>
                  <a:schemeClr val="bg1"/>
                </a:solidFill>
              </a:rPr>
              <a:t> </a:t>
            </a:r>
            <a:r>
              <a:rPr lang="en-US" sz="5600" b="1" dirty="0" err="1" smtClean="0">
                <a:solidFill>
                  <a:schemeClr val="bg1"/>
                </a:solidFill>
              </a:rPr>
              <a:t>tiếng</a:t>
            </a:r>
            <a:r>
              <a:rPr lang="en-US" sz="5600" b="1" dirty="0" smtClean="0">
                <a:solidFill>
                  <a:schemeClr val="bg1"/>
                </a:solidFill>
              </a:rPr>
              <a:t> </a:t>
            </a:r>
            <a:r>
              <a:rPr lang="en-US" sz="5600" b="1" dirty="0" err="1" smtClean="0">
                <a:solidFill>
                  <a:schemeClr val="bg1"/>
                </a:solidFill>
              </a:rPr>
              <a:t>hát</a:t>
            </a:r>
            <a:r>
              <a:rPr lang="en-US" sz="5600" b="1" dirty="0" smtClean="0">
                <a:solidFill>
                  <a:schemeClr val="bg1"/>
                </a:solidFill>
              </a:rPr>
              <a:t> </a:t>
            </a:r>
            <a:r>
              <a:rPr lang="en-US" sz="5600" b="1" dirty="0" err="1" smtClean="0">
                <a:solidFill>
                  <a:schemeClr val="bg1"/>
                </a:solidFill>
              </a:rPr>
              <a:t>chung</a:t>
            </a:r>
            <a:r>
              <a:rPr lang="en-US" sz="5600" b="1" dirty="0" smtClean="0">
                <a:solidFill>
                  <a:schemeClr val="bg1"/>
                </a:solidFill>
              </a:rPr>
              <a:t> </a:t>
            </a:r>
            <a:r>
              <a:rPr lang="en-US" sz="5600" b="1" dirty="0" err="1" smtClean="0">
                <a:solidFill>
                  <a:schemeClr val="bg1"/>
                </a:solidFill>
              </a:rPr>
              <a:t>tấm</a:t>
            </a:r>
            <a:r>
              <a:rPr lang="en-US" sz="5600" b="1" dirty="0" smtClean="0">
                <a:solidFill>
                  <a:schemeClr val="bg1"/>
                </a:solidFill>
              </a:rPr>
              <a:t> </a:t>
            </a:r>
            <a:r>
              <a:rPr lang="en-US" sz="5600" b="1" dirty="0" err="1" smtClean="0">
                <a:solidFill>
                  <a:schemeClr val="bg1"/>
                </a:solidFill>
              </a:rPr>
              <a:t>lòng</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a:t>
            </a:r>
            <a:r>
              <a:rPr lang="en-US" sz="5600" b="1" dirty="0" err="1" smtClean="0">
                <a:solidFill>
                  <a:schemeClr val="bg1"/>
                </a:solidFill>
              </a:rPr>
              <a:t>sống</a:t>
            </a:r>
            <a:r>
              <a:rPr lang="en-US"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271455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FFFF00"/>
                </a:solidFill>
              </a:rPr>
              <a:t>**:</a:t>
            </a:r>
            <a:r>
              <a:rPr lang="en-US" sz="6000" b="1" dirty="0" smtClean="0">
                <a:solidFill>
                  <a:schemeClr val="bg1"/>
                </a:solidFill>
                <a:effectLst/>
              </a:rPr>
              <a:t> </a:t>
            </a:r>
            <a:r>
              <a:rPr lang="en-US" sz="6000" b="1" dirty="0" err="1" smtClean="0">
                <a:solidFill>
                  <a:schemeClr val="bg1"/>
                </a:solidFill>
              </a:rPr>
              <a:t>Lạy</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Ma-</a:t>
            </a:r>
            <a:r>
              <a:rPr lang="en-US" sz="6000" b="1" dirty="0" err="1" smtClean="0">
                <a:solidFill>
                  <a:schemeClr val="bg1"/>
                </a:solidFill>
              </a:rPr>
              <a:t>ri</a:t>
            </a:r>
            <a:r>
              <a:rPr lang="en-US" sz="6000" b="1" dirty="0" smtClean="0">
                <a:solidFill>
                  <a:schemeClr val="bg1"/>
                </a:solidFill>
              </a:rPr>
              <a:t>-a,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nhân</a:t>
            </a:r>
            <a:r>
              <a:rPr lang="en-US" sz="6000" b="1" dirty="0" smtClean="0">
                <a:solidFill>
                  <a:schemeClr val="bg1"/>
                </a:solidFill>
              </a:rPr>
              <a:t> </a:t>
            </a:r>
            <a:r>
              <a:rPr lang="en-US" sz="6000" b="1" dirty="0" err="1" smtClean="0">
                <a:solidFill>
                  <a:schemeClr val="bg1"/>
                </a:solidFill>
              </a:rPr>
              <a:t>ái</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hiển</a:t>
            </a:r>
            <a:r>
              <a:rPr lang="en-US" sz="6000" b="1" dirty="0" smtClean="0">
                <a:solidFill>
                  <a:schemeClr val="bg1"/>
                </a:solidFill>
              </a:rPr>
              <a:t> </a:t>
            </a:r>
            <a:r>
              <a:rPr lang="en-US" sz="6000" b="1" dirty="0" err="1" smtClean="0">
                <a:solidFill>
                  <a:schemeClr val="bg1"/>
                </a:solidFill>
              </a:rPr>
              <a:t>vinh</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chính</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Nữ</a:t>
            </a:r>
            <a:r>
              <a:rPr lang="en-US" sz="6000" b="1" dirty="0" smtClean="0">
                <a:solidFill>
                  <a:schemeClr val="bg1"/>
                </a:solidFill>
              </a:rPr>
              <a:t> </a:t>
            </a:r>
            <a:r>
              <a:rPr lang="en-US" sz="6000" b="1" dirty="0" err="1" smtClean="0">
                <a:solidFill>
                  <a:schemeClr val="bg1"/>
                </a:solidFill>
              </a:rPr>
              <a:t>Vương</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trạng</a:t>
            </a:r>
            <a:r>
              <a:rPr lang="en-US" sz="6000" b="1" dirty="0" smtClean="0">
                <a:solidFill>
                  <a:schemeClr val="bg1"/>
                </a:solidFill>
              </a:rPr>
              <a:t> </a:t>
            </a:r>
            <a:r>
              <a:rPr lang="en-US" sz="6000" b="1" dirty="0" err="1" smtClean="0">
                <a:solidFill>
                  <a:schemeClr val="bg1"/>
                </a:solidFill>
              </a:rPr>
              <a:t>sư</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con.</a:t>
            </a:r>
            <a:endParaRPr lang="en-US" sz="6000" b="1" dirty="0">
              <a:solidFill>
                <a:schemeClr val="bg1"/>
              </a:solidFill>
              <a:effectLst/>
            </a:endParaRPr>
          </a:p>
        </p:txBody>
      </p:sp>
    </p:spTree>
    <p:extLst>
      <p:ext uri="{BB962C8B-B14F-4D97-AF65-F5344CB8AC3E}">
        <p14:creationId xmlns:p14="http://schemas.microsoft.com/office/powerpoint/2010/main" val="76475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200" b="1" u="sng" dirty="0" err="1" smtClean="0">
                <a:solidFill>
                  <a:srgbClr val="FFFF00"/>
                </a:solidFill>
              </a:rPr>
              <a:t>Tk</a:t>
            </a:r>
            <a:r>
              <a:rPr lang="en-US" sz="5200" b="1" u="sng" dirty="0" smtClean="0">
                <a:solidFill>
                  <a:srgbClr val="FFFF00"/>
                </a:solidFill>
              </a:rPr>
              <a:t>:</a:t>
            </a:r>
            <a:r>
              <a:rPr lang="en-US" sz="5200" b="1" dirty="0" smtClean="0">
                <a:solidFill>
                  <a:schemeClr val="bg1"/>
                </a:solidFill>
                <a:effectLst/>
              </a:rPr>
              <a:t> </a:t>
            </a:r>
            <a:r>
              <a:rPr lang="en-US" sz="5200" b="1" dirty="0" smtClean="0">
                <a:solidFill>
                  <a:schemeClr val="bg1"/>
                </a:solidFill>
              </a:rPr>
              <a:t>Con </a:t>
            </a:r>
            <a:r>
              <a:rPr lang="en-US" sz="5200" b="1" dirty="0" err="1" smtClean="0">
                <a:solidFill>
                  <a:schemeClr val="bg1"/>
                </a:solidFill>
              </a:rPr>
              <a:t>dâng</a:t>
            </a:r>
            <a:r>
              <a:rPr lang="en-US" sz="5200" b="1" dirty="0" smtClean="0">
                <a:solidFill>
                  <a:schemeClr val="bg1"/>
                </a:solidFill>
              </a:rPr>
              <a:t> </a:t>
            </a:r>
            <a:r>
              <a:rPr lang="en-US" sz="5200" b="1" dirty="0" err="1" smtClean="0">
                <a:solidFill>
                  <a:schemeClr val="bg1"/>
                </a:solidFill>
              </a:rPr>
              <a:t>Mẹ</a:t>
            </a:r>
            <a:r>
              <a:rPr lang="en-US" sz="5200" b="1" dirty="0" smtClean="0">
                <a:solidFill>
                  <a:schemeClr val="bg1"/>
                </a:solidFill>
              </a:rPr>
              <a:t> </a:t>
            </a:r>
            <a:r>
              <a:rPr lang="en-US" sz="5200" b="1" dirty="0" err="1" smtClean="0">
                <a:solidFill>
                  <a:schemeClr val="bg1"/>
                </a:solidFill>
              </a:rPr>
              <a:t>đây</a:t>
            </a:r>
            <a:r>
              <a:rPr lang="en-US" sz="5200" b="1" dirty="0" smtClean="0">
                <a:solidFill>
                  <a:schemeClr val="bg1"/>
                </a:solidFill>
              </a:rPr>
              <a:t> </a:t>
            </a:r>
            <a:r>
              <a:rPr lang="en-US" sz="5200" b="1" dirty="0" err="1" smtClean="0">
                <a:solidFill>
                  <a:schemeClr val="bg1"/>
                </a:solidFill>
              </a:rPr>
              <a:t>tâm</a:t>
            </a:r>
            <a:r>
              <a:rPr lang="en-US" sz="5200" b="1" dirty="0" smtClean="0">
                <a:solidFill>
                  <a:schemeClr val="bg1"/>
                </a:solidFill>
              </a:rPr>
              <a:t> </a:t>
            </a:r>
            <a:r>
              <a:rPr lang="en-US" sz="5200" b="1" dirty="0" err="1" smtClean="0">
                <a:solidFill>
                  <a:schemeClr val="bg1"/>
                </a:solidFill>
              </a:rPr>
              <a:t>hồn</a:t>
            </a:r>
            <a:r>
              <a:rPr lang="en-US" sz="5200" b="1" dirty="0" smtClean="0">
                <a:solidFill>
                  <a:schemeClr val="bg1"/>
                </a:solidFill>
              </a:rPr>
              <a:t> </a:t>
            </a:r>
            <a:r>
              <a:rPr lang="en-US" sz="5200" b="1" dirty="0" err="1" smtClean="0">
                <a:solidFill>
                  <a:schemeClr val="bg1"/>
                </a:solidFill>
              </a:rPr>
              <a:t>đây</a:t>
            </a:r>
            <a:r>
              <a:rPr lang="en-US" sz="5200" b="1" dirty="0" smtClean="0">
                <a:solidFill>
                  <a:schemeClr val="bg1"/>
                </a:solidFill>
              </a:rPr>
              <a:t> </a:t>
            </a:r>
            <a:r>
              <a:rPr lang="en-US" sz="5200" b="1" dirty="0" err="1" smtClean="0">
                <a:solidFill>
                  <a:schemeClr val="bg1"/>
                </a:solidFill>
              </a:rPr>
              <a:t>trí</a:t>
            </a:r>
            <a:r>
              <a:rPr lang="en-US" sz="5200" b="1" dirty="0" smtClean="0">
                <a:solidFill>
                  <a:schemeClr val="bg1"/>
                </a:solidFill>
              </a:rPr>
              <a:t> </a:t>
            </a:r>
            <a:r>
              <a:rPr lang="en-US" sz="5200" b="1" dirty="0" err="1" smtClean="0">
                <a:solidFill>
                  <a:schemeClr val="bg1"/>
                </a:solidFill>
              </a:rPr>
              <a:t>khôn</a:t>
            </a:r>
            <a:r>
              <a:rPr lang="en-US" sz="5200" b="1" dirty="0" smtClean="0">
                <a:solidFill>
                  <a:schemeClr val="bg1"/>
                </a:solidFill>
              </a:rPr>
              <a:t>. </a:t>
            </a:r>
            <a:r>
              <a:rPr lang="en-US" sz="5200" b="1" dirty="0" err="1" smtClean="0">
                <a:solidFill>
                  <a:schemeClr val="bg1"/>
                </a:solidFill>
              </a:rPr>
              <a:t>Cả</a:t>
            </a:r>
            <a:r>
              <a:rPr lang="en-US" sz="5200" b="1" dirty="0" smtClean="0">
                <a:solidFill>
                  <a:schemeClr val="bg1"/>
                </a:solidFill>
              </a:rPr>
              <a:t> </a:t>
            </a:r>
            <a:r>
              <a:rPr lang="en-US" sz="5200" b="1" dirty="0" err="1" smtClean="0">
                <a:solidFill>
                  <a:schemeClr val="bg1"/>
                </a:solidFill>
              </a:rPr>
              <a:t>dĩ</a:t>
            </a:r>
            <a:r>
              <a:rPr lang="en-US" sz="5200" b="1" dirty="0" smtClean="0">
                <a:solidFill>
                  <a:schemeClr val="bg1"/>
                </a:solidFill>
              </a:rPr>
              <a:t> </a:t>
            </a:r>
            <a:r>
              <a:rPr lang="en-US" sz="5200" b="1" dirty="0" err="1" smtClean="0">
                <a:solidFill>
                  <a:schemeClr val="bg1"/>
                </a:solidFill>
              </a:rPr>
              <a:t>vãng</a:t>
            </a:r>
            <a:r>
              <a:rPr lang="en-US" sz="5200" b="1" dirty="0" smtClean="0">
                <a:solidFill>
                  <a:schemeClr val="bg1"/>
                </a:solidFill>
              </a:rPr>
              <a:t> </a:t>
            </a:r>
            <a:r>
              <a:rPr lang="en-US" sz="5200" b="1" dirty="0" err="1" smtClean="0">
                <a:solidFill>
                  <a:schemeClr val="bg1"/>
                </a:solidFill>
              </a:rPr>
              <a:t>cả</a:t>
            </a:r>
            <a:r>
              <a:rPr lang="en-US" sz="5200" b="1" dirty="0" smtClean="0">
                <a:solidFill>
                  <a:schemeClr val="bg1"/>
                </a:solidFill>
              </a:rPr>
              <a:t> </a:t>
            </a:r>
            <a:r>
              <a:rPr lang="en-US" sz="5200" b="1" dirty="0" err="1" smtClean="0">
                <a:solidFill>
                  <a:schemeClr val="bg1"/>
                </a:solidFill>
              </a:rPr>
              <a:t>hiện</a:t>
            </a:r>
            <a:r>
              <a:rPr lang="en-US" sz="5200" b="1" dirty="0" smtClean="0">
                <a:solidFill>
                  <a:schemeClr val="bg1"/>
                </a:solidFill>
              </a:rPr>
              <a:t> </a:t>
            </a:r>
            <a:r>
              <a:rPr lang="en-US" sz="5200" b="1" dirty="0" err="1" smtClean="0">
                <a:solidFill>
                  <a:schemeClr val="bg1"/>
                </a:solidFill>
              </a:rPr>
              <a:t>tại</a:t>
            </a:r>
            <a:r>
              <a:rPr lang="en-US" sz="5200" b="1" dirty="0" smtClean="0">
                <a:solidFill>
                  <a:schemeClr val="bg1"/>
                </a:solidFill>
              </a:rPr>
              <a:t> </a:t>
            </a:r>
            <a:r>
              <a:rPr lang="en-US" sz="5200" b="1" dirty="0" err="1" smtClean="0">
                <a:solidFill>
                  <a:schemeClr val="bg1"/>
                </a:solidFill>
              </a:rPr>
              <a:t>với</a:t>
            </a:r>
            <a:r>
              <a:rPr lang="en-US" sz="5200" b="1" dirty="0" smtClean="0">
                <a:solidFill>
                  <a:schemeClr val="bg1"/>
                </a:solidFill>
              </a:rPr>
              <a:t> </a:t>
            </a:r>
            <a:r>
              <a:rPr lang="en-US" sz="5200" b="1" dirty="0" err="1" smtClean="0">
                <a:solidFill>
                  <a:schemeClr val="bg1"/>
                </a:solidFill>
              </a:rPr>
              <a:t>tương</a:t>
            </a:r>
            <a:r>
              <a:rPr lang="en-US" sz="5200" b="1" dirty="0" smtClean="0">
                <a:solidFill>
                  <a:schemeClr val="bg1"/>
                </a:solidFill>
              </a:rPr>
              <a:t> </a:t>
            </a:r>
            <a:r>
              <a:rPr lang="en-US" sz="5200" b="1" dirty="0" err="1" smtClean="0">
                <a:solidFill>
                  <a:schemeClr val="bg1"/>
                </a:solidFill>
              </a:rPr>
              <a:t>lai</a:t>
            </a:r>
            <a:r>
              <a:rPr lang="en-US" sz="5200" b="1" dirty="0" smtClean="0">
                <a:solidFill>
                  <a:schemeClr val="bg1"/>
                </a:solidFill>
              </a:rPr>
              <a:t>. </a:t>
            </a:r>
            <a:r>
              <a:rPr lang="en-US" sz="5200" b="1" dirty="0" err="1" smtClean="0">
                <a:solidFill>
                  <a:schemeClr val="bg1"/>
                </a:solidFill>
              </a:rPr>
              <a:t>Đức</a:t>
            </a:r>
            <a:r>
              <a:rPr lang="en-US" sz="5200" b="1" dirty="0" smtClean="0">
                <a:solidFill>
                  <a:schemeClr val="bg1"/>
                </a:solidFill>
              </a:rPr>
              <a:t> </a:t>
            </a:r>
            <a:r>
              <a:rPr lang="en-US" sz="5200" b="1" dirty="0" err="1" smtClean="0">
                <a:solidFill>
                  <a:schemeClr val="bg1"/>
                </a:solidFill>
              </a:rPr>
              <a:t>thiện</a:t>
            </a:r>
            <a:r>
              <a:rPr lang="en-US" sz="5200" b="1" dirty="0" smtClean="0">
                <a:solidFill>
                  <a:schemeClr val="bg1"/>
                </a:solidFill>
              </a:rPr>
              <a:t> </a:t>
            </a:r>
            <a:r>
              <a:rPr lang="en-US" sz="5200" b="1" dirty="0" err="1" smtClean="0">
                <a:solidFill>
                  <a:schemeClr val="bg1"/>
                </a:solidFill>
              </a:rPr>
              <a:t>toàn</a:t>
            </a:r>
            <a:r>
              <a:rPr lang="en-US" sz="5200" b="1" dirty="0" smtClean="0">
                <a:solidFill>
                  <a:schemeClr val="bg1"/>
                </a:solidFill>
              </a:rPr>
              <a:t> con </a:t>
            </a:r>
            <a:r>
              <a:rPr lang="en-US" sz="5200" b="1" dirty="0" err="1" smtClean="0">
                <a:solidFill>
                  <a:schemeClr val="bg1"/>
                </a:solidFill>
              </a:rPr>
              <a:t>cương</a:t>
            </a:r>
            <a:r>
              <a:rPr lang="en-US" sz="5200" b="1" dirty="0" smtClean="0">
                <a:solidFill>
                  <a:schemeClr val="bg1"/>
                </a:solidFill>
              </a:rPr>
              <a:t> </a:t>
            </a:r>
            <a:r>
              <a:rPr lang="en-US" sz="5200" b="1" dirty="0" err="1" smtClean="0">
                <a:solidFill>
                  <a:schemeClr val="bg1"/>
                </a:solidFill>
              </a:rPr>
              <a:t>quyết</a:t>
            </a:r>
            <a:r>
              <a:rPr lang="en-US" sz="5200" b="1" dirty="0" smtClean="0">
                <a:solidFill>
                  <a:schemeClr val="bg1"/>
                </a:solidFill>
              </a:rPr>
              <a:t> </a:t>
            </a:r>
            <a:r>
              <a:rPr lang="en-US" sz="5200" b="1" dirty="0" err="1" smtClean="0">
                <a:solidFill>
                  <a:schemeClr val="bg1"/>
                </a:solidFill>
              </a:rPr>
              <a:t>gắng</a:t>
            </a:r>
            <a:r>
              <a:rPr lang="en-US" sz="5200" b="1" dirty="0" smtClean="0">
                <a:solidFill>
                  <a:schemeClr val="bg1"/>
                </a:solidFill>
              </a:rPr>
              <a:t> </a:t>
            </a:r>
            <a:r>
              <a:rPr lang="en-US" sz="5200" b="1" dirty="0" err="1" smtClean="0">
                <a:solidFill>
                  <a:schemeClr val="bg1"/>
                </a:solidFill>
              </a:rPr>
              <a:t>đi</a:t>
            </a:r>
            <a:r>
              <a:rPr lang="en-US" sz="5200" b="1" dirty="0" smtClean="0">
                <a:solidFill>
                  <a:schemeClr val="bg1"/>
                </a:solidFill>
              </a:rPr>
              <a:t> </a:t>
            </a:r>
            <a:r>
              <a:rPr lang="en-US" sz="5200" b="1" dirty="0" err="1" smtClean="0">
                <a:solidFill>
                  <a:schemeClr val="bg1"/>
                </a:solidFill>
              </a:rPr>
              <a:t>tới</a:t>
            </a:r>
            <a:r>
              <a:rPr lang="en-US" sz="5200" b="1" dirty="0" smtClean="0">
                <a:solidFill>
                  <a:schemeClr val="bg1"/>
                </a:solidFill>
              </a:rPr>
              <a:t>. </a:t>
            </a:r>
            <a:r>
              <a:rPr lang="en-US" sz="5200" b="1" dirty="0" err="1" smtClean="0">
                <a:solidFill>
                  <a:schemeClr val="bg1"/>
                </a:solidFill>
              </a:rPr>
              <a:t>Trông</a:t>
            </a:r>
            <a:r>
              <a:rPr lang="en-US" sz="5200" b="1" dirty="0" smtClean="0">
                <a:solidFill>
                  <a:schemeClr val="bg1"/>
                </a:solidFill>
              </a:rPr>
              <a:t> </a:t>
            </a:r>
            <a:r>
              <a:rPr lang="en-US" sz="5200" b="1" dirty="0" err="1" smtClean="0">
                <a:solidFill>
                  <a:schemeClr val="bg1"/>
                </a:solidFill>
              </a:rPr>
              <a:t>lên</a:t>
            </a:r>
            <a:r>
              <a:rPr lang="en-US" sz="5200" b="1" dirty="0" smtClean="0">
                <a:solidFill>
                  <a:schemeClr val="bg1"/>
                </a:solidFill>
              </a:rPr>
              <a:t> </a:t>
            </a:r>
            <a:r>
              <a:rPr lang="en-US" sz="5200" b="1" dirty="0" err="1" smtClean="0">
                <a:solidFill>
                  <a:schemeClr val="bg1"/>
                </a:solidFill>
              </a:rPr>
              <a:t>Mẹ</a:t>
            </a:r>
            <a:r>
              <a:rPr lang="en-US" sz="5200" b="1" dirty="0" smtClean="0">
                <a:solidFill>
                  <a:schemeClr val="bg1"/>
                </a:solidFill>
              </a:rPr>
              <a:t> </a:t>
            </a:r>
            <a:r>
              <a:rPr lang="en-US" sz="5200" b="1" dirty="0" err="1" smtClean="0">
                <a:solidFill>
                  <a:schemeClr val="bg1"/>
                </a:solidFill>
              </a:rPr>
              <a:t>là</a:t>
            </a:r>
            <a:r>
              <a:rPr lang="en-US" sz="5200" b="1" dirty="0" smtClean="0">
                <a:solidFill>
                  <a:schemeClr val="bg1"/>
                </a:solidFill>
              </a:rPr>
              <a:t> </a:t>
            </a:r>
            <a:r>
              <a:rPr lang="en-US" sz="5200" b="1" dirty="0" err="1" smtClean="0">
                <a:solidFill>
                  <a:schemeClr val="bg1"/>
                </a:solidFill>
              </a:rPr>
              <a:t>gương</a:t>
            </a:r>
            <a:r>
              <a:rPr lang="en-US" sz="5200" b="1" dirty="0" smtClean="0">
                <a:solidFill>
                  <a:schemeClr val="bg1"/>
                </a:solidFill>
              </a:rPr>
              <a:t> </a:t>
            </a:r>
            <a:r>
              <a:rPr lang="en-US" sz="5200" b="1" dirty="0" err="1" smtClean="0">
                <a:solidFill>
                  <a:schemeClr val="bg1"/>
                </a:solidFill>
              </a:rPr>
              <a:t>mẫu</a:t>
            </a:r>
            <a:r>
              <a:rPr lang="en-US" sz="5200" b="1" dirty="0" smtClean="0">
                <a:solidFill>
                  <a:schemeClr val="bg1"/>
                </a:solidFill>
              </a:rPr>
              <a:t> </a:t>
            </a:r>
            <a:r>
              <a:rPr lang="en-US" sz="5200" b="1" dirty="0" err="1" smtClean="0">
                <a:solidFill>
                  <a:schemeClr val="bg1"/>
                </a:solidFill>
              </a:rPr>
              <a:t>của</a:t>
            </a:r>
            <a:r>
              <a:rPr lang="en-US" sz="5200" b="1" dirty="0" smtClean="0">
                <a:solidFill>
                  <a:schemeClr val="bg1"/>
                </a:solidFill>
              </a:rPr>
              <a:t> </a:t>
            </a:r>
            <a:r>
              <a:rPr lang="en-US" sz="5200" b="1" dirty="0" err="1" smtClean="0">
                <a:solidFill>
                  <a:schemeClr val="bg1"/>
                </a:solidFill>
              </a:rPr>
              <a:t>đời</a:t>
            </a:r>
            <a:r>
              <a:rPr lang="en-US" sz="5200" b="1" dirty="0" smtClean="0">
                <a:solidFill>
                  <a:schemeClr val="bg1"/>
                </a:solidFill>
              </a:rPr>
              <a:t> con.</a:t>
            </a:r>
            <a:endParaRPr lang="en-US" sz="5200" b="1" dirty="0">
              <a:solidFill>
                <a:schemeClr val="bg1"/>
              </a:solidFill>
              <a:effectLst/>
            </a:endParaRPr>
          </a:p>
        </p:txBody>
      </p:sp>
    </p:spTree>
    <p:extLst>
      <p:ext uri="{BB962C8B-B14F-4D97-AF65-F5344CB8AC3E}">
        <p14:creationId xmlns:p14="http://schemas.microsoft.com/office/powerpoint/2010/main" val="314088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a:solidFill>
                  <a:srgbClr val="FFFF00"/>
                </a:solidFill>
                <a:latin typeface="+mj-lt"/>
                <a:ea typeface="Tahoma" pitchFamily="34" charset="0"/>
                <a:cs typeface="Times New Roman" pitchFamily="18" charset="0"/>
              </a:rPr>
              <a:t>Tk1:</a:t>
            </a:r>
            <a:r>
              <a:rPr lang="en-US" sz="5600" dirty="0">
                <a:latin typeface="+mj-lt"/>
              </a:rPr>
              <a:t> </a:t>
            </a:r>
            <a:r>
              <a:rPr lang="vi-VN" sz="5600" b="1" dirty="0">
                <a:solidFill>
                  <a:schemeClr val="bg1"/>
                </a:solidFill>
                <a:latin typeface="+mj-lt"/>
              </a:rPr>
              <a:t>Trong tâm tình đơn sơ con tiến vào đền thánh Chúa </a:t>
            </a:r>
            <a:r>
              <a:rPr lang="vi-VN" sz="5600" b="1" dirty="0" smtClean="0">
                <a:solidFill>
                  <a:schemeClr val="bg1"/>
                </a:solidFill>
                <a:latin typeface="+mj-lt"/>
              </a:rPr>
              <a:t>Trời</a:t>
            </a:r>
            <a:r>
              <a:rPr lang="en-US" sz="5600" b="1" dirty="0" smtClean="0">
                <a:solidFill>
                  <a:schemeClr val="bg1"/>
                </a:solidFill>
                <a:latin typeface="+mj-lt"/>
              </a:rPr>
              <a:t>.</a:t>
            </a:r>
            <a:r>
              <a:rPr lang="vi-VN" sz="5600" b="1" dirty="0" smtClean="0">
                <a:solidFill>
                  <a:schemeClr val="bg1"/>
                </a:solidFill>
                <a:latin typeface="+mj-lt"/>
              </a:rPr>
              <a:t> </a:t>
            </a:r>
            <a:r>
              <a:rPr lang="en-US" sz="5600" b="1" dirty="0">
                <a:solidFill>
                  <a:schemeClr val="bg1"/>
                </a:solidFill>
                <a:latin typeface="+mj-lt"/>
              </a:rPr>
              <a:t>X</a:t>
            </a:r>
            <a:r>
              <a:rPr lang="vi-VN" sz="5600" b="1" dirty="0" smtClean="0">
                <a:solidFill>
                  <a:schemeClr val="bg1"/>
                </a:solidFill>
                <a:latin typeface="+mj-lt"/>
              </a:rPr>
              <a:t>in </a:t>
            </a:r>
            <a:r>
              <a:rPr lang="vi-VN" sz="5600" b="1" dirty="0">
                <a:solidFill>
                  <a:schemeClr val="bg1"/>
                </a:solidFill>
                <a:latin typeface="+mj-lt"/>
              </a:rPr>
              <a:t>dâng lời chúc tụng Ngài là </a:t>
            </a:r>
            <a:r>
              <a:rPr lang="en-US" sz="5600" b="1" dirty="0">
                <a:solidFill>
                  <a:schemeClr val="bg1"/>
                </a:solidFill>
                <a:latin typeface="+mj-lt"/>
              </a:rPr>
              <a:t>Đ</a:t>
            </a:r>
            <a:r>
              <a:rPr lang="vi-VN" sz="5600" b="1" dirty="0" smtClean="0">
                <a:solidFill>
                  <a:schemeClr val="bg1"/>
                </a:solidFill>
                <a:latin typeface="+mj-lt"/>
              </a:rPr>
              <a:t>ấng </a:t>
            </a:r>
            <a:r>
              <a:rPr lang="vi-VN" sz="5600" b="1" dirty="0">
                <a:solidFill>
                  <a:schemeClr val="bg1"/>
                </a:solidFill>
                <a:latin typeface="+mj-lt"/>
              </a:rPr>
              <a:t>tác sinh muôn loài. </a:t>
            </a:r>
          </a:p>
        </p:txBody>
      </p:sp>
    </p:spTree>
    <p:extLst>
      <p:ext uri="{BB962C8B-B14F-4D97-AF65-F5344CB8AC3E}">
        <p14:creationId xmlns:p14="http://schemas.microsoft.com/office/powerpoint/2010/main" val="1773035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FF00"/>
                </a:solidFill>
              </a:rPr>
              <a:t>Đk</a:t>
            </a:r>
            <a:r>
              <a:rPr lang="en-US" sz="5600" b="1" u="sng" dirty="0" smtClean="0">
                <a:solidFill>
                  <a:srgbClr val="FFFF00"/>
                </a:solidFill>
              </a:rPr>
              <a:t>:</a:t>
            </a:r>
            <a:r>
              <a:rPr lang="en-US" sz="5600" b="1" dirty="0" smtClean="0">
                <a:solidFill>
                  <a:schemeClr val="bg1"/>
                </a:solidFill>
                <a:effectLst/>
              </a:rPr>
              <a:t> </a:t>
            </a:r>
            <a:r>
              <a:rPr lang="en-US" sz="5600" b="1" dirty="0" err="1" smtClean="0">
                <a:solidFill>
                  <a:schemeClr val="bg1"/>
                </a:solidFill>
              </a:rPr>
              <a:t>Lạy</a:t>
            </a:r>
            <a:r>
              <a:rPr lang="en-US" sz="5600" b="1" dirty="0" smtClean="0">
                <a:solidFill>
                  <a:schemeClr val="bg1"/>
                </a:solidFill>
              </a:rPr>
              <a:t> </a:t>
            </a:r>
            <a:r>
              <a:rPr lang="en-US" sz="5600" b="1" dirty="0" err="1" smtClean="0">
                <a:solidFill>
                  <a:schemeClr val="bg1"/>
                </a:solidFill>
              </a:rPr>
              <a:t>Mẹ</a:t>
            </a:r>
            <a:r>
              <a:rPr lang="en-US" sz="5600" b="1" dirty="0" smtClean="0">
                <a:solidFill>
                  <a:schemeClr val="bg1"/>
                </a:solidFill>
              </a:rPr>
              <a:t> Ma-</a:t>
            </a:r>
            <a:r>
              <a:rPr lang="en-US" sz="5600" b="1" dirty="0" err="1" smtClean="0">
                <a:solidFill>
                  <a:schemeClr val="bg1"/>
                </a:solidFill>
              </a:rPr>
              <a:t>ri</a:t>
            </a:r>
            <a:r>
              <a:rPr lang="en-US" sz="5600" b="1" dirty="0" smtClean="0">
                <a:solidFill>
                  <a:schemeClr val="bg1"/>
                </a:solidFill>
              </a:rPr>
              <a:t>-a, </a:t>
            </a:r>
            <a:r>
              <a:rPr lang="en-US" sz="5600" b="1" dirty="0" err="1" smtClean="0">
                <a:solidFill>
                  <a:schemeClr val="bg1"/>
                </a:solidFill>
              </a:rPr>
              <a:t>Mẹ</a:t>
            </a:r>
            <a:r>
              <a:rPr lang="en-US" sz="5600" b="1" dirty="0" smtClean="0">
                <a:solidFill>
                  <a:schemeClr val="bg1"/>
                </a:solidFill>
              </a:rPr>
              <a:t> </a:t>
            </a:r>
            <a:r>
              <a:rPr lang="en-US" sz="5600" b="1" dirty="0" err="1" smtClean="0">
                <a:solidFill>
                  <a:schemeClr val="bg1"/>
                </a:solidFill>
              </a:rPr>
              <a:t>Thiên</a:t>
            </a:r>
            <a:r>
              <a:rPr lang="en-US" sz="5600" b="1" dirty="0" smtClean="0">
                <a:solidFill>
                  <a:schemeClr val="bg1"/>
                </a:solidFill>
              </a:rPr>
              <a:t> </a:t>
            </a:r>
            <a:r>
              <a:rPr lang="en-US" sz="5600" b="1" dirty="0" err="1" smtClean="0">
                <a:solidFill>
                  <a:schemeClr val="bg1"/>
                </a:solidFill>
              </a:rPr>
              <a:t>Chúa</a:t>
            </a:r>
            <a:r>
              <a:rPr lang="en-US" sz="5600" b="1" dirty="0" smtClean="0">
                <a:solidFill>
                  <a:schemeClr val="bg1"/>
                </a:solidFill>
              </a:rPr>
              <a:t> </a:t>
            </a:r>
            <a:r>
              <a:rPr lang="en-US" sz="5600" b="1" dirty="0" err="1" smtClean="0">
                <a:solidFill>
                  <a:schemeClr val="bg1"/>
                </a:solidFill>
              </a:rPr>
              <a:t>Mẹ</a:t>
            </a:r>
            <a:r>
              <a:rPr lang="en-US" sz="5600" b="1" dirty="0" smtClean="0">
                <a:solidFill>
                  <a:schemeClr val="bg1"/>
                </a:solidFill>
              </a:rPr>
              <a:t> </a:t>
            </a:r>
            <a:r>
              <a:rPr lang="en-US" sz="5600" b="1" dirty="0" err="1" smtClean="0">
                <a:solidFill>
                  <a:schemeClr val="bg1"/>
                </a:solidFill>
              </a:rPr>
              <a:t>Đồng</a:t>
            </a:r>
            <a:r>
              <a:rPr lang="en-US" sz="5600" b="1" dirty="0" smtClean="0">
                <a:solidFill>
                  <a:schemeClr val="bg1"/>
                </a:solidFill>
              </a:rPr>
              <a:t> Trinh. </a:t>
            </a:r>
            <a:r>
              <a:rPr lang="en-US" sz="5600" b="1" dirty="0" err="1" smtClean="0">
                <a:solidFill>
                  <a:schemeClr val="bg1"/>
                </a:solidFill>
              </a:rPr>
              <a:t>Đoàn</a:t>
            </a:r>
            <a:r>
              <a:rPr lang="en-US" sz="5600" b="1" dirty="0" smtClean="0">
                <a:solidFill>
                  <a:schemeClr val="bg1"/>
                </a:solidFill>
              </a:rPr>
              <a:t> con </a:t>
            </a:r>
            <a:r>
              <a:rPr lang="en-US" sz="5600" b="1" dirty="0" err="1" smtClean="0">
                <a:solidFill>
                  <a:schemeClr val="bg1"/>
                </a:solidFill>
              </a:rPr>
              <a:t>chung</a:t>
            </a:r>
            <a:r>
              <a:rPr lang="en-US" sz="5600" b="1" dirty="0" smtClean="0">
                <a:solidFill>
                  <a:schemeClr val="bg1"/>
                </a:solidFill>
              </a:rPr>
              <a:t> </a:t>
            </a:r>
            <a:r>
              <a:rPr lang="en-US" sz="5600" b="1" dirty="0" err="1" smtClean="0">
                <a:solidFill>
                  <a:schemeClr val="bg1"/>
                </a:solidFill>
              </a:rPr>
              <a:t>tiếng</a:t>
            </a:r>
            <a:r>
              <a:rPr lang="en-US" sz="5600" b="1" dirty="0" smtClean="0">
                <a:solidFill>
                  <a:schemeClr val="bg1"/>
                </a:solidFill>
              </a:rPr>
              <a:t> </a:t>
            </a:r>
            <a:r>
              <a:rPr lang="en-US" sz="5600" b="1" dirty="0" err="1" smtClean="0">
                <a:solidFill>
                  <a:schemeClr val="bg1"/>
                </a:solidFill>
              </a:rPr>
              <a:t>hát</a:t>
            </a:r>
            <a:r>
              <a:rPr lang="en-US" sz="5600" b="1" dirty="0" smtClean="0">
                <a:solidFill>
                  <a:schemeClr val="bg1"/>
                </a:solidFill>
              </a:rPr>
              <a:t> </a:t>
            </a:r>
            <a:r>
              <a:rPr lang="en-US" sz="5600" b="1" dirty="0" err="1" smtClean="0">
                <a:solidFill>
                  <a:schemeClr val="bg1"/>
                </a:solidFill>
              </a:rPr>
              <a:t>chung</a:t>
            </a:r>
            <a:r>
              <a:rPr lang="en-US" sz="5600" b="1" dirty="0" smtClean="0">
                <a:solidFill>
                  <a:schemeClr val="bg1"/>
                </a:solidFill>
              </a:rPr>
              <a:t> </a:t>
            </a:r>
            <a:r>
              <a:rPr lang="en-US" sz="5600" b="1" dirty="0" err="1" smtClean="0">
                <a:solidFill>
                  <a:schemeClr val="bg1"/>
                </a:solidFill>
              </a:rPr>
              <a:t>tấm</a:t>
            </a:r>
            <a:r>
              <a:rPr lang="en-US" sz="5600" b="1" dirty="0" smtClean="0">
                <a:solidFill>
                  <a:schemeClr val="bg1"/>
                </a:solidFill>
              </a:rPr>
              <a:t> </a:t>
            </a:r>
            <a:r>
              <a:rPr lang="en-US" sz="5600" b="1" dirty="0" err="1" smtClean="0">
                <a:solidFill>
                  <a:schemeClr val="bg1"/>
                </a:solidFill>
              </a:rPr>
              <a:t>lòng</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a:t>
            </a:r>
            <a:r>
              <a:rPr lang="en-US" sz="5600" b="1" dirty="0" err="1" smtClean="0">
                <a:solidFill>
                  <a:schemeClr val="bg1"/>
                </a:solidFill>
              </a:rPr>
              <a:t>sống</a:t>
            </a:r>
            <a:r>
              <a:rPr lang="en-US" sz="5600" b="1" dirty="0" smtClean="0">
                <a:solidFill>
                  <a:schemeClr val="bg1"/>
                </a:solidFill>
              </a:rPr>
              <a:t>.</a:t>
            </a:r>
            <a:endParaRPr lang="en-US" sz="5600" b="1" dirty="0">
              <a:solidFill>
                <a:schemeClr val="bg1"/>
              </a:solidFill>
              <a:effectLst/>
            </a:endParaRPr>
          </a:p>
        </p:txBody>
      </p:sp>
    </p:spTree>
    <p:extLst>
      <p:ext uri="{BB962C8B-B14F-4D97-AF65-F5344CB8AC3E}">
        <p14:creationId xmlns:p14="http://schemas.microsoft.com/office/powerpoint/2010/main" val="364407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FFFF00"/>
                </a:solidFill>
              </a:rPr>
              <a:t>**:</a:t>
            </a:r>
            <a:r>
              <a:rPr lang="en-US" sz="6000" b="1" dirty="0" smtClean="0">
                <a:solidFill>
                  <a:schemeClr val="bg1"/>
                </a:solidFill>
                <a:effectLst/>
              </a:rPr>
              <a:t> </a:t>
            </a:r>
            <a:r>
              <a:rPr lang="en-US" sz="6000" b="1" dirty="0" err="1" smtClean="0">
                <a:solidFill>
                  <a:schemeClr val="bg1"/>
                </a:solidFill>
              </a:rPr>
              <a:t>Lạy</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Ma-</a:t>
            </a:r>
            <a:r>
              <a:rPr lang="en-US" sz="6000" b="1" dirty="0" err="1" smtClean="0">
                <a:solidFill>
                  <a:schemeClr val="bg1"/>
                </a:solidFill>
              </a:rPr>
              <a:t>ri</a:t>
            </a:r>
            <a:r>
              <a:rPr lang="en-US" sz="6000" b="1" dirty="0" smtClean="0">
                <a:solidFill>
                  <a:schemeClr val="bg1"/>
                </a:solidFill>
              </a:rPr>
              <a:t>-a,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nhân</a:t>
            </a:r>
            <a:r>
              <a:rPr lang="en-US" sz="6000" b="1" dirty="0" smtClean="0">
                <a:solidFill>
                  <a:schemeClr val="bg1"/>
                </a:solidFill>
              </a:rPr>
              <a:t> </a:t>
            </a:r>
            <a:r>
              <a:rPr lang="en-US" sz="6000" b="1" dirty="0" err="1" smtClean="0">
                <a:solidFill>
                  <a:schemeClr val="bg1"/>
                </a:solidFill>
              </a:rPr>
              <a:t>ái</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hiển</a:t>
            </a:r>
            <a:r>
              <a:rPr lang="en-US" sz="6000" b="1" dirty="0" smtClean="0">
                <a:solidFill>
                  <a:schemeClr val="bg1"/>
                </a:solidFill>
              </a:rPr>
              <a:t> </a:t>
            </a:r>
            <a:r>
              <a:rPr lang="en-US" sz="6000" b="1" dirty="0" err="1" smtClean="0">
                <a:solidFill>
                  <a:schemeClr val="bg1"/>
                </a:solidFill>
              </a:rPr>
              <a:t>vinh</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a:t>
            </a:r>
            <a:r>
              <a:rPr lang="en-US" sz="6000" b="1" dirty="0" err="1" smtClean="0">
                <a:solidFill>
                  <a:schemeClr val="bg1"/>
                </a:solidFill>
              </a:rPr>
              <a:t>chính</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Nữ</a:t>
            </a:r>
            <a:r>
              <a:rPr lang="en-US" sz="6000" b="1" dirty="0" smtClean="0">
                <a:solidFill>
                  <a:schemeClr val="bg1"/>
                </a:solidFill>
              </a:rPr>
              <a:t> </a:t>
            </a:r>
            <a:r>
              <a:rPr lang="en-US" sz="6000" b="1" dirty="0" err="1" smtClean="0">
                <a:solidFill>
                  <a:schemeClr val="bg1"/>
                </a:solidFill>
              </a:rPr>
              <a:t>Vương</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trạng</a:t>
            </a:r>
            <a:r>
              <a:rPr lang="en-US" sz="6000" b="1" dirty="0" smtClean="0">
                <a:solidFill>
                  <a:schemeClr val="bg1"/>
                </a:solidFill>
              </a:rPr>
              <a:t> </a:t>
            </a:r>
            <a:r>
              <a:rPr lang="en-US" sz="6000" b="1" dirty="0" err="1" smtClean="0">
                <a:solidFill>
                  <a:schemeClr val="bg1"/>
                </a:solidFill>
              </a:rPr>
              <a:t>sư</a:t>
            </a:r>
            <a:r>
              <a:rPr lang="en-US" sz="6000" b="1" dirty="0" smtClean="0">
                <a:solidFill>
                  <a:schemeClr val="bg1"/>
                </a:solidFill>
              </a:rPr>
              <a:t> </a:t>
            </a:r>
            <a:r>
              <a:rPr lang="en-US" sz="6000" b="1" dirty="0" err="1" smtClean="0">
                <a:solidFill>
                  <a:schemeClr val="bg1"/>
                </a:solidFill>
              </a:rPr>
              <a:t>là</a:t>
            </a:r>
            <a:r>
              <a:rPr lang="en-US" sz="6000" b="1" dirty="0" smtClean="0">
                <a:solidFill>
                  <a:schemeClr val="bg1"/>
                </a:solidFill>
              </a:rPr>
              <a:t> </a:t>
            </a:r>
            <a:r>
              <a:rPr lang="en-US" sz="6000" b="1" dirty="0" err="1" smtClean="0">
                <a:solidFill>
                  <a:schemeClr val="bg1"/>
                </a:solidFill>
              </a:rPr>
              <a:t>Mẹ</a:t>
            </a:r>
            <a:r>
              <a:rPr lang="en-US" sz="6000" b="1" dirty="0" smtClean="0">
                <a:solidFill>
                  <a:schemeClr val="bg1"/>
                </a:solidFill>
              </a:rPr>
              <a:t> con.</a:t>
            </a:r>
            <a:endParaRPr lang="en-US" sz="6000" b="1" dirty="0">
              <a:solidFill>
                <a:schemeClr val="bg1"/>
              </a:solidFill>
              <a:effectLst/>
            </a:endParaRPr>
          </a:p>
        </p:txBody>
      </p:sp>
    </p:spTree>
    <p:extLst>
      <p:ext uri="{BB962C8B-B14F-4D97-AF65-F5344CB8AC3E}">
        <p14:creationId xmlns:p14="http://schemas.microsoft.com/office/powerpoint/2010/main" val="118647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FF00"/>
                </a:solidFill>
                <a:latin typeface="+mj-lt"/>
                <a:ea typeface="Tahoma" pitchFamily="34" charset="0"/>
                <a:cs typeface="Times New Roman" pitchFamily="18" charset="0"/>
              </a:rPr>
              <a:t>**:</a:t>
            </a:r>
            <a:r>
              <a:rPr lang="en-US" sz="5600" dirty="0">
                <a:latin typeface="+mj-lt"/>
              </a:rPr>
              <a:t> </a:t>
            </a:r>
            <a:r>
              <a:rPr lang="vi-VN" sz="5600" b="1" dirty="0" smtClean="0">
                <a:solidFill>
                  <a:schemeClr val="bg1"/>
                </a:solidFill>
                <a:latin typeface="+mj-lt"/>
              </a:rPr>
              <a:t>Con </a:t>
            </a:r>
            <a:r>
              <a:rPr lang="vi-VN" sz="5600" b="1" dirty="0">
                <a:solidFill>
                  <a:schemeClr val="bg1"/>
                </a:solidFill>
                <a:latin typeface="+mj-lt"/>
              </a:rPr>
              <a:t>tâm thành tri ân tình thương Chúa biết bao cao </a:t>
            </a:r>
            <a:r>
              <a:rPr lang="vi-VN" sz="5600" b="1" dirty="0" smtClean="0">
                <a:solidFill>
                  <a:schemeClr val="bg1"/>
                </a:solidFill>
                <a:latin typeface="+mj-lt"/>
              </a:rPr>
              <a:t>vời</a:t>
            </a:r>
            <a:r>
              <a:rPr lang="en-US" sz="5600" b="1" dirty="0" smtClean="0">
                <a:solidFill>
                  <a:schemeClr val="bg1"/>
                </a:solidFill>
                <a:latin typeface="+mj-lt"/>
              </a:rPr>
              <a:t>,</a:t>
            </a:r>
            <a:r>
              <a:rPr lang="vi-VN" sz="5600" b="1" dirty="0" smtClean="0">
                <a:solidFill>
                  <a:schemeClr val="bg1"/>
                </a:solidFill>
                <a:latin typeface="+mj-lt"/>
              </a:rPr>
              <a:t> </a:t>
            </a:r>
            <a:r>
              <a:rPr lang="vi-VN" sz="5600" b="1" dirty="0">
                <a:solidFill>
                  <a:schemeClr val="bg1"/>
                </a:solidFill>
                <a:latin typeface="+mj-lt"/>
              </a:rPr>
              <a:t>Ngài đã hướng dẫn con vào đời, cho con được gọi Ngài là </a:t>
            </a:r>
            <a:r>
              <a:rPr lang="vi-VN" sz="5600" b="1" dirty="0" smtClean="0">
                <a:solidFill>
                  <a:schemeClr val="bg1"/>
                </a:solidFill>
                <a:latin typeface="+mj-lt"/>
              </a:rPr>
              <a:t>Cha</a:t>
            </a:r>
            <a:r>
              <a:rPr lang="en-US" sz="5600" b="1" dirty="0" smtClean="0">
                <a:solidFill>
                  <a:schemeClr val="bg1"/>
                </a:solidFill>
                <a:latin typeface="+mj-lt"/>
              </a:rPr>
              <a:t>.</a:t>
            </a:r>
            <a:endParaRPr lang="vi-VN" sz="5600" b="1" dirty="0">
              <a:solidFill>
                <a:schemeClr val="bg1"/>
              </a:solidFill>
              <a:latin typeface="+mj-lt"/>
            </a:endParaRPr>
          </a:p>
        </p:txBody>
      </p:sp>
    </p:spTree>
    <p:extLst>
      <p:ext uri="{BB962C8B-B14F-4D97-AF65-F5344CB8AC3E}">
        <p14:creationId xmlns:p14="http://schemas.microsoft.com/office/powerpoint/2010/main" val="179008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20000"/>
              </a:lnSpc>
              <a:buNone/>
            </a:pPr>
            <a:r>
              <a:rPr lang="en-US" sz="4900" b="1" u="sng" dirty="0" err="1">
                <a:solidFill>
                  <a:srgbClr val="FFFF00"/>
                </a:solidFill>
                <a:latin typeface="+mj-lt"/>
                <a:ea typeface="Tahoma" pitchFamily="34" charset="0"/>
                <a:cs typeface="Times New Roman" pitchFamily="18" charset="0"/>
              </a:rPr>
              <a:t>Đk</a:t>
            </a:r>
            <a:r>
              <a:rPr lang="en-US" sz="4900" b="1" u="sng" dirty="0">
                <a:solidFill>
                  <a:srgbClr val="FFFF00"/>
                </a:solidFill>
                <a:latin typeface="+mj-lt"/>
                <a:ea typeface="Tahoma" pitchFamily="34" charset="0"/>
                <a:cs typeface="Times New Roman" pitchFamily="18" charset="0"/>
              </a:rPr>
              <a:t>:</a:t>
            </a:r>
            <a:r>
              <a:rPr lang="en-US" sz="4900" b="1" dirty="0">
                <a:solidFill>
                  <a:srgbClr val="003399"/>
                </a:solidFill>
                <a:latin typeface="+mj-lt"/>
                <a:ea typeface="Tahoma" pitchFamily="34" charset="0"/>
                <a:cs typeface="Times New Roman" pitchFamily="18" charset="0"/>
              </a:rPr>
              <a:t> </a:t>
            </a:r>
            <a:r>
              <a:rPr lang="vi-VN" sz="4900" b="1" dirty="0">
                <a:solidFill>
                  <a:schemeClr val="bg1"/>
                </a:solidFill>
                <a:latin typeface="+mj-lt"/>
              </a:rPr>
              <a:t>Vinh danh Chúa Cha uy hùng toàn năng. Vinh danh Chúa Con cứu độ nhân trần. Vinh danh Thánh Linh chính nguồn ủi an. Vinh danh Ba Ngôi đến tận ngàn </a:t>
            </a:r>
            <a:r>
              <a:rPr lang="vi-VN" sz="4900" b="1" dirty="0" smtClean="0">
                <a:solidFill>
                  <a:schemeClr val="bg1"/>
                </a:solidFill>
                <a:latin typeface="+mj-lt"/>
              </a:rPr>
              <a:t>thu</a:t>
            </a:r>
            <a:r>
              <a:rPr lang="en-US" sz="4900" b="1" dirty="0" smtClean="0">
                <a:solidFill>
                  <a:schemeClr val="bg1"/>
                </a:solidFill>
                <a:latin typeface="+mj-lt"/>
              </a:rPr>
              <a:t>.</a:t>
            </a:r>
            <a:endParaRPr lang="en-US" sz="49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326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FF00"/>
                </a:solidFill>
                <a:latin typeface="+mj-lt"/>
                <a:ea typeface="Tahoma" pitchFamily="34" charset="0"/>
                <a:cs typeface="Times New Roman" pitchFamily="18" charset="0"/>
              </a:rPr>
              <a:t>Tk2:</a:t>
            </a:r>
            <a:r>
              <a:rPr lang="en-US" sz="5600" dirty="0">
                <a:latin typeface="+mj-lt"/>
              </a:rPr>
              <a:t> </a:t>
            </a:r>
            <a:r>
              <a:rPr lang="vi-VN" sz="5600" b="1" dirty="0">
                <a:solidFill>
                  <a:schemeClr val="bg1"/>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2745893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FF00"/>
                </a:solidFill>
                <a:latin typeface="+mj-lt"/>
                <a:ea typeface="Tahoma" pitchFamily="34" charset="0"/>
                <a:cs typeface="Times New Roman" pitchFamily="18" charset="0"/>
              </a:rPr>
              <a:t>**:</a:t>
            </a:r>
            <a:r>
              <a:rPr lang="en-US" sz="5600" dirty="0">
                <a:latin typeface="+mj-lt"/>
              </a:rPr>
              <a:t> </a:t>
            </a:r>
            <a:r>
              <a:rPr lang="vi-VN" sz="5600" b="1" dirty="0">
                <a:solidFill>
                  <a:schemeClr val="bg1"/>
                </a:solidFill>
                <a:latin typeface="+mj-lt"/>
              </a:rPr>
              <a:t>Xin dâng trọn đời con tựa em bé nép </a:t>
            </a:r>
            <a:r>
              <a:rPr lang="en-US" sz="5600" b="1" dirty="0" err="1" smtClean="0">
                <a:solidFill>
                  <a:schemeClr val="bg1"/>
                </a:solidFill>
                <a:latin typeface="+mj-lt"/>
              </a:rPr>
              <a:t>trong</a:t>
            </a:r>
            <a:r>
              <a:rPr lang="vi-VN" sz="5600" b="1" dirty="0" smtClean="0">
                <a:solidFill>
                  <a:schemeClr val="bg1"/>
                </a:solidFill>
                <a:latin typeface="+mj-lt"/>
              </a:rPr>
              <a:t> </a:t>
            </a:r>
            <a:r>
              <a:rPr lang="vi-VN" sz="5600" b="1" dirty="0">
                <a:solidFill>
                  <a:schemeClr val="bg1"/>
                </a:solidFill>
                <a:latin typeface="+mj-lt"/>
              </a:rPr>
              <a:t>tay </a:t>
            </a:r>
            <a:r>
              <a:rPr lang="vi-VN" sz="5600" b="1" dirty="0" smtClean="0">
                <a:solidFill>
                  <a:schemeClr val="bg1"/>
                </a:solidFill>
                <a:latin typeface="+mj-lt"/>
              </a:rPr>
              <a:t>mẹ</a:t>
            </a:r>
            <a:r>
              <a:rPr lang="en-US" sz="5600" b="1" dirty="0" smtClean="0">
                <a:solidFill>
                  <a:schemeClr val="bg1"/>
                </a:solidFill>
                <a:latin typeface="+mj-lt"/>
              </a:rPr>
              <a:t>,</a:t>
            </a:r>
            <a:r>
              <a:rPr lang="vi-VN" sz="5600" b="1" dirty="0" smtClean="0">
                <a:solidFill>
                  <a:schemeClr val="bg1"/>
                </a:solidFill>
                <a:latin typeface="+mj-lt"/>
              </a:rPr>
              <a:t> </a:t>
            </a:r>
            <a:r>
              <a:rPr lang="en-US" sz="5600" b="1" dirty="0" smtClean="0">
                <a:solidFill>
                  <a:schemeClr val="bg1"/>
                </a:solidFill>
                <a:latin typeface="+mj-lt"/>
              </a:rPr>
              <a:t>t</a:t>
            </a:r>
            <a:r>
              <a:rPr lang="vi-VN" sz="5600" b="1" dirty="0" smtClean="0">
                <a:solidFill>
                  <a:schemeClr val="bg1"/>
                </a:solidFill>
                <a:latin typeface="+mj-lt"/>
              </a:rPr>
              <a:t>ìm </a:t>
            </a:r>
            <a:r>
              <a:rPr lang="vi-VN" sz="5600" b="1" dirty="0">
                <a:solidFill>
                  <a:schemeClr val="bg1"/>
                </a:solidFill>
                <a:latin typeface="+mj-lt"/>
              </a:rPr>
              <a:t>giòng sữa mát thơm đậm </a:t>
            </a:r>
            <a:r>
              <a:rPr lang="vi-VN" sz="5600" b="1" dirty="0" smtClean="0">
                <a:solidFill>
                  <a:schemeClr val="bg1"/>
                </a:solidFill>
                <a:latin typeface="+mj-lt"/>
              </a:rPr>
              <a:t>đà</a:t>
            </a:r>
            <a:r>
              <a:rPr lang="en-US" sz="5600" b="1" dirty="0" smtClean="0">
                <a:solidFill>
                  <a:schemeClr val="bg1"/>
                </a:solidFill>
                <a:latin typeface="+mj-lt"/>
              </a:rPr>
              <a:t>,</a:t>
            </a:r>
            <a:r>
              <a:rPr lang="vi-VN" sz="5600" b="1" dirty="0" smtClean="0">
                <a:solidFill>
                  <a:schemeClr val="bg1"/>
                </a:solidFill>
                <a:latin typeface="+mj-lt"/>
              </a:rPr>
              <a:t> </a:t>
            </a:r>
            <a:r>
              <a:rPr lang="vi-VN" sz="5600" b="1" dirty="0">
                <a:solidFill>
                  <a:schemeClr val="bg1"/>
                </a:solidFill>
                <a:latin typeface="+mj-lt"/>
              </a:rPr>
              <a:t>Chúa hãy thương </a:t>
            </a:r>
            <a:r>
              <a:rPr lang="vi-VN" sz="5600" b="1" dirty="0" smtClean="0">
                <a:solidFill>
                  <a:schemeClr val="bg1"/>
                </a:solidFill>
                <a:latin typeface="+mj-lt"/>
              </a:rPr>
              <a:t>phù</a:t>
            </a:r>
            <a:r>
              <a:rPr lang="en-US" sz="5600" b="1" dirty="0" smtClean="0">
                <a:solidFill>
                  <a:schemeClr val="bg1"/>
                </a:solidFill>
                <a:latin typeface="+mj-lt"/>
              </a:rPr>
              <a:t> </a:t>
            </a:r>
            <a:r>
              <a:rPr lang="en-US" sz="5600" b="1" dirty="0" err="1" smtClean="0">
                <a:solidFill>
                  <a:schemeClr val="bg1"/>
                </a:solidFill>
                <a:latin typeface="+mj-lt"/>
              </a:rPr>
              <a:t>hộ</a:t>
            </a:r>
            <a:r>
              <a:rPr lang="vi-VN" sz="5600" b="1" dirty="0" smtClean="0">
                <a:solidFill>
                  <a:schemeClr val="bg1"/>
                </a:solidFill>
                <a:latin typeface="+mj-lt"/>
              </a:rPr>
              <a:t> </a:t>
            </a:r>
            <a:r>
              <a:rPr lang="vi-VN" sz="5600" b="1" dirty="0">
                <a:solidFill>
                  <a:schemeClr val="bg1"/>
                </a:solidFill>
                <a:latin typeface="+mj-lt"/>
              </a:rPr>
              <a:t>chở che.</a:t>
            </a:r>
          </a:p>
        </p:txBody>
      </p:sp>
    </p:spTree>
    <p:extLst>
      <p:ext uri="{BB962C8B-B14F-4D97-AF65-F5344CB8AC3E}">
        <p14:creationId xmlns:p14="http://schemas.microsoft.com/office/powerpoint/2010/main" val="167779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20000"/>
              </a:lnSpc>
              <a:buNone/>
            </a:pPr>
            <a:r>
              <a:rPr lang="en-US" sz="4900" b="1" u="sng" dirty="0" err="1">
                <a:solidFill>
                  <a:srgbClr val="FFFF00"/>
                </a:solidFill>
                <a:latin typeface="+mj-lt"/>
                <a:ea typeface="Tahoma" pitchFamily="34" charset="0"/>
                <a:cs typeface="Times New Roman" pitchFamily="18" charset="0"/>
              </a:rPr>
              <a:t>Đk</a:t>
            </a:r>
            <a:r>
              <a:rPr lang="en-US" sz="4900" b="1" u="sng" dirty="0">
                <a:solidFill>
                  <a:srgbClr val="FFFF00"/>
                </a:solidFill>
                <a:latin typeface="+mj-lt"/>
                <a:ea typeface="Tahoma" pitchFamily="34" charset="0"/>
                <a:cs typeface="Times New Roman" pitchFamily="18" charset="0"/>
              </a:rPr>
              <a:t>:</a:t>
            </a:r>
            <a:r>
              <a:rPr lang="en-US" sz="4900" b="1" dirty="0">
                <a:solidFill>
                  <a:srgbClr val="003399"/>
                </a:solidFill>
                <a:latin typeface="+mj-lt"/>
                <a:ea typeface="Tahoma" pitchFamily="34" charset="0"/>
                <a:cs typeface="Times New Roman" pitchFamily="18" charset="0"/>
              </a:rPr>
              <a:t> </a:t>
            </a:r>
            <a:r>
              <a:rPr lang="vi-VN" sz="4900" b="1" dirty="0">
                <a:solidFill>
                  <a:schemeClr val="bg1"/>
                </a:solidFill>
                <a:latin typeface="+mj-lt"/>
              </a:rPr>
              <a:t>Vinh danh Chúa Cha uy hùng toàn năng. Vinh danh Chúa Con cứu độ nhân trần. Vinh danh Thánh Linh chính nguồn ủi an. Vinh danh Ba Ngôi đến tận ngàn </a:t>
            </a:r>
            <a:r>
              <a:rPr lang="vi-VN" sz="4900" b="1" dirty="0" smtClean="0">
                <a:solidFill>
                  <a:schemeClr val="bg1"/>
                </a:solidFill>
                <a:latin typeface="+mj-lt"/>
              </a:rPr>
              <a:t>thu</a:t>
            </a:r>
            <a:r>
              <a:rPr lang="en-US" sz="4900" b="1" dirty="0" smtClean="0">
                <a:solidFill>
                  <a:schemeClr val="bg1"/>
                </a:solidFill>
                <a:latin typeface="+mj-lt"/>
              </a:rPr>
              <a:t>.</a:t>
            </a:r>
            <a:endParaRPr lang="en-US" sz="49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8889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904</Words>
  <Application>Microsoft Office PowerPoint</Application>
  <PresentationFormat>On-screen Show (16:9)</PresentationFormat>
  <Paragraphs>47</Paragraphs>
  <Slides>42</Slides>
  <Notes>0</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3_Office Theme</vt:lpstr>
      <vt:lpstr>4_Office Theme</vt:lpstr>
      <vt:lpstr>8_Office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XIN DÂNG Anh Tuấn </vt:lpstr>
      <vt:lpstr>Đk: Xin dâng lên Chúa Trời này bánh thơm ly rượu nồng (bánh thơm ly rượu nồng). Là hoa màu ruộng đất hương thơm của nương đồng xin tiến dâng lên Ngài cùng với bao tâm tình tâm tình buồn vui.</vt:lpstr>
      <vt:lpstr>Tk1: 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vt:lpstr>
      <vt:lpstr>Đk: Xin dâng lên Chúa Trời này bánh thơm ly rượu nồng (bánh thơm ly rượu nồng). Là hoa màu ruộng đất hương thơm của nương đồng xin tiến dâng lên Ngài cùng với bao tâm tình tâm tình buồn vui.</vt:lpstr>
      <vt:lpstr>Tk2: Trọn cuộc đời con như hoa trong nắng. Đường dài nhân gian mong ơn soi dẫn. Xin tiến dâng lên Ngài nguyện Ngài dủ thương tình Ngài dìu đưa từng bước con trong đời. Để cánh hoa mọn hèn luôn luôn tươi hồng đẹp màu nắng trời xuân.</vt:lpstr>
      <vt:lpstr>Đk: Xin dâng lên Chúa Trời này bánh thơm ly rượu nồng (bánh thơm ly rượu nồng). Là hoa màu ruộng đất hương thơm của nương đồng xin tiến dâng lên Ngài cùng với bao tâm tình tâm tình buồn vui.</vt:lpstr>
      <vt:lpstr>PowerPoint Presentation</vt:lpstr>
      <vt:lpstr>PowerPoint Presentation</vt:lpstr>
      <vt:lpstr>PowerPoint Presentation</vt:lpstr>
      <vt:lpstr>Tk1: Trời xanh ơi hỡi trời xanh hãy thuật lại vinh quang của Chúa, tần không ngút cao muôn trùng hãy loan truyền những việc Ngài làm.</vt:lpstr>
      <vt:lpstr>**: Ngày và đêm hãy truyền nhau những kỳ công siêu việt bao la, Chúa đã thương ban cho đời làm bằng chứng tình Ngài yêu ta.</vt:lpstr>
      <vt:lpstr>Đk: Vinh quang Chúa chói ngời, vinh danh Chúa cao vời, con tin kính tôn thờ trọn đời. Tôn vinh Chúa muôn loài, tri ân Chúa muôn đời, có ai uy quyền bằng Thiên Chúa Ba Ngôi.</vt:lpstr>
      <vt:lpstr>Tk2: Chẳng cần một tiếng một câu nhưng âm vọng lừng vang hoàn vũ, cần chi bút ghi bia tạc những sứ điệp đó vẫn loan truyền. </vt:lpstr>
      <vt:lpstr>**: Vạn vật nhỏ lớn hiệp nhau thêu dệt nên muôn vạn bài thơ, tấu lên muôn muôn điệu nhạc ngợi khen Đấng quyền năng vô biên.</vt:lpstr>
      <vt:lpstr>Đk: Vinh quang Chúa chói ngời, vinh danh Chúa cao vời, con tin kính tôn thờ trọn đời. Tôn vinh Chúa muôn loài, tri ân Chúa muôn đời, có ai uy quyền bằng Thiên Chúa Ba Ngôi.</vt:lpstr>
      <vt:lpstr>Tk3: Vừng dương ơi hỡi vừng dương ai căng lều cho ngươi ẩn trú, để đi suốt đông tới đoài rắc gieo lửa sống cho muôn loài.</vt:lpstr>
      <vt:lpstr>**: Vừng dương hỡi vùng dương hãy đẩy lui đêm trường âm u, dẫn ta đi trên đường lành, đường tận hiến phục vụ không ngơi.</vt:lpstr>
      <vt:lpstr>Đk: Vinh quang Chúa chói ngời, vinh danh Chúa cao vời, con tin kính tôn thờ trọn đời. Tôn vinh Chúa muôn loài, tri ân Chúa muôn đời, có ai uy quyền bằng Thiên Chúa Ba Ngôi.</vt:lpstr>
      <vt:lpstr>PowerPoint Presentation</vt:lpstr>
      <vt:lpstr>PowerPoint Presentation</vt:lpstr>
      <vt:lpstr>PowerPoint Presentation</vt:lpstr>
      <vt:lpstr>Đk: Lạy Mẹ Ma-ri-a, Mẹ Thiên Chúa Mẹ Đồng Trinh. Đoàn con chung tiếng hát chung tấm lòng dâng đời sống.</vt:lpstr>
      <vt:lpstr>**: Lạy Mẹ Ma-ri-a, Mẹ nhân ái Mẹ hiển vinh. Mẹ chính là Nữ Vương là trạng sư là Mẹ con.</vt:lpstr>
      <vt:lpstr>Tk: Con dâng Mẹ đây tâm hồn đây trí khôn. Cả dĩ vãng cả hiện tại với tương lai. Đức thiện toàn con cương quyết gắng đi tới. Trông lên Mẹ là gương mẫu của đời con.</vt:lpstr>
      <vt:lpstr>Đk: Lạy Mẹ Ma-ri-a, Mẹ Thiên Chúa Mẹ Đồng Trinh. Đoàn con chung tiếng hát chung tấm lòng dâng đời sống.</vt:lpstr>
      <vt:lpstr>**: Lạy Mẹ Ma-ri-a,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56</cp:revision>
  <dcterms:created xsi:type="dcterms:W3CDTF">2022-10-30T00:36:35Z</dcterms:created>
  <dcterms:modified xsi:type="dcterms:W3CDTF">2024-05-23T22:24:19Z</dcterms:modified>
</cp:coreProperties>
</file>