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44" r:id="rId4"/>
    <p:sldMasterId id="2147484172" r:id="rId5"/>
    <p:sldMasterId id="2147484184" r:id="rId6"/>
    <p:sldMasterId id="2147484196" r:id="rId7"/>
    <p:sldMasterId id="2147484208" r:id="rId8"/>
    <p:sldMasterId id="2147484220" r:id="rId9"/>
    <p:sldMasterId id="2147484232" r:id="rId10"/>
  </p:sldMasterIdLst>
  <p:notesMasterIdLst>
    <p:notesMasterId r:id="rId63"/>
  </p:notesMasterIdLst>
  <p:sldIdLst>
    <p:sldId id="267" r:id="rId11"/>
    <p:sldId id="419" r:id="rId12"/>
    <p:sldId id="384" r:id="rId13"/>
    <p:sldId id="385" r:id="rId14"/>
    <p:sldId id="386" r:id="rId15"/>
    <p:sldId id="387" r:id="rId16"/>
    <p:sldId id="388" r:id="rId17"/>
    <p:sldId id="334" r:id="rId18"/>
    <p:sldId id="427" r:id="rId19"/>
    <p:sldId id="425" r:id="rId20"/>
    <p:sldId id="426" r:id="rId21"/>
    <p:sldId id="293" r:id="rId22"/>
    <p:sldId id="271" r:id="rId23"/>
    <p:sldId id="423" r:id="rId24"/>
    <p:sldId id="420" r:id="rId25"/>
    <p:sldId id="429" r:id="rId26"/>
    <p:sldId id="428" r:id="rId27"/>
    <p:sldId id="421" r:id="rId28"/>
    <p:sldId id="422" r:id="rId29"/>
    <p:sldId id="430" r:id="rId30"/>
    <p:sldId id="431" r:id="rId31"/>
    <p:sldId id="424" r:id="rId32"/>
    <p:sldId id="382" r:id="rId33"/>
    <p:sldId id="417" r:id="rId34"/>
    <p:sldId id="397" r:id="rId35"/>
    <p:sldId id="390" r:id="rId36"/>
    <p:sldId id="391" r:id="rId37"/>
    <p:sldId id="392" r:id="rId38"/>
    <p:sldId id="393" r:id="rId39"/>
    <p:sldId id="394" r:id="rId40"/>
    <p:sldId id="395" r:id="rId41"/>
    <p:sldId id="396" r:id="rId42"/>
    <p:sldId id="383" r:id="rId43"/>
    <p:sldId id="398" r:id="rId44"/>
    <p:sldId id="39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413" r:id="rId59"/>
    <p:sldId id="414" r:id="rId60"/>
    <p:sldId id="415" r:id="rId61"/>
    <p:sldId id="416" r:id="rId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9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CF014-C786-4A8C-A0F8-48078F375E61}" type="datetimeFigureOut">
              <a:rPr lang="en-US" smtClean="0"/>
              <a:t>6/7/2024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2E042-4A36-48CC-BD79-24B65EF7403B}" type="slidenum">
              <a:rPr lang="en-US" smtClean="0"/>
              <a:t>‹#›</a:t>
            </a:fld>
            <a:endParaRPr lang="en-US"/>
          </a:p>
        </p:txBody>
      </p:sp>
    </p:spTree>
    <p:extLst>
      <p:ext uri="{BB962C8B-B14F-4D97-AF65-F5344CB8AC3E}">
        <p14:creationId xmlns:p14="http://schemas.microsoft.com/office/powerpoint/2010/main" val="286352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84628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3502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4109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9406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7686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2160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5555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6813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0634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492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283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6897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14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41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87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692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9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193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819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84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173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61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28649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25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753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788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16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929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237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2285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712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3447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8413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72592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1583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6648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40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870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5943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218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710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97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42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0183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88671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6310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99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0547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3833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803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8968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6657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77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089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041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8638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02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9567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4055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1252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9476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1875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848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0127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7600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4375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5340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928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809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7230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7560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656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6533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6363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8009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0682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69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203160"/>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141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469051"/>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927777"/>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049976"/>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941574"/>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839975"/>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nSpc>
                <a:spcPct val="110000"/>
              </a:lnSpc>
            </a:pPr>
            <a:r>
              <a:rPr lang="vi-VN" sz="4400" b="1" dirty="0" smtClean="0">
                <a:solidFill>
                  <a:srgbClr val="FFFF00"/>
                </a:solidFill>
                <a:effectLst>
                  <a:outerShdw blurRad="38100" dist="38100" dir="2700000" algn="tl">
                    <a:srgbClr val="000000">
                      <a:alpha val="43137"/>
                    </a:srgbClr>
                  </a:outerShdw>
                </a:effectLst>
                <a:latin typeface="+mj-lt"/>
                <a:cs typeface="Times New Roman" pitchFamily="18" charset="0"/>
              </a:rPr>
              <a:t>THỨ </a:t>
            </a:r>
            <a:r>
              <a:rPr lang="vi-VN" sz="4400" b="1" dirty="0">
                <a:solidFill>
                  <a:srgbClr val="FFFF00"/>
                </a:solidFill>
                <a:effectLst>
                  <a:outerShdw blurRad="38100" dist="38100" dir="2700000" algn="tl">
                    <a:srgbClr val="000000">
                      <a:alpha val="43137"/>
                    </a:srgbClr>
                  </a:outerShdw>
                </a:effectLst>
                <a:latin typeface="+mj-lt"/>
                <a:cs typeface="Times New Roman" pitchFamily="18" charset="0"/>
              </a:rPr>
              <a:t>BA</a:t>
            </a:r>
          </a:p>
          <a:p>
            <a:pPr>
              <a:lnSpc>
                <a:spcPct val="110000"/>
              </a:lnSpc>
            </a:pPr>
            <a:r>
              <a:rPr lang="vi-VN" sz="4400" b="1" dirty="0">
                <a:solidFill>
                  <a:srgbClr val="FFFF00"/>
                </a:solidFill>
                <a:effectLst>
                  <a:outerShdw blurRad="38100" dist="38100" dir="2700000" algn="tl">
                    <a:srgbClr val="000000">
                      <a:alpha val="43137"/>
                    </a:srgbClr>
                  </a:outerShdw>
                </a:effectLst>
                <a:latin typeface="+mj-lt"/>
                <a:cs typeface="Times New Roman" pitchFamily="18" charset="0"/>
              </a:rPr>
              <a:t>SAU </a:t>
            </a:r>
            <a:r>
              <a:rPr lang="vi-VN" sz="4400" b="1" dirty="0" smtClean="0">
                <a:solidFill>
                  <a:srgbClr val="FFFF00"/>
                </a:solidFill>
                <a:effectLst>
                  <a:outerShdw blurRad="38100" dist="38100" dir="2700000" algn="tl">
                    <a:srgbClr val="000000">
                      <a:alpha val="43137"/>
                    </a:srgbClr>
                  </a:outerShdw>
                </a:effectLst>
                <a:latin typeface="+mj-lt"/>
                <a:cs typeface="Times New Roman" pitchFamily="18" charset="0"/>
              </a:rPr>
              <a:t>CHÚA </a:t>
            </a:r>
            <a:r>
              <a:rPr lang="vi-VN" sz="4400" b="1" dirty="0">
                <a:solidFill>
                  <a:srgbClr val="FFFF00"/>
                </a:solidFill>
                <a:effectLst>
                  <a:outerShdw blurRad="38100" dist="38100" dir="2700000" algn="tl">
                    <a:srgbClr val="000000">
                      <a:alpha val="43137"/>
                    </a:srgbClr>
                  </a:outerShdw>
                </a:effectLst>
                <a:latin typeface="+mj-lt"/>
                <a:cs typeface="Times New Roman" pitchFamily="18" charset="0"/>
              </a:rPr>
              <a:t>NHẬT X</a:t>
            </a:r>
            <a:br>
              <a:rPr lang="vi-VN" sz="44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4400" b="1" dirty="0">
                <a:solidFill>
                  <a:srgbClr val="FFFF00"/>
                </a:solidFill>
                <a:effectLst>
                  <a:outerShdw blurRad="38100" dist="38100" dir="2700000" algn="tl">
                    <a:srgbClr val="000000">
                      <a:alpha val="43137"/>
                    </a:srgbClr>
                  </a:outerShdw>
                </a:effectLst>
                <a:latin typeface="+mj-lt"/>
                <a:cs typeface="Times New Roman" pitchFamily="18" charset="0"/>
              </a:rPr>
              <a:t>THƯỜNG </a:t>
            </a:r>
            <a:r>
              <a:rPr lang="vi-VN" sz="4400" b="1" dirty="0" smtClean="0">
                <a:solidFill>
                  <a:srgbClr val="FFFF00"/>
                </a:solidFill>
                <a:effectLst>
                  <a:outerShdw blurRad="38100" dist="38100" dir="2700000" algn="tl">
                    <a:srgbClr val="000000">
                      <a:alpha val="43137"/>
                    </a:srgbClr>
                  </a:outerShdw>
                </a:effectLst>
                <a:latin typeface="+mj-lt"/>
                <a:cs typeface="Times New Roman" pitchFamily="18" charset="0"/>
              </a:rPr>
              <a:t>NIÊN</a:t>
            </a:r>
            <a:endPar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endParaRPr>
          </a:p>
          <a:p>
            <a:pPr>
              <a:lnSpc>
                <a:spcPct val="110000"/>
              </a:lnSpc>
            </a:pPr>
            <a:r>
              <a:rPr lang="en-US" sz="4400" b="1" dirty="0" err="1" smtClean="0">
                <a:solidFill>
                  <a:schemeClr val="bg1"/>
                </a:solidFill>
                <a:effectLst>
                  <a:outerShdw blurRad="38100" dist="38100" dir="2700000" algn="tl">
                    <a:srgbClr val="000000">
                      <a:alpha val="43137"/>
                    </a:srgbClr>
                  </a:outerShdw>
                </a:effectLst>
                <a:latin typeface="+mj-lt"/>
                <a:cs typeface="Times New Roman" pitchFamily="18" charset="0"/>
              </a:rPr>
              <a:t>Thánh</a:t>
            </a:r>
            <a:r>
              <a:rPr lang="en-US" sz="4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itchFamily="18" charset="0"/>
              </a:rPr>
              <a:t>Barnaba</a:t>
            </a:r>
            <a:r>
              <a:rPr lang="en-US" sz="4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itchFamily="18" charset="0"/>
              </a:rPr>
              <a:t>tông</a:t>
            </a:r>
            <a:r>
              <a:rPr lang="en-US" sz="4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itchFamily="18" charset="0"/>
              </a:rPr>
              <a:t>đồ</a:t>
            </a:r>
            <a:endParaRPr lang="en-US" sz="4400" b="1" dirty="0" smtClean="0">
              <a:solidFill>
                <a:schemeClr val="bg1"/>
              </a:solidFill>
              <a:effectLst>
                <a:outerShdw blurRad="38100" dist="38100" dir="2700000" algn="tl">
                  <a:srgbClr val="000000">
                    <a:alpha val="43137"/>
                  </a:srgbClr>
                </a:outerShdw>
              </a:effectLst>
              <a:latin typeface="+mj-lt"/>
              <a:cs typeface="Times New Roman" pitchFamily="18" charset="0"/>
            </a:endParaRPr>
          </a:p>
          <a:p>
            <a:pPr>
              <a:lnSpc>
                <a:spcPct val="110000"/>
              </a:lnSpc>
            </a:pPr>
            <a:r>
              <a:rPr lang="en-US" sz="4400" b="1" dirty="0" err="1" smtClean="0">
                <a:solidFill>
                  <a:schemeClr val="bg1"/>
                </a:solidFill>
                <a:effectLst>
                  <a:outerShdw blurRad="38100" dist="38100" dir="2700000" algn="tl">
                    <a:srgbClr val="000000">
                      <a:alpha val="43137"/>
                    </a:srgbClr>
                  </a:outerShdw>
                </a:effectLst>
                <a:latin typeface="+mj-lt"/>
                <a:cs typeface="Times New Roman" pitchFamily="18" charset="0"/>
              </a:rPr>
              <a:t>Lễ</a:t>
            </a:r>
            <a:r>
              <a:rPr lang="en-US" sz="4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itchFamily="18" charset="0"/>
              </a:rPr>
              <a:t>nhớ</a:t>
            </a:r>
            <a:r>
              <a:rPr lang="en-US" sz="4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cs typeface="Times New Roman" pitchFamily="18" charset="0"/>
              </a:rPr>
              <a:t>buộc</a:t>
            </a:r>
            <a:endParaRPr lang="en-US" sz="4400" b="1" dirty="0" smtClean="0">
              <a:solidFill>
                <a:schemeClr val="bg1"/>
              </a:solidFill>
              <a:effectLst>
                <a:outerShdw blurRad="38100" dist="38100" dir="2700000" algn="tl">
                  <a:srgbClr val="000000">
                    <a:alpha val="43137"/>
                  </a:srgbClr>
                </a:outerShdw>
              </a:effectLst>
              <a:latin typeface="+mj-lt"/>
              <a:cs typeface="Times New Roman" pitchFamily="18" charset="0"/>
            </a:endParaRPr>
          </a:p>
          <a:p>
            <a:pPr>
              <a:lnSpc>
                <a:spcPct val="110000"/>
              </a:lnSpc>
            </a:pPr>
            <a:r>
              <a:rPr lang="en-US" sz="44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400" b="1" i="1" dirty="0" err="1" smtClean="0">
                <a:solidFill>
                  <a:schemeClr val="bg1"/>
                </a:solidFill>
                <a:effectLst>
                  <a:outerShdw blurRad="38100" dist="38100" dir="2700000" algn="tl">
                    <a:srgbClr val="000000">
                      <a:alpha val="43137"/>
                    </a:srgbClr>
                  </a:outerShdw>
                </a:effectLst>
                <a:latin typeface="+mj-lt"/>
                <a:cs typeface="Times New Roman" pitchFamily="18" charset="0"/>
              </a:rPr>
              <a:t>Sách</a:t>
            </a:r>
            <a:r>
              <a:rPr lang="en-US" sz="44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400" b="1" i="1" dirty="0" err="1" smtClean="0">
                <a:solidFill>
                  <a:schemeClr val="bg1"/>
                </a:solidFill>
                <a:effectLst>
                  <a:outerShdw blurRad="38100" dist="38100" dir="2700000" algn="tl">
                    <a:srgbClr val="000000">
                      <a:alpha val="43137"/>
                    </a:srgbClr>
                  </a:outerShdw>
                </a:effectLst>
                <a:latin typeface="+mj-lt"/>
                <a:cs typeface="Times New Roman" pitchFamily="18" charset="0"/>
              </a:rPr>
              <a:t>bài</a:t>
            </a:r>
            <a:r>
              <a:rPr lang="en-US" sz="44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400" b="1" i="1" dirty="0" err="1" smtClean="0">
                <a:solidFill>
                  <a:schemeClr val="bg1"/>
                </a:solidFill>
                <a:effectLst>
                  <a:outerShdw blurRad="38100" dist="38100" dir="2700000" algn="tl">
                    <a:srgbClr val="000000">
                      <a:alpha val="43137"/>
                    </a:srgbClr>
                  </a:outerShdw>
                </a:effectLst>
                <a:latin typeface="+mj-lt"/>
                <a:cs typeface="Times New Roman" pitchFamily="18" charset="0"/>
              </a:rPr>
              <a:t>đọc</a:t>
            </a:r>
            <a:r>
              <a:rPr lang="en-US" sz="44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400" b="1" i="1" dirty="0" err="1" smtClean="0">
                <a:solidFill>
                  <a:schemeClr val="bg1"/>
                </a:solidFill>
                <a:effectLst>
                  <a:outerShdw blurRad="38100" dist="38100" dir="2700000" algn="tl">
                    <a:srgbClr val="000000">
                      <a:alpha val="43137"/>
                    </a:srgbClr>
                  </a:outerShdw>
                </a:effectLst>
                <a:latin typeface="+mj-lt"/>
                <a:cs typeface="Times New Roman" pitchFamily="18" charset="0"/>
              </a:rPr>
              <a:t>quyển</a:t>
            </a:r>
            <a:r>
              <a:rPr lang="en-US" sz="4400" b="1" i="1" dirty="0" smtClean="0">
                <a:solidFill>
                  <a:schemeClr val="bg1"/>
                </a:solidFill>
                <a:effectLst>
                  <a:outerShdw blurRad="38100" dist="38100" dir="2700000" algn="tl">
                    <a:srgbClr val="000000">
                      <a:alpha val="43137"/>
                    </a:srgbClr>
                  </a:outerShdw>
                </a:effectLst>
                <a:latin typeface="+mj-lt"/>
                <a:cs typeface="Times New Roman" pitchFamily="18" charset="0"/>
              </a:rPr>
              <a:t> 2 </a:t>
            </a:r>
            <a:r>
              <a:rPr lang="en-US" sz="4400" b="1" i="1" dirty="0" err="1" smtClean="0">
                <a:solidFill>
                  <a:schemeClr val="bg1"/>
                </a:solidFill>
                <a:effectLst>
                  <a:outerShdw blurRad="38100" dist="38100" dir="2700000" algn="tl">
                    <a:srgbClr val="000000">
                      <a:alpha val="43137"/>
                    </a:srgbClr>
                  </a:outerShdw>
                </a:effectLst>
                <a:latin typeface="+mj-lt"/>
                <a:cs typeface="Times New Roman" pitchFamily="18" charset="0"/>
              </a:rPr>
              <a:t>trang</a:t>
            </a:r>
            <a:r>
              <a:rPr lang="en-US" sz="4400" b="1" i="1" dirty="0" smtClean="0">
                <a:solidFill>
                  <a:schemeClr val="bg1"/>
                </a:solidFill>
                <a:effectLst>
                  <a:outerShdw blurRad="38100" dist="38100" dir="2700000" algn="tl">
                    <a:srgbClr val="000000">
                      <a:alpha val="43137"/>
                    </a:srgbClr>
                  </a:outerShdw>
                </a:effectLst>
                <a:latin typeface="+mj-lt"/>
                <a:cs typeface="Times New Roman" pitchFamily="18" charset="0"/>
              </a:rPr>
              <a:t> 743 )</a:t>
            </a:r>
            <a:endParaRPr lang="vi-VN" sz="44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038350"/>
            <a:ext cx="4648200" cy="923330"/>
          </a:xfrm>
          <a:prstGeom prst="rect">
            <a:avLst/>
          </a:prstGeom>
          <a:noFill/>
        </p:spPr>
        <p:txBody>
          <a:bodyPr wrap="square" rtlCol="0">
            <a:spAutoFit/>
          </a:bodyPr>
          <a:lstStyle/>
          <a:p>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Đáp</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ca</a:t>
            </a:r>
            <a:r>
              <a:rPr lang="en-US" sz="5400" b="1" u="sng" dirty="0">
                <a:solidFill>
                  <a:srgbClr val="FFFF00"/>
                </a:solidFill>
                <a:effectLst>
                  <a:outerShdw blurRad="38100" dist="38100" dir="2700000" algn="tl">
                    <a:srgbClr val="000000">
                      <a:alpha val="43137"/>
                    </a:srgbClr>
                  </a:outerShdw>
                </a:effectLst>
                <a:cs typeface="Times New Roman" pitchFamily="18" charset="0"/>
              </a:rPr>
              <a:t> </a:t>
            </a:r>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nhớ</a:t>
            </a:r>
            <a:endParaRPr lang="en-US" sz="5400" b="1" u="sng"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45992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73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Chúa đã mặc khải đức công chính của Người trước mặt chư dân.</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5750"/>
            <a:ext cx="36195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401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Chúa nói : “Anh em hãy đi giảng dạy cho muôn dân. Này đây, Thầy ở cùng anh em mọi ngày cho đến tận thế.”</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378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dirty="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dirty="0" err="1" smtClean="0">
                <a:solidFill>
                  <a:srgbClr val="FFFF00"/>
                </a:solidFill>
                <a:effectLst>
                  <a:outerShdw blurRad="38100" dist="38100" dir="2700000" algn="tl">
                    <a:srgbClr val="000000">
                      <a:alpha val="43137"/>
                    </a:srgbClr>
                  </a:outerShdw>
                </a:effectLst>
                <a:latin typeface="+mj-lt"/>
                <a:cs typeface="Times New Roman" pitchFamily="18" charset="0"/>
              </a:rPr>
              <a:t>Đáp</a:t>
            </a:r>
            <a:r>
              <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dirty="0" err="1" smtClean="0">
                <a:solidFill>
                  <a:srgbClr val="FFFF00"/>
                </a:solidFill>
                <a:effectLst>
                  <a:outerShdw blurRad="38100" dist="38100" dir="2700000" algn="tl">
                    <a:srgbClr val="000000">
                      <a:alpha val="43137"/>
                    </a:srgbClr>
                  </a:outerShdw>
                </a:effectLst>
                <a:latin typeface="+mj-lt"/>
                <a:cs typeface="Times New Roman" pitchFamily="18" charset="0"/>
              </a:rPr>
              <a:t>Thường</a:t>
            </a:r>
            <a:r>
              <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dirty="0" err="1" smtClean="0">
                <a:solidFill>
                  <a:srgbClr val="FFFF00"/>
                </a:solidFill>
                <a:effectLst>
                  <a:outerShdw blurRad="38100" dist="38100" dir="2700000" algn="tl">
                    <a:srgbClr val="000000">
                      <a:alpha val="43137"/>
                    </a:srgbClr>
                  </a:outerShdw>
                </a:effectLst>
                <a:latin typeface="+mj-lt"/>
                <a:cs typeface="Times New Roman" pitchFamily="18" charset="0"/>
              </a:rPr>
              <a:t>Niên</a:t>
            </a:r>
            <a:endParaRPr lang="vi-VN" sz="44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57711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229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5549917" cy="830997"/>
          </a:xfrm>
          <a:prstGeom prst="rect">
            <a:avLst/>
          </a:prstGeom>
          <a:noFill/>
        </p:spPr>
        <p:txBody>
          <a:bodyPr wrap="none" rtlCol="0">
            <a:spAutoFit/>
          </a:bodyPr>
          <a:lstStyle/>
          <a:p>
            <a:r>
              <a:rPr lang="en-US" sz="2400" dirty="0" err="1" smtClean="0">
                <a:solidFill>
                  <a:prstClr val="white"/>
                </a:solidFill>
              </a:rPr>
              <a:t>Hủ</a:t>
            </a:r>
            <a:r>
              <a:rPr lang="en-US" sz="2400" dirty="0" smtClean="0">
                <a:solidFill>
                  <a:prstClr val="white"/>
                </a:solidFill>
              </a:rPr>
              <a:t> </a:t>
            </a:r>
            <a:r>
              <a:rPr lang="en-US" sz="2400" dirty="0" err="1" smtClean="0">
                <a:solidFill>
                  <a:prstClr val="white"/>
                </a:solidFill>
              </a:rPr>
              <a:t>bột</a:t>
            </a:r>
            <a:r>
              <a:rPr lang="en-US" sz="2400" dirty="0" smtClean="0">
                <a:solidFill>
                  <a:prstClr val="white"/>
                </a:solidFill>
              </a:rPr>
              <a:t> </a:t>
            </a:r>
            <a:r>
              <a:rPr lang="en-US" sz="2400" dirty="0" err="1" smtClean="0">
                <a:solidFill>
                  <a:prstClr val="white"/>
                </a:solidFill>
              </a:rPr>
              <a:t>không</a:t>
            </a:r>
            <a:r>
              <a:rPr lang="en-US" sz="2400" dirty="0" smtClean="0">
                <a:solidFill>
                  <a:prstClr val="white"/>
                </a:solidFill>
              </a:rPr>
              <a:t> </a:t>
            </a:r>
            <a:r>
              <a:rPr lang="en-US" sz="2400" dirty="0" err="1" smtClean="0">
                <a:solidFill>
                  <a:prstClr val="white"/>
                </a:solidFill>
              </a:rPr>
              <a:t>vơi</a:t>
            </a:r>
            <a:r>
              <a:rPr lang="en-US" sz="2400" dirty="0" smtClean="0">
                <a:solidFill>
                  <a:prstClr val="white"/>
                </a:solidFill>
              </a:rPr>
              <a:t>, </a:t>
            </a:r>
            <a:r>
              <a:rPr lang="en-US" sz="2400" dirty="0" err="1" smtClean="0">
                <a:solidFill>
                  <a:prstClr val="white"/>
                </a:solidFill>
              </a:rPr>
              <a:t>đúng</a:t>
            </a:r>
            <a:r>
              <a:rPr lang="en-US" sz="2400" dirty="0" smtClean="0">
                <a:solidFill>
                  <a:prstClr val="white"/>
                </a:solidFill>
              </a:rPr>
              <a:t> </a:t>
            </a:r>
            <a:r>
              <a:rPr lang="en-US" sz="2400" dirty="0" err="1" smtClean="0">
                <a:solidFill>
                  <a:prstClr val="white"/>
                </a:solidFill>
              </a:rPr>
              <a:t>như</a:t>
            </a:r>
            <a:r>
              <a:rPr lang="en-US" sz="2400" dirty="0" smtClean="0">
                <a:solidFill>
                  <a:prstClr val="white"/>
                </a:solidFill>
              </a:rPr>
              <a:t> </a:t>
            </a:r>
            <a:r>
              <a:rPr lang="en-US" sz="2400" dirty="0" err="1" smtClean="0">
                <a:solidFill>
                  <a:prstClr val="white"/>
                </a:solidFill>
              </a:rPr>
              <a:t>lời</a:t>
            </a:r>
            <a:r>
              <a:rPr lang="en-US" sz="2400" dirty="0" smtClean="0">
                <a:solidFill>
                  <a:prstClr val="white"/>
                </a:solidFill>
              </a:rPr>
              <a:t> </a:t>
            </a:r>
            <a:r>
              <a:rPr lang="en-US" sz="2400" dirty="0" err="1" smtClean="0">
                <a:solidFill>
                  <a:prstClr val="white"/>
                </a:solidFill>
              </a:rPr>
              <a:t>Đức</a:t>
            </a:r>
            <a:r>
              <a:rPr lang="en-US" sz="2400" dirty="0" smtClean="0">
                <a:solidFill>
                  <a:prstClr val="white"/>
                </a:solidFill>
              </a:rPr>
              <a:t> </a:t>
            </a:r>
            <a:r>
              <a:rPr lang="en-US" sz="2400" dirty="0" err="1" smtClean="0">
                <a:solidFill>
                  <a:prstClr val="white"/>
                </a:solidFill>
              </a:rPr>
              <a:t>Chúa</a:t>
            </a:r>
            <a:endParaRPr lang="en-US" sz="2400" dirty="0" smtClean="0">
              <a:solidFill>
                <a:prstClr val="white"/>
              </a:solidFill>
            </a:endParaRPr>
          </a:p>
          <a:p>
            <a:r>
              <a:rPr lang="en-US" sz="2400" dirty="0" err="1" smtClean="0">
                <a:solidFill>
                  <a:prstClr val="white"/>
                </a:solidFill>
              </a:rPr>
              <a:t>Đã</a:t>
            </a:r>
            <a:r>
              <a:rPr lang="en-US" sz="2400" dirty="0" smtClean="0">
                <a:solidFill>
                  <a:prstClr val="white"/>
                </a:solidFill>
              </a:rPr>
              <a:t> </a:t>
            </a:r>
            <a:r>
              <a:rPr lang="en-US" sz="2400" dirty="0" err="1" smtClean="0">
                <a:solidFill>
                  <a:prstClr val="white"/>
                </a:solidFill>
              </a:rPr>
              <a:t>dùng</a:t>
            </a:r>
            <a:r>
              <a:rPr lang="en-US" sz="2400" dirty="0" smtClean="0">
                <a:solidFill>
                  <a:prstClr val="white"/>
                </a:solidFill>
              </a:rPr>
              <a:t> </a:t>
            </a:r>
            <a:r>
              <a:rPr lang="en-US" sz="2400" dirty="0" err="1" smtClean="0">
                <a:solidFill>
                  <a:prstClr val="white"/>
                </a:solidFill>
              </a:rPr>
              <a:t>ông</a:t>
            </a:r>
            <a:r>
              <a:rPr lang="en-US" sz="2400" dirty="0" smtClean="0">
                <a:solidFill>
                  <a:prstClr val="white"/>
                </a:solidFill>
              </a:rPr>
              <a:t> Ê-li-a </a:t>
            </a:r>
            <a:r>
              <a:rPr lang="en-US" sz="2400" dirty="0" err="1" smtClean="0">
                <a:solidFill>
                  <a:prstClr val="white"/>
                </a:solidFill>
              </a:rPr>
              <a:t>mà</a:t>
            </a:r>
            <a:r>
              <a:rPr lang="en-US" sz="2400" dirty="0" smtClean="0">
                <a:solidFill>
                  <a:prstClr val="white"/>
                </a:solidFill>
              </a:rPr>
              <a:t> </a:t>
            </a:r>
            <a:r>
              <a:rPr lang="en-US" sz="2400" dirty="0" err="1" smtClean="0">
                <a:solidFill>
                  <a:prstClr val="white"/>
                </a:solidFill>
              </a:rPr>
              <a:t>phán</a:t>
            </a:r>
            <a:r>
              <a:rPr lang="en-US" sz="2400" dirty="0" smtClean="0">
                <a:solidFill>
                  <a:prstClr val="white"/>
                </a:solidFill>
              </a:rPr>
              <a:t>.</a:t>
            </a:r>
            <a:endParaRPr lang="en-US" sz="2400" dirty="0">
              <a:solidFill>
                <a:prstClr val="white"/>
              </a:solidFill>
            </a:endParaRPr>
          </a:p>
        </p:txBody>
      </p:sp>
      <p:sp>
        <p:nvSpPr>
          <p:cNvPr id="4" name="TextBox 3"/>
          <p:cNvSpPr txBox="1"/>
          <p:nvPr/>
        </p:nvSpPr>
        <p:spPr>
          <a:xfrm>
            <a:off x="4876800" y="1200150"/>
            <a:ext cx="3857979" cy="369332"/>
          </a:xfrm>
          <a:prstGeom prst="rect">
            <a:avLst/>
          </a:prstGeom>
          <a:noFill/>
        </p:spPr>
        <p:txBody>
          <a:bodyPr wrap="none" rtlCol="0">
            <a:spAutoFit/>
          </a:bodyPr>
          <a:lstStyle/>
          <a:p>
            <a:r>
              <a:rPr lang="vi-VN" dirty="0">
                <a:solidFill>
                  <a:prstClr val="white"/>
                </a:solidFill>
              </a:rPr>
              <a:t>Bài trích sách </a:t>
            </a:r>
            <a:r>
              <a:rPr lang="en-US" dirty="0" err="1" smtClean="0">
                <a:solidFill>
                  <a:prstClr val="white"/>
                </a:solidFill>
              </a:rPr>
              <a:t>các</a:t>
            </a:r>
            <a:r>
              <a:rPr lang="en-US" dirty="0" smtClean="0">
                <a:solidFill>
                  <a:prstClr val="white"/>
                </a:solidFill>
              </a:rPr>
              <a:t> </a:t>
            </a:r>
            <a:r>
              <a:rPr lang="en-US" dirty="0" err="1" smtClean="0">
                <a:solidFill>
                  <a:prstClr val="white"/>
                </a:solidFill>
              </a:rPr>
              <a:t>Vua</a:t>
            </a:r>
            <a:r>
              <a:rPr lang="en-US" dirty="0" smtClean="0">
                <a:solidFill>
                  <a:prstClr val="white"/>
                </a:solidFill>
              </a:rPr>
              <a:t> </a:t>
            </a:r>
            <a:r>
              <a:rPr lang="en-US" dirty="0" err="1" smtClean="0">
                <a:solidFill>
                  <a:prstClr val="white"/>
                </a:solidFill>
              </a:rPr>
              <a:t>quyển</a:t>
            </a:r>
            <a:r>
              <a:rPr lang="en-US" dirty="0" smtClean="0">
                <a:solidFill>
                  <a:prstClr val="white"/>
                </a:solidFill>
              </a:rPr>
              <a:t> </a:t>
            </a:r>
            <a:r>
              <a:rPr lang="en-US" dirty="0" err="1" smtClean="0">
                <a:solidFill>
                  <a:prstClr val="white"/>
                </a:solidFill>
              </a:rPr>
              <a:t>thứ</a:t>
            </a:r>
            <a:r>
              <a:rPr lang="en-US" dirty="0" smtClean="0">
                <a:solidFill>
                  <a:prstClr val="white"/>
                </a:solidFill>
              </a:rPr>
              <a:t> </a:t>
            </a:r>
            <a:r>
              <a:rPr lang="en-US" dirty="0" err="1" smtClean="0">
                <a:solidFill>
                  <a:prstClr val="white"/>
                </a:solidFill>
              </a:rPr>
              <a:t>nhất</a:t>
            </a:r>
            <a:r>
              <a:rPr lang="vi-VN" dirty="0" smtClean="0">
                <a:solidFill>
                  <a:prstClr val="white"/>
                </a:solidFill>
              </a:rPr>
              <a:t>.</a:t>
            </a:r>
            <a:endParaRPr lang="vi-VN" dirty="0" smtClean="0">
              <a:solidFill>
                <a:prstClr val="white"/>
              </a:solidFill>
            </a:endParaRPr>
          </a:p>
        </p:txBody>
      </p:sp>
    </p:spTree>
    <p:extLst>
      <p:ext uri="{BB962C8B-B14F-4D97-AF65-F5344CB8AC3E}">
        <p14:creationId xmlns:p14="http://schemas.microsoft.com/office/powerpoint/2010/main" val="3198793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Lạy Chúa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xin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tỏa</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ánh</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tôn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nhan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Ngài</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cho</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chúng</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con.</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06426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Anh</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sáng</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của</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anh</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em</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phải</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chiếu</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giãi</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trước</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mặt</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thiên</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hạ</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để</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họ</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thấy</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những</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công</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việc</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tốt</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đẹp</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anh</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em</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làm</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mà</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tôn</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vinh</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Cha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anh</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latin typeface="+mj-lt"/>
                <a:cs typeface="Times New Roman" pitchFamily="18" charset="0"/>
              </a:rPr>
              <a:t>em</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1784698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5"/>
            <a:ext cx="9144000" cy="5137809"/>
          </a:xfrm>
          <a:prstGeom prst="rect">
            <a:avLst/>
          </a:prstGeom>
        </p:spPr>
      </p:pic>
    </p:spTree>
    <p:extLst>
      <p:ext uri="{BB962C8B-B14F-4D97-AF65-F5344CB8AC3E}">
        <p14:creationId xmlns:p14="http://schemas.microsoft.com/office/powerpoint/2010/main" val="1536204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5150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b="0" dirty="0" smtClean="0">
                <a:solidFill>
                  <a:schemeClr val="bg1"/>
                </a:solidFill>
                <a:effectLst/>
              </a:rPr>
              <a:t> 	</a:t>
            </a:r>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17428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350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5"/>
            <a:ext cx="9144000" cy="5137809"/>
          </a:xfrm>
          <a:prstGeom prst="rect">
            <a:avLst/>
          </a:prstGeom>
        </p:spPr>
      </p:pic>
    </p:spTree>
    <p:extLst>
      <p:ext uri="{BB962C8B-B14F-4D97-AF65-F5344CB8AC3E}">
        <p14:creationId xmlns:p14="http://schemas.microsoft.com/office/powerpoint/2010/main" val="2170991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b="0" dirty="0" smtClean="0">
                <a:solidFill>
                  <a:schemeClr val="bg1"/>
                </a:solidFill>
                <a:effectLst/>
              </a:rPr>
              <a:t> 	</a:t>
            </a:r>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4965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91094"/>
            <a:ext cx="6324600" cy="4724400"/>
          </a:xfrm>
        </p:spPr>
        <p:txBody>
          <a:bodyPr>
            <a:noAutofit/>
          </a:bodyPr>
          <a:lstStyle/>
          <a:p>
            <a:pPr>
              <a:lnSpc>
                <a:spcPct val="120000"/>
              </a:lnSpc>
            </a:pPr>
            <a:r>
              <a:rPr lang="en-US" sz="6000" b="1" u="sng" dirty="0">
                <a:solidFill>
                  <a:srgbClr val="FFFF00"/>
                </a:solidFill>
                <a:effectLst>
                  <a:outerShdw blurRad="38100" dist="38100" dir="2700000" algn="tl">
                    <a:srgbClr val="000000">
                      <a:alpha val="43137"/>
                    </a:srgbClr>
                  </a:outerShdw>
                </a:effectLst>
                <a:cs typeface="Times New Roman" pitchFamily="18" charset="0"/>
              </a:rPr>
              <a:t>Ca </a:t>
            </a:r>
            <a:r>
              <a:rPr lang="en-US" sz="6000" b="1" u="sng" dirty="0" err="1">
                <a:solidFill>
                  <a:srgbClr val="FFFF00"/>
                </a:solidFill>
                <a:effectLst>
                  <a:outerShdw blurRad="38100" dist="38100" dir="2700000" algn="tl">
                    <a:srgbClr val="000000">
                      <a:alpha val="43137"/>
                    </a:srgbClr>
                  </a:outerShdw>
                </a:effectLst>
                <a:cs typeface="Times New Roman" pitchFamily="18" charset="0"/>
              </a:rPr>
              <a:t>Dâng</a:t>
            </a:r>
            <a:r>
              <a:rPr lang="en-US" sz="6000" b="1" u="sng" dirty="0">
                <a:solidFill>
                  <a:srgbClr val="FFFF00"/>
                </a:solidFill>
                <a:effectLst>
                  <a:outerShdw blurRad="38100" dist="38100" dir="2700000" algn="tl">
                    <a:srgbClr val="000000">
                      <a:alpha val="43137"/>
                    </a:srgbClr>
                  </a:outerShdw>
                </a:effectLst>
                <a:cs typeface="Times New Roman" pitchFamily="18" charset="0"/>
              </a:rPr>
              <a:t> </a:t>
            </a:r>
            <a:r>
              <a:rPr lang="en-US" sz="6000" b="1" u="sng" dirty="0" err="1">
                <a:solidFill>
                  <a:srgbClr val="FFFF00"/>
                </a:solidFill>
                <a:effectLst>
                  <a:outerShdw blurRad="38100" dist="38100" dir="2700000" algn="tl">
                    <a:srgbClr val="000000">
                      <a:alpha val="43137"/>
                    </a:srgbClr>
                  </a:outerShdw>
                </a:effectLst>
                <a:cs typeface="Times New Roman" pitchFamily="18" charset="0"/>
              </a:rPr>
              <a:t>Lễ</a:t>
            </a:r>
            <a:r>
              <a:rPr lang="en-US" sz="6000" b="1" dirty="0">
                <a:solidFill>
                  <a:srgbClr val="FFFF00"/>
                </a:solidFill>
                <a:effectLst>
                  <a:outerShdw blurRad="38100" dist="38100" dir="2700000" algn="tl">
                    <a:srgbClr val="000000">
                      <a:alpha val="43137"/>
                    </a:srgbClr>
                  </a:outerShdw>
                </a:effectLst>
                <a:cs typeface="Times New Roman" pitchFamily="18" charset="0"/>
              </a:rPr>
              <a:t/>
            </a:r>
            <a:br>
              <a:rPr lang="en-US" sz="6000" b="1" dirty="0">
                <a:solidFill>
                  <a:srgbClr val="FFFF00"/>
                </a:solidFill>
                <a:effectLst>
                  <a:outerShdw blurRad="38100" dist="38100" dir="2700000" algn="tl">
                    <a:srgbClr val="000000">
                      <a:alpha val="43137"/>
                    </a:srgbClr>
                  </a:outerShdw>
                </a:effectLst>
                <a:cs typeface="Times New Roman" pitchFamily="18" charset="0"/>
              </a:rPr>
            </a:br>
            <a:r>
              <a:rPr lang="en-US" sz="7000" b="1" dirty="0" err="1" smtClean="0">
                <a:solidFill>
                  <a:srgbClr val="FFFF00"/>
                </a:solidFill>
                <a:effectLst>
                  <a:outerShdw blurRad="38100" dist="38100" dir="2700000" algn="tl">
                    <a:srgbClr val="000000">
                      <a:alpha val="43137"/>
                    </a:srgbClr>
                  </a:outerShdw>
                </a:effectLst>
                <a:cs typeface="Times New Roman" pitchFamily="18" charset="0"/>
              </a:rPr>
              <a:t>Dâng</a:t>
            </a:r>
            <a:r>
              <a:rPr lang="en-US" sz="7000" b="1" dirty="0" smtClean="0">
                <a:solidFill>
                  <a:srgbClr val="FFFF00"/>
                </a:solidFill>
                <a:effectLst>
                  <a:outerShdw blurRad="38100" dist="38100" dir="2700000" algn="tl">
                    <a:srgbClr val="000000">
                      <a:alpha val="43137"/>
                    </a:srgbClr>
                  </a:outerShdw>
                </a:effectLst>
                <a:cs typeface="Times New Roman" pitchFamily="18" charset="0"/>
              </a:rPr>
              <a:t> </a:t>
            </a:r>
            <a:r>
              <a:rPr lang="en-US" sz="7000" b="1"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7000" b="1" dirty="0" smtClean="0">
                <a:solidFill>
                  <a:srgbClr val="FFFF00"/>
                </a:solidFill>
                <a:effectLst>
                  <a:outerShdw blurRad="38100" dist="38100" dir="2700000" algn="tl">
                    <a:srgbClr val="000000">
                      <a:alpha val="43137"/>
                    </a:srgbClr>
                  </a:outerShdw>
                </a:effectLst>
                <a:cs typeface="Times New Roman" pitchFamily="18" charset="0"/>
              </a:rPr>
              <a:t> </a:t>
            </a:r>
            <a:r>
              <a:rPr lang="en-US" sz="7000" b="1" dirty="0" err="1" smtClean="0">
                <a:solidFill>
                  <a:srgbClr val="FFFF00"/>
                </a:solidFill>
                <a:effectLst>
                  <a:outerShdw blurRad="38100" dist="38100" dir="2700000" algn="tl">
                    <a:srgbClr val="000000">
                      <a:alpha val="43137"/>
                    </a:srgbClr>
                  </a:outerShdw>
                </a:effectLst>
                <a:cs typeface="Times New Roman" pitchFamily="18" charset="0"/>
              </a:rPr>
              <a:t>Trời</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r>
            <a:br>
              <a:rPr lang="en-US" sz="5400" b="1" dirty="0" smtClean="0">
                <a:solidFill>
                  <a:srgbClr val="FFFF00"/>
                </a:solidFill>
                <a:effectLst>
                  <a:outerShdw blurRad="38100" dist="38100" dir="2700000" algn="tl">
                    <a:srgbClr val="000000">
                      <a:alpha val="43137"/>
                    </a:srgbClr>
                  </a:outerShdw>
                </a:effectLst>
                <a:cs typeface="Times New Roman" pitchFamily="18" charset="0"/>
              </a:rPr>
            </a:br>
            <a:r>
              <a:rPr lang="en-US" sz="6000" b="1" i="1" dirty="0" err="1" smtClean="0">
                <a:solidFill>
                  <a:schemeClr val="bg1"/>
                </a:solidFill>
                <a:effectLst>
                  <a:outerShdw blurRad="38100" dist="38100" dir="2700000" algn="tl">
                    <a:srgbClr val="000000">
                      <a:alpha val="43137"/>
                    </a:srgbClr>
                  </a:outerShdw>
                </a:effectLst>
                <a:cs typeface="Times New Roman" pitchFamily="18" charset="0"/>
              </a:rPr>
              <a:t>Phanxicô</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200150"/>
            <a:ext cx="4441980" cy="39700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 y="-91094"/>
            <a:ext cx="1982849" cy="3110352"/>
          </a:xfrm>
          <a:prstGeom prst="rect">
            <a:avLst/>
          </a:prstGeom>
        </p:spPr>
      </p:pic>
    </p:spTree>
    <p:extLst>
      <p:ext uri="{BB962C8B-B14F-4D97-AF65-F5344CB8AC3E}">
        <p14:creationId xmlns:p14="http://schemas.microsoft.com/office/powerpoint/2010/main" val="2820120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a:solidFill>
                  <a:srgbClr val="FFFF00"/>
                </a:solidFill>
                <a:effectLst/>
              </a:rPr>
              <a:t>Tk1:</a:t>
            </a:r>
            <a:r>
              <a:rPr lang="en-US" sz="6000" b="0" dirty="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 </a:t>
            </a:r>
            <a:r>
              <a:rPr lang="en-US" sz="6000" dirty="0" err="1" smtClean="0">
                <a:solidFill>
                  <a:schemeClr val="bg1"/>
                </a:solidFill>
              </a:rPr>
              <a:t>lúa</a:t>
            </a:r>
            <a:r>
              <a:rPr lang="en-US" sz="6000" dirty="0" smtClean="0">
                <a:solidFill>
                  <a:schemeClr val="bg1"/>
                </a:solidFill>
              </a:rPr>
              <a:t> </a:t>
            </a:r>
            <a:r>
              <a:rPr lang="en-US" sz="6000" dirty="0" err="1" smtClean="0">
                <a:solidFill>
                  <a:schemeClr val="bg1"/>
                </a:solidFill>
              </a:rPr>
              <a:t>thơm</a:t>
            </a:r>
            <a:r>
              <a:rPr lang="en-US" sz="6000" dirty="0" smtClean="0">
                <a:solidFill>
                  <a:schemeClr val="bg1"/>
                </a:solidFill>
              </a:rPr>
              <a:t> </a:t>
            </a:r>
            <a:r>
              <a:rPr lang="en-US" sz="6000" dirty="0" err="1" smtClean="0">
                <a:solidFill>
                  <a:schemeClr val="bg1"/>
                </a:solidFill>
              </a:rPr>
              <a:t>nho</a:t>
            </a:r>
            <a:r>
              <a:rPr lang="en-US" sz="6000" dirty="0" smtClean="0">
                <a:solidFill>
                  <a:schemeClr val="bg1"/>
                </a:solidFill>
              </a:rPr>
              <a:t> </a:t>
            </a:r>
            <a:r>
              <a:rPr lang="en-US" sz="6000" dirty="0" err="1" smtClean="0">
                <a:solidFill>
                  <a:schemeClr val="bg1"/>
                </a:solidFill>
              </a:rPr>
              <a:t>chín</a:t>
            </a:r>
            <a:r>
              <a:rPr lang="en-US" sz="6000" dirty="0" smtClean="0">
                <a:solidFill>
                  <a:schemeClr val="bg1"/>
                </a:solidFill>
              </a:rPr>
              <a:t> </a:t>
            </a:r>
            <a:r>
              <a:rPr lang="en-US" sz="6000" dirty="0" err="1" smtClean="0">
                <a:solidFill>
                  <a:schemeClr val="bg1"/>
                </a:solidFill>
              </a:rPr>
              <a:t>đỏ</a:t>
            </a:r>
            <a:r>
              <a:rPr lang="en-US" sz="6000" dirty="0" smtClean="0">
                <a:solidFill>
                  <a:schemeClr val="bg1"/>
                </a:solidFill>
              </a:rPr>
              <a:t>, </a:t>
            </a:r>
            <a:r>
              <a:rPr lang="en-US" sz="6000" dirty="0" err="1" smtClean="0">
                <a:solidFill>
                  <a:schemeClr val="bg1"/>
                </a:solidFill>
              </a:rPr>
              <a:t>cây</a:t>
            </a:r>
            <a:r>
              <a:rPr lang="en-US" sz="6000" dirty="0" smtClean="0">
                <a:solidFill>
                  <a:schemeClr val="bg1"/>
                </a:solidFill>
              </a:rPr>
              <a:t> </a:t>
            </a:r>
            <a:r>
              <a:rPr lang="en-US" sz="6000" dirty="0" err="1" smtClean="0">
                <a:solidFill>
                  <a:schemeClr val="bg1"/>
                </a:solidFill>
              </a:rPr>
              <a:t>xanh</a:t>
            </a:r>
            <a:r>
              <a:rPr lang="en-US" sz="6000" dirty="0" smtClean="0">
                <a:solidFill>
                  <a:schemeClr val="bg1"/>
                </a:solidFill>
              </a:rPr>
              <a:t> </a:t>
            </a:r>
            <a:r>
              <a:rPr lang="en-US" sz="6000" dirty="0" err="1" smtClean="0">
                <a:solidFill>
                  <a:schemeClr val="bg1"/>
                </a:solidFill>
              </a:rPr>
              <a:t>hoa</a:t>
            </a:r>
            <a:r>
              <a:rPr lang="en-US" sz="6000" dirty="0" smtClean="0">
                <a:solidFill>
                  <a:schemeClr val="bg1"/>
                </a:solidFill>
              </a:rPr>
              <a:t> </a:t>
            </a:r>
            <a:r>
              <a:rPr lang="en-US" sz="6000" dirty="0" err="1" smtClean="0">
                <a:solidFill>
                  <a:schemeClr val="bg1"/>
                </a:solidFill>
              </a:rPr>
              <a:t>đẹp</a:t>
            </a:r>
            <a:r>
              <a:rPr lang="en-US" sz="6000" dirty="0" smtClean="0">
                <a:solidFill>
                  <a:schemeClr val="bg1"/>
                </a:solidFill>
              </a:rPr>
              <a:t> </a:t>
            </a:r>
            <a:r>
              <a:rPr lang="en-US" sz="6000" dirty="0" err="1" smtClean="0">
                <a:solidFill>
                  <a:schemeClr val="bg1"/>
                </a:solidFill>
              </a:rPr>
              <a:t>trái</a:t>
            </a:r>
            <a:r>
              <a:rPr lang="en-US" sz="6000" dirty="0" smtClean="0">
                <a:solidFill>
                  <a:schemeClr val="bg1"/>
                </a:solidFill>
              </a:rPr>
              <a:t> </a:t>
            </a:r>
            <a:r>
              <a:rPr lang="en-US" sz="6000" dirty="0" err="1" smtClean="0">
                <a:solidFill>
                  <a:schemeClr val="bg1"/>
                </a:solidFill>
              </a:rPr>
              <a:t>ngon</a:t>
            </a:r>
            <a:r>
              <a:rPr lang="en-US" sz="6000" dirty="0" smtClean="0">
                <a:solidFill>
                  <a:schemeClr val="bg1"/>
                </a:solidFill>
              </a:rPr>
              <a:t> </a:t>
            </a:r>
            <a:r>
              <a:rPr lang="en-US" sz="6000" dirty="0" err="1" smtClean="0">
                <a:solidFill>
                  <a:schemeClr val="bg1"/>
                </a:solidFill>
              </a:rPr>
              <a:t>cả</a:t>
            </a:r>
            <a:r>
              <a:rPr lang="en-US" sz="6000" dirty="0" smtClean="0">
                <a:solidFill>
                  <a:schemeClr val="bg1"/>
                </a:solidFill>
              </a:rPr>
              <a:t> </a:t>
            </a:r>
            <a:r>
              <a:rPr lang="en-US" sz="6000" dirty="0" err="1" smtClean="0">
                <a:solidFill>
                  <a:schemeClr val="bg1"/>
                </a:solidFill>
              </a:rPr>
              <a:t>hương</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đang</a:t>
            </a:r>
            <a:r>
              <a:rPr lang="en-US" sz="6000" dirty="0" smtClean="0">
                <a:solidFill>
                  <a:schemeClr val="bg1"/>
                </a:solidFill>
              </a:rPr>
              <a:t> </a:t>
            </a:r>
            <a:r>
              <a:rPr lang="en-US" sz="6000" dirty="0" err="1" smtClean="0">
                <a:solidFill>
                  <a:schemeClr val="bg1"/>
                </a:solidFill>
              </a:rPr>
              <a:t>thắm</a:t>
            </a:r>
            <a:r>
              <a:rPr lang="en-US" sz="6000" dirty="0" smtClean="0">
                <a:solidFill>
                  <a:schemeClr val="bg1"/>
                </a:solidFill>
              </a:rPr>
              <a:t> </a:t>
            </a:r>
            <a:r>
              <a:rPr lang="en-US" sz="6000" dirty="0" err="1" smtClean="0">
                <a:solidFill>
                  <a:schemeClr val="bg1"/>
                </a:solidFill>
              </a:rPr>
              <a:t>nồng</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559633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nắng</a:t>
            </a:r>
            <a:r>
              <a:rPr lang="en-US" sz="6000" dirty="0" smtClean="0">
                <a:solidFill>
                  <a:schemeClr val="bg1"/>
                </a:solidFill>
              </a:rPr>
              <a:t> </a:t>
            </a:r>
            <a:r>
              <a:rPr lang="en-US" sz="6000" dirty="0" err="1" smtClean="0">
                <a:solidFill>
                  <a:schemeClr val="bg1"/>
                </a:solidFill>
              </a:rPr>
              <a:t>úa</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mưa</a:t>
            </a:r>
            <a:r>
              <a:rPr lang="en-US" sz="6000" dirty="0" smtClean="0">
                <a:solidFill>
                  <a:schemeClr val="bg1"/>
                </a:solidFill>
              </a:rPr>
              <a:t> </a:t>
            </a:r>
            <a:r>
              <a:rPr lang="en-US" sz="6000" dirty="0" err="1" smtClean="0">
                <a:solidFill>
                  <a:schemeClr val="bg1"/>
                </a:solidFill>
              </a:rPr>
              <a:t>hồng</a:t>
            </a:r>
            <a:r>
              <a:rPr lang="en-US" sz="6000" dirty="0" smtClean="0">
                <a:solidFill>
                  <a:schemeClr val="bg1"/>
                </a:solidFill>
              </a:rPr>
              <a:t>. </a:t>
            </a:r>
            <a:r>
              <a:rPr lang="en-US" sz="6000" dirty="0" err="1" smtClean="0">
                <a:solidFill>
                  <a:schemeClr val="bg1"/>
                </a:solidFill>
              </a:rPr>
              <a:t>Kính</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trót</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ước</a:t>
            </a:r>
            <a:r>
              <a:rPr lang="en-US" sz="6000" dirty="0" smtClean="0">
                <a:solidFill>
                  <a:schemeClr val="bg1"/>
                </a:solidFill>
              </a:rPr>
              <a:t> </a:t>
            </a:r>
            <a:r>
              <a:rPr lang="en-US" sz="6000" dirty="0" err="1" smtClean="0">
                <a:solidFill>
                  <a:schemeClr val="bg1"/>
                </a:solidFill>
              </a:rPr>
              <a:t>mong</a:t>
            </a:r>
            <a:r>
              <a:rPr lang="en-US" sz="6000" dirty="0" smtClean="0">
                <a:solidFill>
                  <a:schemeClr val="bg1"/>
                </a:solidFill>
              </a:rPr>
              <a:t> </a:t>
            </a:r>
            <a:r>
              <a:rPr lang="en-US" sz="6000" dirty="0" err="1" smtClean="0">
                <a:solidFill>
                  <a:schemeClr val="bg1"/>
                </a:solidFill>
              </a:rPr>
              <a:t>hoài</a:t>
            </a:r>
            <a:r>
              <a:rPr lang="en-US" sz="6000" dirty="0" smtClean="0">
                <a:solidFill>
                  <a:schemeClr val="bg1"/>
                </a:solidFill>
              </a:rPr>
              <a:t> </a:t>
            </a:r>
            <a:r>
              <a:rPr lang="en-US" sz="6000" dirty="0" err="1" smtClean="0">
                <a:solidFill>
                  <a:schemeClr val="bg1"/>
                </a:solidFill>
              </a:rPr>
              <a:t>thắm</a:t>
            </a:r>
            <a:r>
              <a:rPr lang="en-US" sz="6000" dirty="0" smtClean="0">
                <a:solidFill>
                  <a:schemeClr val="bg1"/>
                </a:solidFill>
              </a:rPr>
              <a:t> </a:t>
            </a:r>
            <a:r>
              <a:rPr lang="en-US" sz="6000" dirty="0" err="1" smtClean="0">
                <a:solidFill>
                  <a:schemeClr val="bg1"/>
                </a:solidFill>
              </a:rPr>
              <a:t>tươi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077611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000" b="0" u="sng" dirty="0" smtClean="0">
                <a:solidFill>
                  <a:srgbClr val="FFFF00"/>
                </a:solidFill>
                <a:effectLst/>
              </a:rPr>
              <a:t>Tk2:</a:t>
            </a:r>
            <a:r>
              <a:rPr lang="en-US" sz="6000" b="0" dirty="0" smtClean="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tháng</a:t>
            </a:r>
            <a:r>
              <a:rPr lang="en-US" sz="6000" dirty="0" smtClean="0">
                <a:solidFill>
                  <a:schemeClr val="bg1"/>
                </a:solidFill>
              </a:rPr>
              <a:t> </a:t>
            </a:r>
            <a:r>
              <a:rPr lang="en-US" sz="6000" dirty="0" err="1" smtClean="0">
                <a:solidFill>
                  <a:schemeClr val="bg1"/>
                </a:solidFill>
              </a:rPr>
              <a:t>ngày</a:t>
            </a:r>
            <a:r>
              <a:rPr lang="en-US" sz="6000" dirty="0" smtClean="0">
                <a:solidFill>
                  <a:schemeClr val="bg1"/>
                </a:solidFill>
              </a:rPr>
              <a:t> </a:t>
            </a:r>
            <a:r>
              <a:rPr lang="en-US" sz="6000" dirty="0" err="1" smtClean="0">
                <a:solidFill>
                  <a:schemeClr val="bg1"/>
                </a:solidFill>
              </a:rPr>
              <a:t>thế</a:t>
            </a:r>
            <a:r>
              <a:rPr lang="en-US" sz="6000" dirty="0" smtClean="0">
                <a:solidFill>
                  <a:schemeClr val="bg1"/>
                </a:solidFill>
              </a:rPr>
              <a:t> </a:t>
            </a:r>
            <a:r>
              <a:rPr lang="en-US" sz="6000" dirty="0" err="1" smtClean="0">
                <a:solidFill>
                  <a:schemeClr val="bg1"/>
                </a:solidFill>
              </a:rPr>
              <a:t>gian</a:t>
            </a:r>
            <a:r>
              <a:rPr lang="en-US" sz="6000" dirty="0" smtClean="0">
                <a:solidFill>
                  <a:schemeClr val="bg1"/>
                </a:solidFill>
              </a:rPr>
              <a:t> </a:t>
            </a:r>
            <a:r>
              <a:rPr lang="en-US" sz="6000" dirty="0" err="1" smtClean="0">
                <a:solidFill>
                  <a:schemeClr val="bg1"/>
                </a:solidFill>
              </a:rPr>
              <a:t>luôn</a:t>
            </a:r>
            <a:r>
              <a:rPr lang="en-US" sz="6000" dirty="0" smtClean="0">
                <a:solidFill>
                  <a:schemeClr val="bg1"/>
                </a:solidFill>
              </a:rPr>
              <a:t> </a:t>
            </a:r>
            <a:r>
              <a:rPr lang="en-US" sz="6000" dirty="0" err="1" smtClean="0">
                <a:solidFill>
                  <a:schemeClr val="bg1"/>
                </a:solidFill>
              </a:rPr>
              <a:t>biến</a:t>
            </a:r>
            <a:r>
              <a:rPr lang="en-US" sz="6000" dirty="0" smtClean="0">
                <a:solidFill>
                  <a:schemeClr val="bg1"/>
                </a:solidFill>
              </a:rPr>
              <a:t> </a:t>
            </a:r>
            <a:r>
              <a:rPr lang="en-US" sz="6000" dirty="0" err="1" smtClean="0">
                <a:solidFill>
                  <a:schemeClr val="bg1"/>
                </a:solidFill>
              </a:rPr>
              <a:t>đổi</a:t>
            </a:r>
            <a:r>
              <a:rPr lang="en-US" sz="6000" dirty="0" smtClean="0">
                <a:solidFill>
                  <a:schemeClr val="bg1"/>
                </a:solidFill>
              </a:rPr>
              <a:t>, </a:t>
            </a:r>
            <a:r>
              <a:rPr lang="en-US" sz="6000" dirty="0" err="1" smtClean="0">
                <a:solidFill>
                  <a:schemeClr val="bg1"/>
                </a:solidFill>
              </a:rPr>
              <a:t>hoa</a:t>
            </a:r>
            <a:r>
              <a:rPr lang="en-US" sz="6000" dirty="0" smtClean="0">
                <a:solidFill>
                  <a:schemeClr val="bg1"/>
                </a:solidFill>
              </a:rPr>
              <a:t> </a:t>
            </a:r>
            <a:r>
              <a:rPr lang="en-US" sz="6000" dirty="0" err="1" smtClean="0">
                <a:solidFill>
                  <a:schemeClr val="bg1"/>
                </a:solidFill>
              </a:rPr>
              <a:t>xuân</a:t>
            </a:r>
            <a:r>
              <a:rPr lang="en-US" sz="6000" dirty="0" smtClean="0">
                <a:solidFill>
                  <a:schemeClr val="bg1"/>
                </a:solidFill>
              </a:rPr>
              <a:t> </a:t>
            </a:r>
            <a:r>
              <a:rPr lang="en-US" sz="6000" dirty="0" err="1" smtClean="0">
                <a:solidFill>
                  <a:schemeClr val="bg1"/>
                </a:solidFill>
              </a:rPr>
              <a:t>mưa</a:t>
            </a:r>
            <a:r>
              <a:rPr lang="en-US" sz="6000" dirty="0" smtClean="0">
                <a:solidFill>
                  <a:schemeClr val="bg1"/>
                </a:solidFill>
              </a:rPr>
              <a:t> </a:t>
            </a:r>
            <a:r>
              <a:rPr lang="en-US" sz="6000" dirty="0" err="1" smtClean="0">
                <a:solidFill>
                  <a:schemeClr val="bg1"/>
                </a:solidFill>
              </a:rPr>
              <a:t>hạ</a:t>
            </a:r>
            <a:r>
              <a:rPr lang="en-US" sz="6000" dirty="0" smtClean="0">
                <a:solidFill>
                  <a:schemeClr val="bg1"/>
                </a:solidFill>
              </a:rPr>
              <a:t> </a:t>
            </a:r>
            <a:r>
              <a:rPr lang="en-US" sz="6000" dirty="0" err="1" smtClean="0">
                <a:solidFill>
                  <a:schemeClr val="bg1"/>
                </a:solidFill>
              </a:rPr>
              <a:t>gió</a:t>
            </a:r>
            <a:r>
              <a:rPr lang="en-US" sz="6000" dirty="0" smtClean="0">
                <a:solidFill>
                  <a:schemeClr val="bg1"/>
                </a:solidFill>
              </a:rPr>
              <a:t> </a:t>
            </a:r>
            <a:r>
              <a:rPr lang="en-US" sz="6000" dirty="0" err="1" smtClean="0">
                <a:solidFill>
                  <a:schemeClr val="bg1"/>
                </a:solidFill>
              </a:rPr>
              <a:t>thu</a:t>
            </a:r>
            <a:r>
              <a:rPr lang="en-US" sz="6000" dirty="0" smtClean="0">
                <a:solidFill>
                  <a:schemeClr val="bg1"/>
                </a:solidFill>
              </a:rPr>
              <a:t> </a:t>
            </a:r>
            <a:r>
              <a:rPr lang="en-US" sz="6000" dirty="0" err="1" smtClean="0">
                <a:solidFill>
                  <a:schemeClr val="bg1"/>
                </a:solidFill>
              </a:rPr>
              <a:t>một</a:t>
            </a:r>
            <a:r>
              <a:rPr lang="en-US" sz="6000" dirty="0" smtClean="0">
                <a:solidFill>
                  <a:schemeClr val="bg1"/>
                </a:solidFill>
              </a:rPr>
              <a:t> </a:t>
            </a:r>
            <a:r>
              <a:rPr lang="en-US" sz="6000" dirty="0" err="1" smtClean="0">
                <a:solidFill>
                  <a:schemeClr val="bg1"/>
                </a:solidFill>
              </a:rPr>
              <a:t>năm</a:t>
            </a:r>
            <a:r>
              <a:rPr lang="en-US" sz="6000" dirty="0" smtClean="0">
                <a:solidFill>
                  <a:schemeClr val="bg1"/>
                </a:solidFill>
              </a:rPr>
              <a:t> </a:t>
            </a:r>
            <a:r>
              <a:rPr lang="en-US" sz="6000" dirty="0" err="1" smtClean="0">
                <a:solidFill>
                  <a:schemeClr val="bg1"/>
                </a:solidFill>
              </a:rPr>
              <a:t>buồn</a:t>
            </a:r>
            <a:r>
              <a:rPr lang="en-US" sz="6000" dirty="0" smtClean="0">
                <a:solidFill>
                  <a:schemeClr val="bg1"/>
                </a:solidFill>
              </a:rPr>
              <a:t>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mấy</a:t>
            </a:r>
            <a:r>
              <a:rPr lang="en-US" sz="6000" dirty="0" smtClean="0">
                <a:solidFill>
                  <a:schemeClr val="bg1"/>
                </a:solidFill>
              </a:rPr>
              <a:t> </a:t>
            </a:r>
            <a:r>
              <a:rPr lang="en-US" sz="6000" dirty="0" err="1" smtClean="0">
                <a:solidFill>
                  <a:schemeClr val="bg1"/>
                </a:solidFill>
              </a:rPr>
              <a:t>mùa</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593390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nắng</a:t>
            </a:r>
            <a:r>
              <a:rPr lang="en-US" sz="6000" dirty="0" smtClean="0">
                <a:solidFill>
                  <a:schemeClr val="bg1"/>
                </a:solidFill>
              </a:rPr>
              <a:t> </a:t>
            </a:r>
            <a:r>
              <a:rPr lang="en-US" sz="6000" dirty="0" err="1" smtClean="0">
                <a:solidFill>
                  <a:schemeClr val="bg1"/>
                </a:solidFill>
              </a:rPr>
              <a:t>úa</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mưa</a:t>
            </a:r>
            <a:r>
              <a:rPr lang="en-US" sz="6000" dirty="0" smtClean="0">
                <a:solidFill>
                  <a:schemeClr val="bg1"/>
                </a:solidFill>
              </a:rPr>
              <a:t> </a:t>
            </a:r>
            <a:r>
              <a:rPr lang="en-US" sz="6000" dirty="0" err="1" smtClean="0">
                <a:solidFill>
                  <a:schemeClr val="bg1"/>
                </a:solidFill>
              </a:rPr>
              <a:t>hồng</a:t>
            </a:r>
            <a:r>
              <a:rPr lang="en-US" sz="6000" dirty="0" smtClean="0">
                <a:solidFill>
                  <a:schemeClr val="bg1"/>
                </a:solidFill>
              </a:rPr>
              <a:t>. </a:t>
            </a:r>
            <a:r>
              <a:rPr lang="en-US" sz="6000" dirty="0" err="1" smtClean="0">
                <a:solidFill>
                  <a:schemeClr val="bg1"/>
                </a:solidFill>
              </a:rPr>
              <a:t>Kính</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trót</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ước</a:t>
            </a:r>
            <a:r>
              <a:rPr lang="en-US" sz="6000" dirty="0" smtClean="0">
                <a:solidFill>
                  <a:schemeClr val="bg1"/>
                </a:solidFill>
              </a:rPr>
              <a:t> </a:t>
            </a:r>
            <a:r>
              <a:rPr lang="en-US" sz="6000" dirty="0" err="1" smtClean="0">
                <a:solidFill>
                  <a:schemeClr val="bg1"/>
                </a:solidFill>
              </a:rPr>
              <a:t>mong</a:t>
            </a:r>
            <a:r>
              <a:rPr lang="en-US" sz="6000" dirty="0" smtClean="0">
                <a:solidFill>
                  <a:schemeClr val="bg1"/>
                </a:solidFill>
              </a:rPr>
              <a:t> </a:t>
            </a:r>
            <a:r>
              <a:rPr lang="en-US" sz="6000" dirty="0" err="1" smtClean="0">
                <a:solidFill>
                  <a:schemeClr val="bg1"/>
                </a:solidFill>
              </a:rPr>
              <a:t>hoài</a:t>
            </a:r>
            <a:r>
              <a:rPr lang="en-US" sz="6000" dirty="0" smtClean="0">
                <a:solidFill>
                  <a:schemeClr val="bg1"/>
                </a:solidFill>
              </a:rPr>
              <a:t> </a:t>
            </a:r>
            <a:r>
              <a:rPr lang="en-US" sz="6000" dirty="0" err="1" smtClean="0">
                <a:solidFill>
                  <a:schemeClr val="bg1"/>
                </a:solidFill>
              </a:rPr>
              <a:t>thắm</a:t>
            </a:r>
            <a:r>
              <a:rPr lang="en-US" sz="6000" dirty="0" smtClean="0">
                <a:solidFill>
                  <a:schemeClr val="bg1"/>
                </a:solidFill>
              </a:rPr>
              <a:t> </a:t>
            </a:r>
            <a:r>
              <a:rPr lang="en-US" sz="6000" dirty="0" err="1" smtClean="0">
                <a:solidFill>
                  <a:schemeClr val="bg1"/>
                </a:solidFill>
              </a:rPr>
              <a:t>tươi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345287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Nhập</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8000" dirty="0" err="1" smtClean="0">
                <a:solidFill>
                  <a:srgbClr val="FFFF00"/>
                </a:solidFill>
              </a:rPr>
              <a:t>Ca</a:t>
            </a:r>
            <a:r>
              <a:rPr lang="en-US" sz="8000" dirty="0" smtClean="0">
                <a:solidFill>
                  <a:srgbClr val="FFFF00"/>
                </a:solidFill>
              </a:rPr>
              <a:t> </a:t>
            </a:r>
            <a:r>
              <a:rPr lang="en-US" sz="8000" dirty="0" err="1" smtClean="0">
                <a:solidFill>
                  <a:srgbClr val="FFFF00"/>
                </a:solidFill>
              </a:rPr>
              <a:t>Mừng</a:t>
            </a:r>
            <a:r>
              <a:rPr lang="en-US" sz="8000" dirty="0" smtClean="0">
                <a:solidFill>
                  <a:srgbClr val="FFFF00"/>
                </a:solidFill>
              </a:rPr>
              <a:t> </a:t>
            </a:r>
            <a:r>
              <a:rPr lang="en-US" sz="8000" dirty="0" err="1" smtClean="0">
                <a:solidFill>
                  <a:srgbClr val="FFFF00"/>
                </a:solidFill>
              </a:rPr>
              <a:t>Các</a:t>
            </a:r>
            <a:r>
              <a:rPr lang="en-US" sz="8000" dirty="0" smtClean="0">
                <a:solidFill>
                  <a:srgbClr val="FFFF00"/>
                </a:solidFill>
              </a:rPr>
              <a:t> </a:t>
            </a:r>
            <a:r>
              <a:rPr lang="en-US" sz="8000" dirty="0" err="1" smtClean="0">
                <a:solidFill>
                  <a:srgbClr val="FFFF00"/>
                </a:solidFill>
              </a:rPr>
              <a:t>Thánh</a:t>
            </a:r>
            <a:r>
              <a:rPr lang="en-US" sz="8000" dirty="0" smtClean="0">
                <a:solidFill>
                  <a:srgbClr val="FFFF00"/>
                </a:solidFill>
              </a:rPr>
              <a:t/>
            </a:r>
            <a:br>
              <a:rPr lang="en-US" sz="8000" dirty="0" smtClean="0">
                <a:solidFill>
                  <a:srgbClr val="FFFF00"/>
                </a:solidFill>
              </a:rPr>
            </a:br>
            <a:r>
              <a:rPr lang="en-US" sz="6000" b="0" i="1" dirty="0" err="1" smtClean="0">
                <a:solidFill>
                  <a:schemeClr val="bg1"/>
                </a:solidFill>
                <a:effectLst/>
              </a:rPr>
              <a:t>Hoài</a:t>
            </a:r>
            <a:r>
              <a:rPr lang="en-US" sz="6000" b="0" i="1" dirty="0" smtClean="0">
                <a:solidFill>
                  <a:schemeClr val="bg1"/>
                </a:solidFill>
                <a:effectLst/>
              </a:rPr>
              <a:t> </a:t>
            </a:r>
            <a:r>
              <a:rPr lang="en-US" sz="6000" b="0" i="1" dirty="0" err="1" smtClean="0">
                <a:solidFill>
                  <a:schemeClr val="bg1"/>
                </a:solidFill>
                <a:effectLst/>
              </a:rPr>
              <a:t>Chiên</a:t>
            </a:r>
            <a:endParaRPr lang="en-US" sz="6000" b="0" i="1" dirty="0">
              <a:solidFill>
                <a:schemeClr val="bg1"/>
              </a:solidFill>
              <a:effectLst/>
            </a:endParaRPr>
          </a:p>
        </p:txBody>
      </p:sp>
    </p:spTree>
    <p:extLst>
      <p:ext uri="{BB962C8B-B14F-4D97-AF65-F5344CB8AC3E}">
        <p14:creationId xmlns:p14="http://schemas.microsoft.com/office/powerpoint/2010/main" val="3122974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smtClean="0">
                <a:solidFill>
                  <a:srgbClr val="FFFF00"/>
                </a:solidFill>
                <a:effectLst/>
              </a:rPr>
              <a:t>Tk3:</a:t>
            </a:r>
            <a:r>
              <a:rPr lang="en-US" sz="6000" b="0" dirty="0" smtClean="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kiếp</a:t>
            </a:r>
            <a:r>
              <a:rPr lang="en-US" sz="6000" dirty="0" smtClean="0">
                <a:solidFill>
                  <a:schemeClr val="bg1"/>
                </a:solidFill>
              </a:rPr>
              <a:t> </a:t>
            </a:r>
            <a:r>
              <a:rPr lang="en-US" sz="6000" dirty="0" err="1" smtClean="0">
                <a:solidFill>
                  <a:schemeClr val="bg1"/>
                </a:solidFill>
              </a:rPr>
              <a:t>người</a:t>
            </a:r>
            <a:r>
              <a:rPr lang="en-US" sz="6000" dirty="0" smtClean="0">
                <a:solidFill>
                  <a:schemeClr val="bg1"/>
                </a:solidFill>
              </a:rPr>
              <a:t> </a:t>
            </a:r>
            <a:r>
              <a:rPr lang="en-US" sz="6000" dirty="0" err="1" smtClean="0">
                <a:solidFill>
                  <a:schemeClr val="bg1"/>
                </a:solidFill>
              </a:rPr>
              <a:t>ví</a:t>
            </a:r>
            <a:r>
              <a:rPr lang="en-US" sz="6000" dirty="0" smtClean="0">
                <a:solidFill>
                  <a:schemeClr val="bg1"/>
                </a:solidFill>
              </a:rPr>
              <a:t> </a:t>
            </a:r>
            <a:r>
              <a:rPr lang="en-US" sz="6000" dirty="0" err="1" smtClean="0">
                <a:solidFill>
                  <a:schemeClr val="bg1"/>
                </a:solidFill>
              </a:rPr>
              <a:t>như</a:t>
            </a:r>
            <a:r>
              <a:rPr lang="en-US" sz="6000" dirty="0" smtClean="0">
                <a:solidFill>
                  <a:schemeClr val="bg1"/>
                </a:solidFill>
              </a:rPr>
              <a:t> con </a:t>
            </a:r>
            <a:r>
              <a:rPr lang="en-US" sz="6000" dirty="0" err="1" smtClean="0">
                <a:solidFill>
                  <a:schemeClr val="bg1"/>
                </a:solidFill>
              </a:rPr>
              <a:t>suối</a:t>
            </a:r>
            <a:r>
              <a:rPr lang="en-US" sz="6000" dirty="0" smtClean="0">
                <a:solidFill>
                  <a:schemeClr val="bg1"/>
                </a:solidFill>
              </a:rPr>
              <a:t> </a:t>
            </a:r>
            <a:r>
              <a:rPr lang="en-US" sz="6000" dirty="0" err="1" smtClean="0">
                <a:solidFill>
                  <a:schemeClr val="bg1"/>
                </a:solidFill>
              </a:rPr>
              <a:t>nhỏ</a:t>
            </a:r>
            <a:r>
              <a:rPr lang="en-US" sz="6000" dirty="0" smtClean="0">
                <a:solidFill>
                  <a:schemeClr val="bg1"/>
                </a:solidFill>
              </a:rPr>
              <a:t>, </a:t>
            </a:r>
            <a:r>
              <a:rPr lang="en-US" sz="6000" dirty="0" err="1" smtClean="0">
                <a:solidFill>
                  <a:schemeClr val="bg1"/>
                </a:solidFill>
              </a:rPr>
              <a:t>lênh</a:t>
            </a:r>
            <a:r>
              <a:rPr lang="en-US" sz="6000" dirty="0" smtClean="0">
                <a:solidFill>
                  <a:schemeClr val="bg1"/>
                </a:solidFill>
              </a:rPr>
              <a:t> </a:t>
            </a:r>
            <a:r>
              <a:rPr lang="en-US" sz="6000" dirty="0" err="1" smtClean="0">
                <a:solidFill>
                  <a:schemeClr val="bg1"/>
                </a:solidFill>
              </a:rPr>
              <a:t>đênh</a:t>
            </a:r>
            <a:r>
              <a:rPr lang="en-US" sz="6000" dirty="0" smtClean="0">
                <a:solidFill>
                  <a:schemeClr val="bg1"/>
                </a:solidFill>
              </a:rPr>
              <a:t> </a:t>
            </a:r>
            <a:r>
              <a:rPr lang="en-US" sz="6000" dirty="0" err="1" smtClean="0">
                <a:solidFill>
                  <a:schemeClr val="bg1"/>
                </a:solidFill>
              </a:rPr>
              <a:t>trôi</a:t>
            </a:r>
            <a:r>
              <a:rPr lang="en-US" sz="6000" dirty="0" smtClean="0">
                <a:solidFill>
                  <a:schemeClr val="bg1"/>
                </a:solidFill>
              </a:rPr>
              <a:t> </a:t>
            </a:r>
            <a:r>
              <a:rPr lang="en-US" sz="6000" dirty="0" err="1" smtClean="0">
                <a:solidFill>
                  <a:schemeClr val="bg1"/>
                </a:solidFill>
              </a:rPr>
              <a:t>về</a:t>
            </a:r>
            <a:r>
              <a:rPr lang="en-US" sz="6000" dirty="0" smtClean="0">
                <a:solidFill>
                  <a:schemeClr val="bg1"/>
                </a:solidFill>
              </a:rPr>
              <a:t> </a:t>
            </a:r>
            <a:r>
              <a:rPr lang="en-US" sz="6000" dirty="0" err="1" smtClean="0">
                <a:solidFill>
                  <a:schemeClr val="bg1"/>
                </a:solidFill>
              </a:rPr>
              <a:t>biển</a:t>
            </a:r>
            <a:r>
              <a:rPr lang="en-US" sz="6000" dirty="0" smtClean="0">
                <a:solidFill>
                  <a:schemeClr val="bg1"/>
                </a:solidFill>
              </a:rPr>
              <a:t> </a:t>
            </a:r>
            <a:r>
              <a:rPr lang="en-US" sz="6000" dirty="0" err="1" smtClean="0">
                <a:solidFill>
                  <a:schemeClr val="bg1"/>
                </a:solidFill>
              </a:rPr>
              <a:t>khơi</a:t>
            </a:r>
            <a:r>
              <a:rPr lang="en-US" sz="6000" dirty="0" smtClean="0">
                <a:solidFill>
                  <a:schemeClr val="bg1"/>
                </a:solidFill>
              </a:rPr>
              <a:t> </a:t>
            </a:r>
            <a:r>
              <a:rPr lang="en-US" sz="6000" dirty="0" err="1" smtClean="0">
                <a:solidFill>
                  <a:schemeClr val="bg1"/>
                </a:solidFill>
              </a:rPr>
              <a:t>nguyện</a:t>
            </a:r>
            <a:r>
              <a:rPr lang="en-US" sz="6000" dirty="0" smtClean="0">
                <a:solidFill>
                  <a:schemeClr val="bg1"/>
                </a:solidFill>
              </a:rPr>
              <a:t> </a:t>
            </a:r>
            <a:r>
              <a:rPr lang="en-US" sz="6000" dirty="0" err="1" smtClean="0">
                <a:solidFill>
                  <a:schemeClr val="bg1"/>
                </a:solidFill>
              </a:rPr>
              <a:t>mong</a:t>
            </a:r>
            <a:r>
              <a:rPr lang="en-US" sz="6000" dirty="0" smtClean="0">
                <a:solidFill>
                  <a:schemeClr val="bg1"/>
                </a:solidFill>
              </a:rPr>
              <a:t> </a:t>
            </a:r>
            <a:r>
              <a:rPr lang="en-US" sz="6000" dirty="0" err="1" smtClean="0">
                <a:solidFill>
                  <a:schemeClr val="bg1"/>
                </a:solidFill>
              </a:rPr>
              <a:t>sạch</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suốt</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66952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nắng</a:t>
            </a:r>
            <a:r>
              <a:rPr lang="en-US" sz="6000" dirty="0" smtClean="0">
                <a:solidFill>
                  <a:schemeClr val="bg1"/>
                </a:solidFill>
              </a:rPr>
              <a:t> </a:t>
            </a:r>
            <a:r>
              <a:rPr lang="en-US" sz="6000" dirty="0" err="1" smtClean="0">
                <a:solidFill>
                  <a:schemeClr val="bg1"/>
                </a:solidFill>
              </a:rPr>
              <a:t>úa</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mưa</a:t>
            </a:r>
            <a:r>
              <a:rPr lang="en-US" sz="6000" dirty="0" smtClean="0">
                <a:solidFill>
                  <a:schemeClr val="bg1"/>
                </a:solidFill>
              </a:rPr>
              <a:t> </a:t>
            </a:r>
            <a:r>
              <a:rPr lang="en-US" sz="6000" dirty="0" err="1" smtClean="0">
                <a:solidFill>
                  <a:schemeClr val="bg1"/>
                </a:solidFill>
              </a:rPr>
              <a:t>hồng</a:t>
            </a:r>
            <a:r>
              <a:rPr lang="en-US" sz="6000" dirty="0" smtClean="0">
                <a:solidFill>
                  <a:schemeClr val="bg1"/>
                </a:solidFill>
              </a:rPr>
              <a:t>. </a:t>
            </a:r>
            <a:r>
              <a:rPr lang="en-US" sz="6000" dirty="0" err="1" smtClean="0">
                <a:solidFill>
                  <a:schemeClr val="bg1"/>
                </a:solidFill>
              </a:rPr>
              <a:t>Kính</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trót</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ước</a:t>
            </a:r>
            <a:r>
              <a:rPr lang="en-US" sz="6000" dirty="0" smtClean="0">
                <a:solidFill>
                  <a:schemeClr val="bg1"/>
                </a:solidFill>
              </a:rPr>
              <a:t> </a:t>
            </a:r>
            <a:r>
              <a:rPr lang="en-US" sz="6000" dirty="0" err="1" smtClean="0">
                <a:solidFill>
                  <a:schemeClr val="bg1"/>
                </a:solidFill>
              </a:rPr>
              <a:t>mong</a:t>
            </a:r>
            <a:r>
              <a:rPr lang="en-US" sz="6000" dirty="0" smtClean="0">
                <a:solidFill>
                  <a:schemeClr val="bg1"/>
                </a:solidFill>
              </a:rPr>
              <a:t> </a:t>
            </a:r>
            <a:r>
              <a:rPr lang="en-US" sz="6000" dirty="0" err="1" smtClean="0">
                <a:solidFill>
                  <a:schemeClr val="bg1"/>
                </a:solidFill>
              </a:rPr>
              <a:t>hoài</a:t>
            </a:r>
            <a:r>
              <a:rPr lang="en-US" sz="6000" dirty="0" smtClean="0">
                <a:solidFill>
                  <a:schemeClr val="bg1"/>
                </a:solidFill>
              </a:rPr>
              <a:t> </a:t>
            </a:r>
            <a:r>
              <a:rPr lang="en-US" sz="6000" dirty="0" err="1" smtClean="0">
                <a:solidFill>
                  <a:schemeClr val="bg1"/>
                </a:solidFill>
              </a:rPr>
              <a:t>thắm</a:t>
            </a:r>
            <a:r>
              <a:rPr lang="en-US" sz="6000" dirty="0" smtClean="0">
                <a:solidFill>
                  <a:schemeClr val="bg1"/>
                </a:solidFill>
              </a:rPr>
              <a:t> </a:t>
            </a:r>
            <a:r>
              <a:rPr lang="en-US" sz="6000" dirty="0" err="1" smtClean="0">
                <a:solidFill>
                  <a:schemeClr val="bg1"/>
                </a:solidFill>
              </a:rPr>
              <a:t>tươi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4262640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993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5"/>
            <a:ext cx="9144000" cy="5137809"/>
          </a:xfrm>
          <a:prstGeom prst="rect">
            <a:avLst/>
          </a:prstGeom>
        </p:spPr>
      </p:pic>
    </p:spTree>
    <p:extLst>
      <p:ext uri="{BB962C8B-B14F-4D97-AF65-F5344CB8AC3E}">
        <p14:creationId xmlns:p14="http://schemas.microsoft.com/office/powerpoint/2010/main" val="536727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Nguyện</a:t>
            </a:r>
            <a:r>
              <a:rPr lang="en-US" sz="6000" b="0" u="sng" dirty="0" smtClean="0">
                <a:solidFill>
                  <a:srgbClr val="FFFF00"/>
                </a:solidFill>
                <a:effectLst/>
              </a:rPr>
              <a:t> </a:t>
            </a:r>
            <a:r>
              <a:rPr lang="en-US" sz="6000" b="0" u="sng" dirty="0" err="1" smtClean="0">
                <a:solidFill>
                  <a:srgbClr val="FFFF00"/>
                </a:solidFill>
                <a:effectLst/>
              </a:rPr>
              <a:t>Hiệp</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8000" dirty="0" smtClean="0">
                <a:solidFill>
                  <a:srgbClr val="FFFF00"/>
                </a:solidFill>
              </a:rPr>
              <a:t>Con </a:t>
            </a:r>
            <a:r>
              <a:rPr lang="en-US" sz="8000" dirty="0" err="1" smtClean="0">
                <a:solidFill>
                  <a:srgbClr val="FFFF00"/>
                </a:solidFill>
              </a:rPr>
              <a:t>Trông</a:t>
            </a:r>
            <a:r>
              <a:rPr lang="en-US" sz="8000" dirty="0" smtClean="0">
                <a:solidFill>
                  <a:srgbClr val="FFFF00"/>
                </a:solidFill>
              </a:rPr>
              <a:t> </a:t>
            </a:r>
            <a:r>
              <a:rPr lang="en-US" sz="8000" dirty="0" err="1" smtClean="0">
                <a:solidFill>
                  <a:srgbClr val="FFFF00"/>
                </a:solidFill>
              </a:rPr>
              <a:t>Cậy</a:t>
            </a:r>
            <a:r>
              <a:rPr lang="en-US" sz="8000" dirty="0" smtClean="0">
                <a:solidFill>
                  <a:srgbClr val="FFFF00"/>
                </a:solidFill>
              </a:rPr>
              <a:t> </a:t>
            </a:r>
            <a:r>
              <a:rPr lang="en-US" sz="8000" dirty="0" err="1" smtClean="0">
                <a:solidFill>
                  <a:srgbClr val="FFFF00"/>
                </a:solidFill>
              </a:rPr>
              <a:t>Chúa</a:t>
            </a:r>
            <a:r>
              <a:rPr lang="en-US" sz="8000" dirty="0" smtClean="0">
                <a:solidFill>
                  <a:srgbClr val="FFFF00"/>
                </a:solidFill>
              </a:rPr>
              <a:t/>
            </a:r>
            <a:br>
              <a:rPr lang="en-US" sz="8000" dirty="0" smtClean="0">
                <a:solidFill>
                  <a:srgbClr val="FFFF00"/>
                </a:solidFill>
              </a:rPr>
            </a:br>
            <a:r>
              <a:rPr lang="en-US" sz="6000" b="0" i="1" dirty="0" err="1" smtClean="0">
                <a:solidFill>
                  <a:schemeClr val="bg1"/>
                </a:solidFill>
                <a:effectLst/>
              </a:rPr>
              <a:t>Phanxicô</a:t>
            </a:r>
            <a:endParaRPr lang="en-US" sz="6000" b="0" i="1" dirty="0">
              <a:solidFill>
                <a:schemeClr val="bg1"/>
              </a:solidFill>
              <a:effectLst/>
            </a:endParaRPr>
          </a:p>
        </p:txBody>
      </p:sp>
    </p:spTree>
    <p:extLst>
      <p:ext uri="{BB962C8B-B14F-4D97-AF65-F5344CB8AC3E}">
        <p14:creationId xmlns:p14="http://schemas.microsoft.com/office/powerpoint/2010/main" val="786454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700" b="0" u="sng" dirty="0" smtClean="0">
                <a:solidFill>
                  <a:srgbClr val="FFFF00"/>
                </a:solidFill>
                <a:effectLst/>
              </a:rPr>
              <a:t>Tk1:</a:t>
            </a:r>
            <a:r>
              <a:rPr lang="en-US" sz="5700" b="0" dirty="0" smtClean="0">
                <a:solidFill>
                  <a:schemeClr val="bg1"/>
                </a:solidFill>
                <a:effectLst/>
              </a:rPr>
              <a:t> Con </a:t>
            </a:r>
            <a:r>
              <a:rPr lang="en-US" sz="5700" b="0" dirty="0" err="1" smtClean="0">
                <a:solidFill>
                  <a:schemeClr val="bg1"/>
                </a:solidFill>
                <a:effectLst/>
              </a:rPr>
              <a:t>trông</a:t>
            </a:r>
            <a:r>
              <a:rPr lang="en-US" sz="5700" b="0" dirty="0" smtClean="0">
                <a:solidFill>
                  <a:schemeClr val="bg1"/>
                </a:solidFill>
                <a:effectLst/>
              </a:rPr>
              <a:t> </a:t>
            </a:r>
            <a:r>
              <a:rPr lang="en-US" sz="5700" b="0" dirty="0" err="1" smtClean="0">
                <a:solidFill>
                  <a:schemeClr val="bg1"/>
                </a:solidFill>
                <a:effectLst/>
              </a:rPr>
              <a:t>cậy</a:t>
            </a:r>
            <a:r>
              <a:rPr lang="en-US" sz="5700" b="0" dirty="0" smtClean="0">
                <a:solidFill>
                  <a:schemeClr val="bg1"/>
                </a:solidFill>
                <a:effectLst/>
              </a:rPr>
              <a:t> </a:t>
            </a:r>
            <a:r>
              <a:rPr lang="en-US" sz="5700" b="0" dirty="0" err="1" smtClean="0">
                <a:solidFill>
                  <a:schemeClr val="bg1"/>
                </a:solidFill>
                <a:effectLst/>
              </a:rPr>
              <a:t>Chúa</a:t>
            </a:r>
            <a:r>
              <a:rPr lang="en-US" sz="5700" b="0" dirty="0" smtClean="0">
                <a:solidFill>
                  <a:schemeClr val="bg1"/>
                </a:solidFill>
                <a:effectLst/>
              </a:rPr>
              <a:t> </a:t>
            </a:r>
            <a:r>
              <a:rPr lang="en-US" sz="5700" b="0" dirty="0" err="1" smtClean="0">
                <a:solidFill>
                  <a:schemeClr val="bg1"/>
                </a:solidFill>
                <a:effectLst/>
              </a:rPr>
              <a:t>giữa</a:t>
            </a:r>
            <a:r>
              <a:rPr lang="en-US" sz="5700" b="0" dirty="0" smtClean="0">
                <a:solidFill>
                  <a:schemeClr val="bg1"/>
                </a:solidFill>
                <a:effectLst/>
              </a:rPr>
              <a:t> </a:t>
            </a:r>
            <a:r>
              <a:rPr lang="en-US" sz="5700" b="0" dirty="0" err="1" smtClean="0">
                <a:solidFill>
                  <a:schemeClr val="bg1"/>
                </a:solidFill>
                <a:effectLst/>
              </a:rPr>
              <a:t>bao</a:t>
            </a:r>
            <a:r>
              <a:rPr lang="en-US" sz="5700" b="0" dirty="0" smtClean="0">
                <a:solidFill>
                  <a:schemeClr val="bg1"/>
                </a:solidFill>
                <a:effectLst/>
              </a:rPr>
              <a:t> </a:t>
            </a:r>
            <a:r>
              <a:rPr lang="en-US" sz="5700" b="0" dirty="0" err="1" smtClean="0">
                <a:solidFill>
                  <a:schemeClr val="bg1"/>
                </a:solidFill>
                <a:effectLst/>
              </a:rPr>
              <a:t>thăng</a:t>
            </a:r>
            <a:r>
              <a:rPr lang="en-US" sz="5700" b="0" dirty="0" smtClean="0">
                <a:solidFill>
                  <a:schemeClr val="bg1"/>
                </a:solidFill>
                <a:effectLst/>
              </a:rPr>
              <a:t> </a:t>
            </a:r>
            <a:r>
              <a:rPr lang="en-US" sz="5700" b="0" dirty="0" err="1" smtClean="0">
                <a:solidFill>
                  <a:schemeClr val="bg1"/>
                </a:solidFill>
                <a:effectLst/>
              </a:rPr>
              <a:t>trầm</a:t>
            </a:r>
            <a:r>
              <a:rPr lang="en-US" sz="5700" b="0" dirty="0" smtClean="0">
                <a:solidFill>
                  <a:schemeClr val="bg1"/>
                </a:solidFill>
                <a:effectLst/>
              </a:rPr>
              <a:t> </a:t>
            </a:r>
            <a:r>
              <a:rPr lang="en-US" sz="5700" b="0" dirty="0" err="1" smtClean="0">
                <a:solidFill>
                  <a:schemeClr val="bg1"/>
                </a:solidFill>
                <a:effectLst/>
              </a:rPr>
              <a:t>cuộc</a:t>
            </a:r>
            <a:r>
              <a:rPr lang="en-US" sz="5700" b="0" dirty="0" smtClean="0">
                <a:solidFill>
                  <a:schemeClr val="bg1"/>
                </a:solidFill>
                <a:effectLst/>
              </a:rPr>
              <a:t> </a:t>
            </a:r>
            <a:r>
              <a:rPr lang="en-US" sz="5700" b="0" dirty="0" err="1" smtClean="0">
                <a:solidFill>
                  <a:schemeClr val="bg1"/>
                </a:solidFill>
                <a:effectLst/>
              </a:rPr>
              <a:t>đời</a:t>
            </a:r>
            <a:r>
              <a:rPr lang="en-US" sz="5700" b="0" dirty="0" smtClean="0">
                <a:solidFill>
                  <a:schemeClr val="bg1"/>
                </a:solidFill>
                <a:effectLst/>
              </a:rPr>
              <a:t>. Con </a:t>
            </a:r>
            <a:r>
              <a:rPr lang="en-US" sz="5700" b="0" dirty="0" err="1" smtClean="0">
                <a:solidFill>
                  <a:schemeClr val="bg1"/>
                </a:solidFill>
                <a:effectLst/>
              </a:rPr>
              <a:t>trông</a:t>
            </a:r>
            <a:r>
              <a:rPr lang="en-US" sz="5700" b="0" dirty="0" smtClean="0">
                <a:solidFill>
                  <a:schemeClr val="bg1"/>
                </a:solidFill>
                <a:effectLst/>
              </a:rPr>
              <a:t> </a:t>
            </a:r>
            <a:r>
              <a:rPr lang="en-US" sz="5700" b="0" dirty="0" err="1" smtClean="0">
                <a:solidFill>
                  <a:schemeClr val="bg1"/>
                </a:solidFill>
                <a:effectLst/>
              </a:rPr>
              <a:t>cậy</a:t>
            </a:r>
            <a:r>
              <a:rPr lang="en-US" sz="5700" b="0" dirty="0" smtClean="0">
                <a:solidFill>
                  <a:schemeClr val="bg1"/>
                </a:solidFill>
                <a:effectLst/>
              </a:rPr>
              <a:t> </a:t>
            </a:r>
            <a:r>
              <a:rPr lang="en-US" sz="5700" b="0" dirty="0" err="1" smtClean="0">
                <a:solidFill>
                  <a:schemeClr val="bg1"/>
                </a:solidFill>
                <a:effectLst/>
              </a:rPr>
              <a:t>Chúa</a:t>
            </a:r>
            <a:r>
              <a:rPr lang="en-US" sz="5700" b="0" dirty="0" smtClean="0">
                <a:solidFill>
                  <a:schemeClr val="bg1"/>
                </a:solidFill>
                <a:effectLst/>
              </a:rPr>
              <a:t> </a:t>
            </a:r>
            <a:r>
              <a:rPr lang="en-US" sz="5700" b="0" dirty="0" err="1" smtClean="0">
                <a:solidFill>
                  <a:schemeClr val="bg1"/>
                </a:solidFill>
                <a:effectLst/>
              </a:rPr>
              <a:t>giữa</a:t>
            </a:r>
            <a:r>
              <a:rPr lang="en-US" sz="5700" b="0" dirty="0" smtClean="0">
                <a:solidFill>
                  <a:schemeClr val="bg1"/>
                </a:solidFill>
                <a:effectLst/>
              </a:rPr>
              <a:t> </a:t>
            </a:r>
            <a:r>
              <a:rPr lang="en-US" sz="5700" b="0" dirty="0" err="1" smtClean="0">
                <a:solidFill>
                  <a:schemeClr val="bg1"/>
                </a:solidFill>
                <a:effectLst/>
              </a:rPr>
              <a:t>bao</a:t>
            </a:r>
            <a:r>
              <a:rPr lang="en-US" sz="5700" b="0" dirty="0" smtClean="0">
                <a:solidFill>
                  <a:schemeClr val="bg1"/>
                </a:solidFill>
                <a:effectLst/>
              </a:rPr>
              <a:t> </a:t>
            </a:r>
            <a:r>
              <a:rPr lang="en-US" sz="5700" b="0" dirty="0" err="1" smtClean="0">
                <a:solidFill>
                  <a:schemeClr val="bg1"/>
                </a:solidFill>
                <a:effectLst/>
              </a:rPr>
              <a:t>ngày</a:t>
            </a:r>
            <a:r>
              <a:rPr lang="en-US" sz="5700" b="0" dirty="0" smtClean="0">
                <a:solidFill>
                  <a:schemeClr val="bg1"/>
                </a:solidFill>
                <a:effectLst/>
              </a:rPr>
              <a:t> </a:t>
            </a:r>
            <a:r>
              <a:rPr lang="en-US" sz="5700" b="0" dirty="0" err="1" smtClean="0">
                <a:solidFill>
                  <a:schemeClr val="bg1"/>
                </a:solidFill>
                <a:effectLst/>
              </a:rPr>
              <a:t>tháng</a:t>
            </a:r>
            <a:r>
              <a:rPr lang="en-US" sz="5700" b="0" dirty="0" smtClean="0">
                <a:solidFill>
                  <a:schemeClr val="bg1"/>
                </a:solidFill>
                <a:effectLst/>
              </a:rPr>
              <a:t> </a:t>
            </a:r>
            <a:r>
              <a:rPr lang="en-US" sz="5700" b="0" dirty="0" err="1" smtClean="0">
                <a:solidFill>
                  <a:schemeClr val="bg1"/>
                </a:solidFill>
                <a:effectLst/>
              </a:rPr>
              <a:t>chơi</a:t>
            </a:r>
            <a:r>
              <a:rPr lang="en-US" sz="5700" b="0" dirty="0" smtClean="0">
                <a:solidFill>
                  <a:schemeClr val="bg1"/>
                </a:solidFill>
                <a:effectLst/>
              </a:rPr>
              <a:t> </a:t>
            </a:r>
            <a:r>
              <a:rPr lang="en-US" sz="5700" b="0" dirty="0" err="1" smtClean="0">
                <a:solidFill>
                  <a:schemeClr val="bg1"/>
                </a:solidFill>
                <a:effectLst/>
              </a:rPr>
              <a:t>vơi</a:t>
            </a:r>
            <a:r>
              <a:rPr lang="en-US" sz="5700" b="0" dirty="0" smtClean="0">
                <a:solidFill>
                  <a:schemeClr val="bg1"/>
                </a:solidFill>
                <a:effectLst/>
              </a:rPr>
              <a:t>.</a:t>
            </a:r>
            <a:endParaRPr lang="en-US" sz="5700" b="0" dirty="0">
              <a:solidFill>
                <a:schemeClr val="bg1"/>
              </a:solidFill>
              <a:effectLst/>
            </a:endParaRPr>
          </a:p>
        </p:txBody>
      </p:sp>
    </p:spTree>
    <p:extLst>
      <p:ext uri="{BB962C8B-B14F-4D97-AF65-F5344CB8AC3E}">
        <p14:creationId xmlns:p14="http://schemas.microsoft.com/office/powerpoint/2010/main" val="2561801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smtClean="0">
                <a:solidFill>
                  <a:srgbClr val="FFFF00"/>
                </a:solidFill>
                <a:effectLst/>
              </a:rPr>
              <a:t>**:</a:t>
            </a:r>
            <a:r>
              <a:rPr lang="en-US" sz="5800" b="0" dirty="0" smtClean="0">
                <a:solidFill>
                  <a:schemeClr val="bg1"/>
                </a:solidFill>
                <a:effectLst/>
              </a:rPr>
              <a:t> </a:t>
            </a:r>
            <a:r>
              <a:rPr lang="en-US" sz="5800" b="0" dirty="0" err="1" smtClean="0">
                <a:solidFill>
                  <a:schemeClr val="bg1"/>
                </a:solidFill>
                <a:effectLst/>
              </a:rPr>
              <a:t>Có</a:t>
            </a:r>
            <a:r>
              <a:rPr lang="en-US" sz="5800" b="0" dirty="0" smtClean="0">
                <a:solidFill>
                  <a:schemeClr val="bg1"/>
                </a:solidFill>
                <a:effectLst/>
              </a:rPr>
              <a:t> </a:t>
            </a:r>
            <a:r>
              <a:rPr lang="en-US" sz="5800" b="0" dirty="0" err="1" smtClean="0">
                <a:solidFill>
                  <a:schemeClr val="bg1"/>
                </a:solidFill>
                <a:effectLst/>
              </a:rPr>
              <a:t>khi</a:t>
            </a:r>
            <a:r>
              <a:rPr lang="en-US" sz="5800" b="0" dirty="0" smtClean="0">
                <a:solidFill>
                  <a:schemeClr val="bg1"/>
                </a:solidFill>
                <a:effectLst/>
              </a:rPr>
              <a:t> </a:t>
            </a:r>
            <a:r>
              <a:rPr lang="en-US" sz="5800" b="0" dirty="0" err="1" smtClean="0">
                <a:solidFill>
                  <a:schemeClr val="bg1"/>
                </a:solidFill>
                <a:effectLst/>
              </a:rPr>
              <a:t>lòng</a:t>
            </a:r>
            <a:r>
              <a:rPr lang="en-US" sz="5800" b="0" dirty="0" smtClean="0">
                <a:solidFill>
                  <a:schemeClr val="bg1"/>
                </a:solidFill>
                <a:effectLst/>
              </a:rPr>
              <a:t> </a:t>
            </a:r>
            <a:r>
              <a:rPr lang="en-US" sz="5800" b="0" dirty="0" err="1" smtClean="0">
                <a:solidFill>
                  <a:schemeClr val="bg1"/>
                </a:solidFill>
                <a:effectLst/>
              </a:rPr>
              <a:t>êm</a:t>
            </a:r>
            <a:r>
              <a:rPr lang="en-US" sz="5800" b="0" dirty="0" smtClean="0">
                <a:solidFill>
                  <a:schemeClr val="bg1"/>
                </a:solidFill>
                <a:effectLst/>
              </a:rPr>
              <a:t> </a:t>
            </a:r>
            <a:r>
              <a:rPr lang="en-US" sz="5800" b="0" dirty="0" err="1" smtClean="0">
                <a:solidFill>
                  <a:schemeClr val="bg1"/>
                </a:solidFill>
                <a:effectLst/>
              </a:rPr>
              <a:t>ái</a:t>
            </a:r>
            <a:r>
              <a:rPr lang="en-US" sz="5800" b="0" dirty="0" smtClean="0">
                <a:solidFill>
                  <a:schemeClr val="bg1"/>
                </a:solidFill>
                <a:effectLst/>
              </a:rPr>
              <a:t>, </a:t>
            </a:r>
            <a:r>
              <a:rPr lang="en-US" sz="5800" b="0" dirty="0" err="1" smtClean="0">
                <a:solidFill>
                  <a:schemeClr val="bg1"/>
                </a:solidFill>
                <a:effectLst/>
              </a:rPr>
              <a:t>có</a:t>
            </a:r>
            <a:r>
              <a:rPr lang="en-US" sz="5800" b="0" dirty="0" smtClean="0">
                <a:solidFill>
                  <a:schemeClr val="bg1"/>
                </a:solidFill>
                <a:effectLst/>
              </a:rPr>
              <a:t> </a:t>
            </a:r>
            <a:r>
              <a:rPr lang="en-US" sz="5800" b="0" dirty="0" err="1" smtClean="0">
                <a:solidFill>
                  <a:schemeClr val="bg1"/>
                </a:solidFill>
                <a:effectLst/>
              </a:rPr>
              <a:t>khi</a:t>
            </a:r>
            <a:r>
              <a:rPr lang="en-US" sz="5800" b="0" dirty="0" smtClean="0">
                <a:solidFill>
                  <a:schemeClr val="bg1"/>
                </a:solidFill>
                <a:effectLst/>
              </a:rPr>
              <a:t> </a:t>
            </a:r>
            <a:r>
              <a:rPr lang="en-US" sz="5800" b="0" dirty="0" err="1" smtClean="0">
                <a:solidFill>
                  <a:schemeClr val="bg1"/>
                </a:solidFill>
                <a:effectLst/>
              </a:rPr>
              <a:t>lòng</a:t>
            </a:r>
            <a:r>
              <a:rPr lang="en-US" sz="5800" b="0" dirty="0" smtClean="0">
                <a:solidFill>
                  <a:schemeClr val="bg1"/>
                </a:solidFill>
                <a:effectLst/>
              </a:rPr>
              <a:t> u </a:t>
            </a:r>
            <a:r>
              <a:rPr lang="en-US" sz="5800" b="0" dirty="0" err="1" smtClean="0">
                <a:solidFill>
                  <a:schemeClr val="bg1"/>
                </a:solidFill>
                <a:effectLst/>
              </a:rPr>
              <a:t>hoài</a:t>
            </a:r>
            <a:r>
              <a:rPr lang="en-US" sz="5800" b="0" dirty="0" smtClean="0">
                <a:solidFill>
                  <a:schemeClr val="bg1"/>
                </a:solidFill>
                <a:effectLst/>
              </a:rPr>
              <a:t>. Con </a:t>
            </a:r>
            <a:r>
              <a:rPr lang="en-US" sz="5800" b="0" dirty="0" err="1" smtClean="0">
                <a:solidFill>
                  <a:schemeClr val="bg1"/>
                </a:solidFill>
                <a:effectLst/>
              </a:rPr>
              <a:t>trông</a:t>
            </a:r>
            <a:r>
              <a:rPr lang="en-US" sz="5800" b="0" dirty="0" smtClean="0">
                <a:solidFill>
                  <a:schemeClr val="bg1"/>
                </a:solidFill>
                <a:effectLst/>
              </a:rPr>
              <a:t> </a:t>
            </a:r>
            <a:r>
              <a:rPr lang="en-US" sz="5800" b="0" dirty="0" err="1" smtClean="0">
                <a:solidFill>
                  <a:schemeClr val="bg1"/>
                </a:solidFill>
                <a:effectLst/>
              </a:rPr>
              <a:t>cậy</a:t>
            </a:r>
            <a:r>
              <a:rPr lang="en-US" sz="5800" b="0" dirty="0" smtClean="0">
                <a:solidFill>
                  <a:schemeClr val="bg1"/>
                </a:solidFill>
                <a:effectLst/>
              </a:rPr>
              <a:t> </a:t>
            </a:r>
            <a:r>
              <a:rPr lang="en-US" sz="5800" b="0" dirty="0" err="1" smtClean="0">
                <a:solidFill>
                  <a:schemeClr val="bg1"/>
                </a:solidFill>
                <a:effectLst/>
              </a:rPr>
              <a:t>Chúa</a:t>
            </a:r>
            <a:r>
              <a:rPr lang="en-US" sz="5800" dirty="0">
                <a:solidFill>
                  <a:schemeClr val="bg1"/>
                </a:solidFill>
              </a:rPr>
              <a:t> </a:t>
            </a:r>
            <a:r>
              <a:rPr lang="en-US" sz="5800" dirty="0" err="1" smtClean="0">
                <a:solidFill>
                  <a:schemeClr val="bg1"/>
                </a:solidFill>
              </a:rPr>
              <a:t>vững</a:t>
            </a:r>
            <a:r>
              <a:rPr lang="en-US" sz="5800" dirty="0" smtClean="0">
                <a:solidFill>
                  <a:schemeClr val="bg1"/>
                </a:solidFill>
              </a:rPr>
              <a:t> </a:t>
            </a:r>
            <a:r>
              <a:rPr lang="en-US" sz="5800" dirty="0" err="1" smtClean="0">
                <a:solidFill>
                  <a:schemeClr val="bg1"/>
                </a:solidFill>
              </a:rPr>
              <a:t>đôi</a:t>
            </a:r>
            <a:r>
              <a:rPr lang="en-US" sz="5800" dirty="0" smtClean="0">
                <a:solidFill>
                  <a:schemeClr val="bg1"/>
                </a:solidFill>
              </a:rPr>
              <a:t> </a:t>
            </a:r>
            <a:r>
              <a:rPr lang="en-US" sz="5800" dirty="0" err="1" smtClean="0">
                <a:solidFill>
                  <a:schemeClr val="bg1"/>
                </a:solidFill>
              </a:rPr>
              <a:t>vai</a:t>
            </a:r>
            <a:r>
              <a:rPr lang="en-US" sz="5800" dirty="0" smtClean="0">
                <a:solidFill>
                  <a:schemeClr val="bg1"/>
                </a:solidFill>
              </a:rPr>
              <a:t>, </a:t>
            </a:r>
            <a:r>
              <a:rPr lang="en-US" sz="5800" dirty="0" err="1" smtClean="0">
                <a:solidFill>
                  <a:schemeClr val="bg1"/>
                </a:solidFill>
              </a:rPr>
              <a:t>vững</a:t>
            </a:r>
            <a:r>
              <a:rPr lang="en-US" sz="5800" dirty="0" smtClean="0">
                <a:solidFill>
                  <a:schemeClr val="bg1"/>
                </a:solidFill>
              </a:rPr>
              <a:t> </a:t>
            </a:r>
            <a:r>
              <a:rPr lang="en-US" sz="5800" dirty="0" err="1" smtClean="0">
                <a:solidFill>
                  <a:schemeClr val="bg1"/>
                </a:solidFill>
              </a:rPr>
              <a:t>đôi</a:t>
            </a:r>
            <a:r>
              <a:rPr lang="en-US" sz="5800" dirty="0" smtClean="0">
                <a:solidFill>
                  <a:schemeClr val="bg1"/>
                </a:solidFill>
              </a:rPr>
              <a:t> </a:t>
            </a:r>
            <a:r>
              <a:rPr lang="en-US" sz="5800" dirty="0" err="1" smtClean="0">
                <a:solidFill>
                  <a:schemeClr val="bg1"/>
                </a:solidFill>
              </a:rPr>
              <a:t>tay</a:t>
            </a:r>
            <a:r>
              <a:rPr lang="en-US" sz="5800" dirty="0" smtClean="0">
                <a:solidFill>
                  <a:schemeClr val="bg1"/>
                </a:solidFill>
              </a:rPr>
              <a:t>, </a:t>
            </a:r>
            <a:r>
              <a:rPr lang="en-US" sz="5800" dirty="0" err="1" smtClean="0">
                <a:solidFill>
                  <a:schemeClr val="bg1"/>
                </a:solidFill>
              </a:rPr>
              <a:t>hát</a:t>
            </a:r>
            <a:r>
              <a:rPr lang="en-US" sz="5800" dirty="0" smtClean="0">
                <a:solidFill>
                  <a:schemeClr val="bg1"/>
                </a:solidFill>
              </a:rPr>
              <a:t> </a:t>
            </a:r>
            <a:r>
              <a:rPr lang="en-US" sz="5800" dirty="0" err="1" smtClean="0">
                <a:solidFill>
                  <a:schemeClr val="bg1"/>
                </a:solidFill>
              </a:rPr>
              <a:t>vui</a:t>
            </a:r>
            <a:r>
              <a:rPr lang="en-US" sz="5800" dirty="0" smtClean="0">
                <a:solidFill>
                  <a:schemeClr val="bg1"/>
                </a:solidFill>
              </a:rPr>
              <a:t> say </a:t>
            </a:r>
            <a:r>
              <a:rPr lang="en-US" sz="5800" dirty="0" err="1" smtClean="0">
                <a:solidFill>
                  <a:schemeClr val="bg1"/>
                </a:solidFill>
              </a:rPr>
              <a:t>suốt</a:t>
            </a:r>
            <a:r>
              <a:rPr lang="en-US" sz="5800" dirty="0" smtClean="0">
                <a:solidFill>
                  <a:schemeClr val="bg1"/>
                </a:solidFill>
              </a:rPr>
              <a:t> </a:t>
            </a:r>
            <a:r>
              <a:rPr lang="en-US" sz="5800" dirty="0" err="1" smtClean="0">
                <a:solidFill>
                  <a:schemeClr val="bg1"/>
                </a:solidFill>
              </a:rPr>
              <a:t>đời</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552946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50" u="sng" dirty="0" err="1" smtClean="0">
                <a:solidFill>
                  <a:srgbClr val="FFFF00"/>
                </a:solidFill>
              </a:rPr>
              <a:t>Đk</a:t>
            </a:r>
            <a:r>
              <a:rPr lang="en-US" sz="5150" b="0" u="sng" dirty="0" smtClean="0">
                <a:solidFill>
                  <a:srgbClr val="FFFF00"/>
                </a:solidFill>
                <a:effectLst/>
              </a:rPr>
              <a:t>:</a:t>
            </a:r>
            <a:r>
              <a:rPr lang="en-US" sz="5150" b="0" dirty="0" smtClean="0">
                <a:solidFill>
                  <a:schemeClr val="bg1"/>
                </a:solidFill>
                <a:effectLst/>
              </a:rPr>
              <a:t> Con </a:t>
            </a:r>
            <a:r>
              <a:rPr lang="en-US" sz="5150" b="0" dirty="0" err="1" smtClean="0">
                <a:solidFill>
                  <a:schemeClr val="bg1"/>
                </a:solidFill>
                <a:effectLst/>
              </a:rPr>
              <a:t>trông</a:t>
            </a:r>
            <a:r>
              <a:rPr lang="en-US" sz="5150" b="0" dirty="0" smtClean="0">
                <a:solidFill>
                  <a:schemeClr val="bg1"/>
                </a:solidFill>
                <a:effectLst/>
              </a:rPr>
              <a:t> </a:t>
            </a:r>
            <a:r>
              <a:rPr lang="en-US" sz="5150" b="0" dirty="0" err="1" smtClean="0">
                <a:solidFill>
                  <a:schemeClr val="bg1"/>
                </a:solidFill>
                <a:effectLst/>
              </a:rPr>
              <a:t>cậy</a:t>
            </a:r>
            <a:r>
              <a:rPr lang="en-US" sz="5150" b="0" dirty="0" smtClean="0">
                <a:solidFill>
                  <a:schemeClr val="bg1"/>
                </a:solidFill>
                <a:effectLst/>
              </a:rPr>
              <a:t> </a:t>
            </a:r>
            <a:r>
              <a:rPr lang="en-US" sz="5150" b="0" dirty="0" err="1" smtClean="0">
                <a:solidFill>
                  <a:schemeClr val="bg1"/>
                </a:solidFill>
                <a:effectLst/>
              </a:rPr>
              <a:t>Chúa</a:t>
            </a:r>
            <a:r>
              <a:rPr lang="en-US" sz="5150" b="0" dirty="0" smtClean="0">
                <a:solidFill>
                  <a:schemeClr val="bg1"/>
                </a:solidFill>
                <a:effectLst/>
              </a:rPr>
              <a:t>, </a:t>
            </a:r>
            <a:r>
              <a:rPr lang="en-US" sz="5150" b="0" dirty="0" err="1" smtClean="0">
                <a:solidFill>
                  <a:schemeClr val="bg1"/>
                </a:solidFill>
                <a:effectLst/>
              </a:rPr>
              <a:t>dâng</a:t>
            </a:r>
            <a:r>
              <a:rPr lang="en-US" sz="5150" b="0" dirty="0" smtClean="0">
                <a:solidFill>
                  <a:schemeClr val="bg1"/>
                </a:solidFill>
                <a:effectLst/>
              </a:rPr>
              <a:t> </a:t>
            </a:r>
            <a:r>
              <a:rPr lang="en-US" sz="5150" b="0" dirty="0" err="1" smtClean="0">
                <a:solidFill>
                  <a:schemeClr val="bg1"/>
                </a:solidFill>
                <a:effectLst/>
              </a:rPr>
              <a:t>Ngài</a:t>
            </a:r>
            <a:r>
              <a:rPr lang="en-US" sz="5150" b="0" dirty="0" smtClean="0">
                <a:solidFill>
                  <a:schemeClr val="bg1"/>
                </a:solidFill>
                <a:effectLst/>
              </a:rPr>
              <a:t> </a:t>
            </a:r>
            <a:r>
              <a:rPr lang="en-US" sz="5150" b="0" dirty="0" err="1" smtClean="0">
                <a:solidFill>
                  <a:schemeClr val="bg1"/>
                </a:solidFill>
                <a:effectLst/>
              </a:rPr>
              <a:t>tất</a:t>
            </a:r>
            <a:r>
              <a:rPr lang="en-US" sz="5150" b="0" dirty="0" smtClean="0">
                <a:solidFill>
                  <a:schemeClr val="bg1"/>
                </a:solidFill>
                <a:effectLst/>
              </a:rPr>
              <a:t> </a:t>
            </a:r>
            <a:r>
              <a:rPr lang="en-US" sz="5150" b="0" dirty="0" err="1" smtClean="0">
                <a:solidFill>
                  <a:schemeClr val="bg1"/>
                </a:solidFill>
                <a:effectLst/>
              </a:rPr>
              <a:t>cả</a:t>
            </a:r>
            <a:r>
              <a:rPr lang="en-US" sz="5150" b="0" dirty="0" smtClean="0">
                <a:solidFill>
                  <a:schemeClr val="bg1"/>
                </a:solidFill>
                <a:effectLst/>
              </a:rPr>
              <a:t> </a:t>
            </a:r>
            <a:r>
              <a:rPr lang="en-US" sz="5150" b="0" dirty="0" err="1" smtClean="0">
                <a:solidFill>
                  <a:schemeClr val="bg1"/>
                </a:solidFill>
                <a:effectLst/>
              </a:rPr>
              <a:t>âu</a:t>
            </a:r>
            <a:r>
              <a:rPr lang="en-US" sz="5150" b="0" dirty="0" smtClean="0">
                <a:solidFill>
                  <a:schemeClr val="bg1"/>
                </a:solidFill>
                <a:effectLst/>
              </a:rPr>
              <a:t> lo </a:t>
            </a:r>
            <a:r>
              <a:rPr lang="en-US" sz="5150" b="0" dirty="0" err="1" smtClean="0">
                <a:solidFill>
                  <a:schemeClr val="bg1"/>
                </a:solidFill>
                <a:effectLst/>
              </a:rPr>
              <a:t>trong</a:t>
            </a:r>
            <a:r>
              <a:rPr lang="en-US" sz="5150" b="0" dirty="0" smtClean="0">
                <a:solidFill>
                  <a:schemeClr val="bg1"/>
                </a:solidFill>
                <a:effectLst/>
              </a:rPr>
              <a:t> </a:t>
            </a:r>
            <a:r>
              <a:rPr lang="en-US" sz="5150" b="0" dirty="0" err="1" smtClean="0">
                <a:solidFill>
                  <a:schemeClr val="bg1"/>
                </a:solidFill>
                <a:effectLst/>
              </a:rPr>
              <a:t>đời</a:t>
            </a:r>
            <a:r>
              <a:rPr lang="en-US" sz="5150" b="0" dirty="0" smtClean="0">
                <a:solidFill>
                  <a:schemeClr val="bg1"/>
                </a:solidFill>
                <a:effectLst/>
              </a:rPr>
              <a:t> </a:t>
            </a:r>
            <a:r>
              <a:rPr lang="en-US" sz="5150" b="0" dirty="0" err="1" smtClean="0">
                <a:solidFill>
                  <a:schemeClr val="bg1"/>
                </a:solidFill>
                <a:effectLst/>
              </a:rPr>
              <a:t>sống</a:t>
            </a:r>
            <a:r>
              <a:rPr lang="en-US" sz="5150" b="0" dirty="0" smtClean="0">
                <a:solidFill>
                  <a:schemeClr val="bg1"/>
                </a:solidFill>
                <a:effectLst/>
              </a:rPr>
              <a:t> </a:t>
            </a:r>
            <a:r>
              <a:rPr lang="en-US" sz="5150" b="0" dirty="0" err="1" smtClean="0">
                <a:solidFill>
                  <a:schemeClr val="bg1"/>
                </a:solidFill>
                <a:effectLst/>
              </a:rPr>
              <a:t>trôi</a:t>
            </a:r>
            <a:r>
              <a:rPr lang="en-US" sz="5150" b="0" dirty="0" smtClean="0">
                <a:solidFill>
                  <a:schemeClr val="bg1"/>
                </a:solidFill>
                <a:effectLst/>
              </a:rPr>
              <a:t> </a:t>
            </a:r>
            <a:r>
              <a:rPr lang="en-US" sz="5150" b="0" dirty="0" err="1" smtClean="0">
                <a:solidFill>
                  <a:schemeClr val="bg1"/>
                </a:solidFill>
                <a:effectLst/>
              </a:rPr>
              <a:t>miệt</a:t>
            </a:r>
            <a:r>
              <a:rPr lang="en-US" sz="5150" b="0" dirty="0" smtClean="0">
                <a:solidFill>
                  <a:schemeClr val="bg1"/>
                </a:solidFill>
                <a:effectLst/>
              </a:rPr>
              <a:t> </a:t>
            </a:r>
            <a:r>
              <a:rPr lang="en-US" sz="5150" b="0" dirty="0" err="1" smtClean="0">
                <a:solidFill>
                  <a:schemeClr val="bg1"/>
                </a:solidFill>
                <a:effectLst/>
              </a:rPr>
              <a:t>mài</a:t>
            </a:r>
            <a:r>
              <a:rPr lang="en-US" sz="5150" b="0" dirty="0" smtClean="0">
                <a:solidFill>
                  <a:schemeClr val="bg1"/>
                </a:solidFill>
                <a:effectLst/>
              </a:rPr>
              <a:t>. Con </a:t>
            </a:r>
            <a:r>
              <a:rPr lang="en-US" sz="5150" b="0" dirty="0" err="1" smtClean="0">
                <a:solidFill>
                  <a:schemeClr val="bg1"/>
                </a:solidFill>
                <a:effectLst/>
              </a:rPr>
              <a:t>trông</a:t>
            </a:r>
            <a:r>
              <a:rPr lang="en-US" sz="5150" b="0" dirty="0" smtClean="0">
                <a:solidFill>
                  <a:schemeClr val="bg1"/>
                </a:solidFill>
                <a:effectLst/>
              </a:rPr>
              <a:t> </a:t>
            </a:r>
            <a:r>
              <a:rPr lang="en-US" sz="5150" b="0" dirty="0" err="1" smtClean="0">
                <a:solidFill>
                  <a:schemeClr val="bg1"/>
                </a:solidFill>
                <a:effectLst/>
              </a:rPr>
              <a:t>cậy</a:t>
            </a:r>
            <a:r>
              <a:rPr lang="en-US" sz="5150" b="0" dirty="0" smtClean="0">
                <a:solidFill>
                  <a:schemeClr val="bg1"/>
                </a:solidFill>
                <a:effectLst/>
              </a:rPr>
              <a:t> </a:t>
            </a:r>
            <a:r>
              <a:rPr lang="en-US" sz="5150" b="0" dirty="0" err="1" smtClean="0">
                <a:solidFill>
                  <a:schemeClr val="bg1"/>
                </a:solidFill>
                <a:effectLst/>
              </a:rPr>
              <a:t>Ngài</a:t>
            </a:r>
            <a:r>
              <a:rPr lang="en-US" sz="5150" b="0" dirty="0" smtClean="0">
                <a:solidFill>
                  <a:schemeClr val="bg1"/>
                </a:solidFill>
                <a:effectLst/>
              </a:rPr>
              <a:t>, </a:t>
            </a:r>
            <a:r>
              <a:rPr lang="en-US" sz="5150" b="0" dirty="0" err="1" smtClean="0">
                <a:solidFill>
                  <a:schemeClr val="bg1"/>
                </a:solidFill>
                <a:effectLst/>
              </a:rPr>
              <a:t>dù</a:t>
            </a:r>
            <a:r>
              <a:rPr lang="en-US" sz="5150" b="0" dirty="0" smtClean="0">
                <a:solidFill>
                  <a:schemeClr val="bg1"/>
                </a:solidFill>
                <a:effectLst/>
              </a:rPr>
              <a:t> </a:t>
            </a:r>
            <a:r>
              <a:rPr lang="en-US" sz="5150" b="0" dirty="0" err="1" smtClean="0">
                <a:solidFill>
                  <a:schemeClr val="bg1"/>
                </a:solidFill>
                <a:effectLst/>
              </a:rPr>
              <a:t>cho</a:t>
            </a:r>
            <a:r>
              <a:rPr lang="en-US" sz="5150" b="0" dirty="0" smtClean="0">
                <a:solidFill>
                  <a:schemeClr val="bg1"/>
                </a:solidFill>
                <a:effectLst/>
              </a:rPr>
              <a:t> </a:t>
            </a:r>
            <a:r>
              <a:rPr lang="en-US" sz="5150" b="0" dirty="0" err="1" smtClean="0">
                <a:solidFill>
                  <a:schemeClr val="bg1"/>
                </a:solidFill>
                <a:effectLst/>
              </a:rPr>
              <a:t>nhân</a:t>
            </a:r>
            <a:r>
              <a:rPr lang="en-US" sz="5150" b="0" dirty="0" smtClean="0">
                <a:solidFill>
                  <a:schemeClr val="bg1"/>
                </a:solidFill>
                <a:effectLst/>
              </a:rPr>
              <a:t> </a:t>
            </a:r>
            <a:r>
              <a:rPr lang="en-US" sz="5150" b="0" dirty="0" err="1" smtClean="0">
                <a:solidFill>
                  <a:schemeClr val="bg1"/>
                </a:solidFill>
                <a:effectLst/>
              </a:rPr>
              <a:t>thế</a:t>
            </a:r>
            <a:r>
              <a:rPr lang="en-US" sz="5150" b="0" dirty="0" smtClean="0">
                <a:solidFill>
                  <a:schemeClr val="bg1"/>
                </a:solidFill>
                <a:effectLst/>
              </a:rPr>
              <a:t> </a:t>
            </a:r>
            <a:r>
              <a:rPr lang="en-US" sz="5150" b="0" dirty="0" err="1" smtClean="0">
                <a:solidFill>
                  <a:schemeClr val="bg1"/>
                </a:solidFill>
                <a:effectLst/>
              </a:rPr>
              <a:t>đổi</a:t>
            </a:r>
            <a:r>
              <a:rPr lang="en-US" sz="5150" b="0" dirty="0" smtClean="0">
                <a:solidFill>
                  <a:schemeClr val="bg1"/>
                </a:solidFill>
                <a:effectLst/>
              </a:rPr>
              <a:t> </a:t>
            </a:r>
            <a:r>
              <a:rPr lang="en-US" sz="5150" b="0" dirty="0" err="1" smtClean="0">
                <a:solidFill>
                  <a:schemeClr val="bg1"/>
                </a:solidFill>
                <a:effectLst/>
              </a:rPr>
              <a:t>thay</a:t>
            </a:r>
            <a:r>
              <a:rPr lang="en-US" sz="5150" b="0" dirty="0" smtClean="0">
                <a:solidFill>
                  <a:schemeClr val="bg1"/>
                </a:solidFill>
                <a:effectLst/>
              </a:rPr>
              <a:t>, </a:t>
            </a:r>
            <a:r>
              <a:rPr lang="en-US" sz="5150" b="0" dirty="0" err="1" smtClean="0">
                <a:solidFill>
                  <a:schemeClr val="bg1"/>
                </a:solidFill>
                <a:effectLst/>
              </a:rPr>
              <a:t>Chúa</a:t>
            </a:r>
            <a:r>
              <a:rPr lang="en-US" sz="5150" b="0" dirty="0" smtClean="0">
                <a:solidFill>
                  <a:schemeClr val="bg1"/>
                </a:solidFill>
                <a:effectLst/>
              </a:rPr>
              <a:t> </a:t>
            </a:r>
            <a:r>
              <a:rPr lang="en-US" sz="5150" b="0" dirty="0" err="1" smtClean="0">
                <a:solidFill>
                  <a:schemeClr val="bg1"/>
                </a:solidFill>
                <a:effectLst/>
              </a:rPr>
              <a:t>còn</a:t>
            </a:r>
            <a:r>
              <a:rPr lang="en-US" sz="5150" b="0" dirty="0" smtClean="0">
                <a:solidFill>
                  <a:schemeClr val="bg1"/>
                </a:solidFill>
                <a:effectLst/>
              </a:rPr>
              <a:t> </a:t>
            </a:r>
            <a:r>
              <a:rPr lang="en-US" sz="5150" b="0" dirty="0" err="1" smtClean="0">
                <a:solidFill>
                  <a:schemeClr val="bg1"/>
                </a:solidFill>
                <a:effectLst/>
              </a:rPr>
              <a:t>đây</a:t>
            </a:r>
            <a:r>
              <a:rPr lang="en-US" sz="5150" b="0" dirty="0" smtClean="0">
                <a:solidFill>
                  <a:schemeClr val="bg1"/>
                </a:solidFill>
                <a:effectLst/>
              </a:rPr>
              <a:t> </a:t>
            </a:r>
            <a:r>
              <a:rPr lang="en-US" sz="5150" b="0" dirty="0" err="1" smtClean="0">
                <a:solidFill>
                  <a:schemeClr val="bg1"/>
                </a:solidFill>
                <a:effectLst/>
              </a:rPr>
              <a:t>mãi</a:t>
            </a:r>
            <a:r>
              <a:rPr lang="en-US" sz="5150" b="0" dirty="0" smtClean="0">
                <a:solidFill>
                  <a:schemeClr val="bg1"/>
                </a:solidFill>
                <a:effectLst/>
              </a:rPr>
              <a:t> </a:t>
            </a:r>
            <a:r>
              <a:rPr lang="en-US" sz="5150" b="0" dirty="0" err="1" smtClean="0">
                <a:solidFill>
                  <a:schemeClr val="bg1"/>
                </a:solidFill>
                <a:effectLst/>
              </a:rPr>
              <a:t>còn</a:t>
            </a:r>
            <a:r>
              <a:rPr lang="en-US" sz="5150" b="0" dirty="0" smtClean="0">
                <a:solidFill>
                  <a:schemeClr val="bg1"/>
                </a:solidFill>
                <a:effectLst/>
              </a:rPr>
              <a:t> </a:t>
            </a:r>
            <a:r>
              <a:rPr lang="en-US" sz="5150" b="0" dirty="0" err="1" smtClean="0">
                <a:solidFill>
                  <a:schemeClr val="bg1"/>
                </a:solidFill>
                <a:effectLst/>
              </a:rPr>
              <a:t>đây</a:t>
            </a:r>
            <a:r>
              <a:rPr lang="en-US" sz="5150" b="0" dirty="0" smtClean="0">
                <a:solidFill>
                  <a:schemeClr val="bg1"/>
                </a:solidFill>
                <a:effectLst/>
              </a:rPr>
              <a:t>.</a:t>
            </a:r>
            <a:endParaRPr lang="en-US" sz="5150" b="0" dirty="0">
              <a:solidFill>
                <a:schemeClr val="bg1"/>
              </a:solidFill>
              <a:effectLst/>
            </a:endParaRPr>
          </a:p>
        </p:txBody>
      </p:sp>
    </p:spTree>
    <p:extLst>
      <p:ext uri="{BB962C8B-B14F-4D97-AF65-F5344CB8AC3E}">
        <p14:creationId xmlns:p14="http://schemas.microsoft.com/office/powerpoint/2010/main" val="2885899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700" b="0" u="sng" dirty="0" smtClean="0">
                <a:solidFill>
                  <a:srgbClr val="FFFF00"/>
                </a:solidFill>
                <a:effectLst/>
              </a:rPr>
              <a:t>Tk2:</a:t>
            </a:r>
            <a:r>
              <a:rPr lang="en-US" sz="5700" b="0" dirty="0" smtClean="0">
                <a:solidFill>
                  <a:schemeClr val="bg1"/>
                </a:solidFill>
                <a:effectLst/>
              </a:rPr>
              <a:t> </a:t>
            </a:r>
            <a:r>
              <a:rPr lang="en-US" sz="5700" b="0" dirty="0" err="1" smtClean="0">
                <a:solidFill>
                  <a:schemeClr val="bg1"/>
                </a:solidFill>
                <a:effectLst/>
              </a:rPr>
              <a:t>Đi</a:t>
            </a:r>
            <a:r>
              <a:rPr lang="en-US" sz="5700" b="0" dirty="0" smtClean="0">
                <a:solidFill>
                  <a:schemeClr val="bg1"/>
                </a:solidFill>
                <a:effectLst/>
              </a:rPr>
              <a:t> </a:t>
            </a:r>
            <a:r>
              <a:rPr lang="en-US" sz="5700" b="0" dirty="0" err="1" smtClean="0">
                <a:solidFill>
                  <a:schemeClr val="bg1"/>
                </a:solidFill>
                <a:effectLst/>
              </a:rPr>
              <a:t>trong</a:t>
            </a:r>
            <a:r>
              <a:rPr lang="en-US" sz="5700" b="0" dirty="0" smtClean="0">
                <a:solidFill>
                  <a:schemeClr val="bg1"/>
                </a:solidFill>
                <a:effectLst/>
              </a:rPr>
              <a:t> </a:t>
            </a:r>
            <a:r>
              <a:rPr lang="en-US" sz="5700" b="0" dirty="0" err="1" smtClean="0">
                <a:solidFill>
                  <a:schemeClr val="bg1"/>
                </a:solidFill>
                <a:effectLst/>
              </a:rPr>
              <a:t>cuộc</a:t>
            </a:r>
            <a:r>
              <a:rPr lang="en-US" sz="5700" b="0" dirty="0" smtClean="0">
                <a:solidFill>
                  <a:schemeClr val="bg1"/>
                </a:solidFill>
                <a:effectLst/>
              </a:rPr>
              <a:t> </a:t>
            </a:r>
            <a:r>
              <a:rPr lang="en-US" sz="5700" b="0" dirty="0" err="1" smtClean="0">
                <a:solidFill>
                  <a:schemeClr val="bg1"/>
                </a:solidFill>
                <a:effectLst/>
              </a:rPr>
              <a:t>sống</a:t>
            </a:r>
            <a:r>
              <a:rPr lang="en-US" sz="5700" b="0" dirty="0" smtClean="0">
                <a:solidFill>
                  <a:schemeClr val="bg1"/>
                </a:solidFill>
                <a:effectLst/>
              </a:rPr>
              <a:t> </a:t>
            </a:r>
            <a:r>
              <a:rPr lang="en-US" sz="5700" b="0" dirty="0" err="1" smtClean="0">
                <a:solidFill>
                  <a:schemeClr val="bg1"/>
                </a:solidFill>
                <a:effectLst/>
              </a:rPr>
              <a:t>thấy</a:t>
            </a:r>
            <a:r>
              <a:rPr lang="en-US" sz="5700" b="0" dirty="0" smtClean="0">
                <a:solidFill>
                  <a:schemeClr val="bg1"/>
                </a:solidFill>
                <a:effectLst/>
              </a:rPr>
              <a:t> </a:t>
            </a:r>
            <a:r>
              <a:rPr lang="en-US" sz="5700" b="0" dirty="0" err="1" smtClean="0">
                <a:solidFill>
                  <a:schemeClr val="bg1"/>
                </a:solidFill>
                <a:effectLst/>
              </a:rPr>
              <a:t>hoa</a:t>
            </a:r>
            <a:r>
              <a:rPr lang="en-US" sz="5700" b="0" dirty="0" smtClean="0">
                <a:solidFill>
                  <a:schemeClr val="bg1"/>
                </a:solidFill>
                <a:effectLst/>
              </a:rPr>
              <a:t> </a:t>
            </a:r>
            <a:r>
              <a:rPr lang="en-US" sz="5700" b="0" dirty="0" err="1" smtClean="0">
                <a:solidFill>
                  <a:schemeClr val="bg1"/>
                </a:solidFill>
                <a:effectLst/>
              </a:rPr>
              <a:t>tươi</a:t>
            </a:r>
            <a:r>
              <a:rPr lang="en-US" sz="5700" b="0" dirty="0" smtClean="0">
                <a:solidFill>
                  <a:schemeClr val="bg1"/>
                </a:solidFill>
                <a:effectLst/>
              </a:rPr>
              <a:t> </a:t>
            </a:r>
            <a:r>
              <a:rPr lang="en-US" sz="5700" b="0" dirty="0" err="1" smtClean="0">
                <a:solidFill>
                  <a:schemeClr val="bg1"/>
                </a:solidFill>
                <a:effectLst/>
              </a:rPr>
              <a:t>dệt</a:t>
            </a:r>
            <a:r>
              <a:rPr lang="en-US" sz="5700" b="0" dirty="0" smtClean="0">
                <a:solidFill>
                  <a:schemeClr val="bg1"/>
                </a:solidFill>
                <a:effectLst/>
              </a:rPr>
              <a:t> </a:t>
            </a:r>
            <a:r>
              <a:rPr lang="en-US" sz="5700" b="0" dirty="0" err="1" smtClean="0">
                <a:solidFill>
                  <a:schemeClr val="bg1"/>
                </a:solidFill>
                <a:effectLst/>
              </a:rPr>
              <a:t>nụ</a:t>
            </a:r>
            <a:r>
              <a:rPr lang="en-US" sz="5700" b="0" dirty="0" smtClean="0">
                <a:solidFill>
                  <a:schemeClr val="bg1"/>
                </a:solidFill>
                <a:effectLst/>
              </a:rPr>
              <a:t> </a:t>
            </a:r>
            <a:r>
              <a:rPr lang="en-US" sz="5700" b="0" dirty="0" err="1" smtClean="0">
                <a:solidFill>
                  <a:schemeClr val="bg1"/>
                </a:solidFill>
                <a:effectLst/>
              </a:rPr>
              <a:t>cười</a:t>
            </a:r>
            <a:r>
              <a:rPr lang="en-US" sz="5700" b="0" dirty="0" smtClean="0">
                <a:solidFill>
                  <a:schemeClr val="bg1"/>
                </a:solidFill>
                <a:effectLst/>
              </a:rPr>
              <a:t>. </a:t>
            </a:r>
            <a:r>
              <a:rPr lang="en-US" sz="5700" b="0" dirty="0" err="1" smtClean="0">
                <a:solidFill>
                  <a:schemeClr val="bg1"/>
                </a:solidFill>
                <a:effectLst/>
              </a:rPr>
              <a:t>Đi</a:t>
            </a:r>
            <a:r>
              <a:rPr lang="en-US" sz="5700" b="0" dirty="0" smtClean="0">
                <a:solidFill>
                  <a:schemeClr val="bg1"/>
                </a:solidFill>
                <a:effectLst/>
              </a:rPr>
              <a:t> </a:t>
            </a:r>
            <a:r>
              <a:rPr lang="en-US" sz="5700" b="0" dirty="0" err="1" smtClean="0">
                <a:solidFill>
                  <a:schemeClr val="bg1"/>
                </a:solidFill>
                <a:effectLst/>
              </a:rPr>
              <a:t>trong</a:t>
            </a:r>
            <a:r>
              <a:rPr lang="en-US" sz="5700" b="0" dirty="0" smtClean="0">
                <a:solidFill>
                  <a:schemeClr val="bg1"/>
                </a:solidFill>
                <a:effectLst/>
              </a:rPr>
              <a:t> </a:t>
            </a:r>
            <a:r>
              <a:rPr lang="en-US" sz="5700" b="0" dirty="0" err="1" smtClean="0">
                <a:solidFill>
                  <a:schemeClr val="bg1"/>
                </a:solidFill>
                <a:effectLst/>
              </a:rPr>
              <a:t>cuộc</a:t>
            </a:r>
            <a:r>
              <a:rPr lang="en-US" sz="5700" b="0" dirty="0" smtClean="0">
                <a:solidFill>
                  <a:schemeClr val="bg1"/>
                </a:solidFill>
                <a:effectLst/>
              </a:rPr>
              <a:t> </a:t>
            </a:r>
            <a:r>
              <a:rPr lang="en-US" sz="5700" b="0" dirty="0" err="1" smtClean="0">
                <a:solidFill>
                  <a:schemeClr val="bg1"/>
                </a:solidFill>
                <a:effectLst/>
              </a:rPr>
              <a:t>sống</a:t>
            </a:r>
            <a:r>
              <a:rPr lang="en-US" sz="5700" b="0" dirty="0" smtClean="0">
                <a:solidFill>
                  <a:schemeClr val="bg1"/>
                </a:solidFill>
                <a:effectLst/>
              </a:rPr>
              <a:t> </a:t>
            </a:r>
            <a:r>
              <a:rPr lang="en-US" sz="5700" b="0" dirty="0" err="1" smtClean="0">
                <a:solidFill>
                  <a:schemeClr val="bg1"/>
                </a:solidFill>
                <a:effectLst/>
              </a:rPr>
              <a:t>lắng</a:t>
            </a:r>
            <a:r>
              <a:rPr lang="en-US" sz="5700" b="0" dirty="0" smtClean="0">
                <a:solidFill>
                  <a:schemeClr val="bg1"/>
                </a:solidFill>
                <a:effectLst/>
              </a:rPr>
              <a:t> </a:t>
            </a:r>
            <a:r>
              <a:rPr lang="en-US" sz="5700" b="0" dirty="0" err="1" smtClean="0">
                <a:solidFill>
                  <a:schemeClr val="bg1"/>
                </a:solidFill>
                <a:effectLst/>
              </a:rPr>
              <a:t>nghe</a:t>
            </a:r>
            <a:r>
              <a:rPr lang="en-US" sz="5700" b="0" dirty="0" smtClean="0">
                <a:solidFill>
                  <a:schemeClr val="bg1"/>
                </a:solidFill>
                <a:effectLst/>
              </a:rPr>
              <a:t> </a:t>
            </a:r>
            <a:r>
              <a:rPr lang="en-US" sz="5700" b="0" dirty="0" err="1" smtClean="0">
                <a:solidFill>
                  <a:schemeClr val="bg1"/>
                </a:solidFill>
                <a:effectLst/>
              </a:rPr>
              <a:t>lệ</a:t>
            </a:r>
            <a:r>
              <a:rPr lang="en-US" sz="5700" b="0" dirty="0" smtClean="0">
                <a:solidFill>
                  <a:schemeClr val="bg1"/>
                </a:solidFill>
                <a:effectLst/>
              </a:rPr>
              <a:t> </a:t>
            </a:r>
            <a:r>
              <a:rPr lang="en-US" sz="5700" b="0" dirty="0" err="1" smtClean="0">
                <a:solidFill>
                  <a:schemeClr val="bg1"/>
                </a:solidFill>
                <a:effectLst/>
              </a:rPr>
              <a:t>đắng</a:t>
            </a:r>
            <a:r>
              <a:rPr lang="en-US" sz="5700" b="0" dirty="0" smtClean="0">
                <a:solidFill>
                  <a:schemeClr val="bg1"/>
                </a:solidFill>
                <a:effectLst/>
              </a:rPr>
              <a:t> </a:t>
            </a:r>
            <a:r>
              <a:rPr lang="en-US" sz="5700" b="0" dirty="0" err="1" smtClean="0">
                <a:solidFill>
                  <a:schemeClr val="bg1"/>
                </a:solidFill>
                <a:effectLst/>
              </a:rPr>
              <a:t>tuôn</a:t>
            </a:r>
            <a:r>
              <a:rPr lang="en-US" sz="5700" b="0" dirty="0" smtClean="0">
                <a:solidFill>
                  <a:schemeClr val="bg1"/>
                </a:solidFill>
                <a:effectLst/>
              </a:rPr>
              <a:t> </a:t>
            </a:r>
            <a:r>
              <a:rPr lang="en-US" sz="5700" b="0" dirty="0" err="1" smtClean="0">
                <a:solidFill>
                  <a:schemeClr val="bg1"/>
                </a:solidFill>
                <a:effectLst/>
              </a:rPr>
              <a:t>rơi</a:t>
            </a:r>
            <a:r>
              <a:rPr lang="en-US" sz="5700" b="0" dirty="0" smtClean="0">
                <a:solidFill>
                  <a:schemeClr val="bg1"/>
                </a:solidFill>
                <a:effectLst/>
              </a:rPr>
              <a:t>.</a:t>
            </a:r>
            <a:endParaRPr lang="en-US" sz="5700" b="0" dirty="0">
              <a:solidFill>
                <a:schemeClr val="bg1"/>
              </a:solidFill>
              <a:effectLst/>
            </a:endParaRPr>
          </a:p>
        </p:txBody>
      </p:sp>
    </p:spTree>
    <p:extLst>
      <p:ext uri="{BB962C8B-B14F-4D97-AF65-F5344CB8AC3E}">
        <p14:creationId xmlns:p14="http://schemas.microsoft.com/office/powerpoint/2010/main" val="1201224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smtClean="0">
                <a:solidFill>
                  <a:srgbClr val="FFFF00"/>
                </a:solidFill>
                <a:effectLst/>
              </a:rPr>
              <a:t>**:</a:t>
            </a:r>
            <a:r>
              <a:rPr lang="en-US" sz="5800" b="0" dirty="0" smtClean="0">
                <a:solidFill>
                  <a:schemeClr val="bg1"/>
                </a:solidFill>
                <a:effectLst/>
              </a:rPr>
              <a:t> </a:t>
            </a:r>
            <a:r>
              <a:rPr lang="en-US" sz="5800" b="0" dirty="0" err="1" smtClean="0">
                <a:solidFill>
                  <a:schemeClr val="bg1"/>
                </a:solidFill>
                <a:effectLst/>
              </a:rPr>
              <a:t>Nắng</a:t>
            </a:r>
            <a:r>
              <a:rPr lang="en-US" sz="5800" b="0" dirty="0" smtClean="0">
                <a:solidFill>
                  <a:schemeClr val="bg1"/>
                </a:solidFill>
                <a:effectLst/>
              </a:rPr>
              <a:t> </a:t>
            </a:r>
            <a:r>
              <a:rPr lang="en-US" sz="5800" b="0" dirty="0" err="1" smtClean="0">
                <a:solidFill>
                  <a:schemeClr val="bg1"/>
                </a:solidFill>
                <a:effectLst/>
              </a:rPr>
              <a:t>đưa</a:t>
            </a:r>
            <a:r>
              <a:rPr lang="en-US" sz="5800" b="0" dirty="0" smtClean="0">
                <a:solidFill>
                  <a:schemeClr val="bg1"/>
                </a:solidFill>
                <a:effectLst/>
              </a:rPr>
              <a:t> </a:t>
            </a:r>
            <a:r>
              <a:rPr lang="en-US" sz="5800" b="0" dirty="0" err="1" smtClean="0">
                <a:solidFill>
                  <a:schemeClr val="bg1"/>
                </a:solidFill>
                <a:effectLst/>
              </a:rPr>
              <a:t>mùa</a:t>
            </a:r>
            <a:r>
              <a:rPr lang="en-US" sz="5800" b="0" dirty="0" smtClean="0">
                <a:solidFill>
                  <a:schemeClr val="bg1"/>
                </a:solidFill>
                <a:effectLst/>
              </a:rPr>
              <a:t> </a:t>
            </a:r>
            <a:r>
              <a:rPr lang="en-US" sz="5800" b="0" dirty="0" err="1" smtClean="0">
                <a:solidFill>
                  <a:schemeClr val="bg1"/>
                </a:solidFill>
                <a:effectLst/>
              </a:rPr>
              <a:t>xuân</a:t>
            </a:r>
            <a:r>
              <a:rPr lang="en-US" sz="5800" b="0" dirty="0" smtClean="0">
                <a:solidFill>
                  <a:schemeClr val="bg1"/>
                </a:solidFill>
                <a:effectLst/>
              </a:rPr>
              <a:t> </a:t>
            </a:r>
            <a:r>
              <a:rPr lang="en-US" sz="5800" b="0" dirty="0" err="1" smtClean="0">
                <a:solidFill>
                  <a:schemeClr val="bg1"/>
                </a:solidFill>
                <a:effectLst/>
              </a:rPr>
              <a:t>tới</a:t>
            </a:r>
            <a:r>
              <a:rPr lang="en-US" sz="5800" b="0" dirty="0" smtClean="0">
                <a:solidFill>
                  <a:schemeClr val="bg1"/>
                </a:solidFill>
                <a:effectLst/>
              </a:rPr>
              <a:t>, </a:t>
            </a:r>
            <a:r>
              <a:rPr lang="en-US" sz="5800" b="0" dirty="0" err="1" smtClean="0">
                <a:solidFill>
                  <a:schemeClr val="bg1"/>
                </a:solidFill>
                <a:effectLst/>
              </a:rPr>
              <a:t>gió</a:t>
            </a:r>
            <a:r>
              <a:rPr lang="en-US" sz="5800" b="0" dirty="0" smtClean="0">
                <a:solidFill>
                  <a:schemeClr val="bg1"/>
                </a:solidFill>
                <a:effectLst/>
              </a:rPr>
              <a:t> </a:t>
            </a:r>
            <a:r>
              <a:rPr lang="en-US" sz="5800" b="0" dirty="0" err="1" smtClean="0">
                <a:solidFill>
                  <a:schemeClr val="bg1"/>
                </a:solidFill>
                <a:effectLst/>
              </a:rPr>
              <a:t>đưa</a:t>
            </a:r>
            <a:r>
              <a:rPr lang="en-US" sz="5800" b="0" dirty="0" smtClean="0">
                <a:solidFill>
                  <a:schemeClr val="bg1"/>
                </a:solidFill>
                <a:effectLst/>
              </a:rPr>
              <a:t> </a:t>
            </a:r>
            <a:r>
              <a:rPr lang="en-US" sz="5800" b="0" dirty="0" err="1" smtClean="0">
                <a:solidFill>
                  <a:schemeClr val="bg1"/>
                </a:solidFill>
                <a:effectLst/>
              </a:rPr>
              <a:t>mùa</a:t>
            </a:r>
            <a:r>
              <a:rPr lang="en-US" sz="5800" b="0" dirty="0" smtClean="0">
                <a:solidFill>
                  <a:schemeClr val="bg1"/>
                </a:solidFill>
                <a:effectLst/>
              </a:rPr>
              <a:t> </a:t>
            </a:r>
            <a:r>
              <a:rPr lang="en-US" sz="5800" b="0" dirty="0" err="1" smtClean="0">
                <a:solidFill>
                  <a:schemeClr val="bg1"/>
                </a:solidFill>
                <a:effectLst/>
              </a:rPr>
              <a:t>đông</a:t>
            </a:r>
            <a:r>
              <a:rPr lang="en-US" sz="5800" b="0" dirty="0" smtClean="0">
                <a:solidFill>
                  <a:schemeClr val="bg1"/>
                </a:solidFill>
                <a:effectLst/>
              </a:rPr>
              <a:t> </a:t>
            </a:r>
            <a:r>
              <a:rPr lang="en-US" sz="5800" b="0" dirty="0" err="1" smtClean="0">
                <a:solidFill>
                  <a:schemeClr val="bg1"/>
                </a:solidFill>
                <a:effectLst/>
              </a:rPr>
              <a:t>về</a:t>
            </a:r>
            <a:r>
              <a:rPr lang="en-US" sz="5800" b="0" dirty="0" smtClean="0">
                <a:solidFill>
                  <a:schemeClr val="bg1"/>
                </a:solidFill>
                <a:effectLst/>
              </a:rPr>
              <a:t>. Con </a:t>
            </a:r>
            <a:r>
              <a:rPr lang="en-US" sz="5800" b="0" dirty="0" err="1" smtClean="0">
                <a:solidFill>
                  <a:schemeClr val="bg1"/>
                </a:solidFill>
                <a:effectLst/>
              </a:rPr>
              <a:t>trông</a:t>
            </a:r>
            <a:r>
              <a:rPr lang="en-US" sz="5800" b="0" dirty="0" smtClean="0">
                <a:solidFill>
                  <a:schemeClr val="bg1"/>
                </a:solidFill>
                <a:effectLst/>
              </a:rPr>
              <a:t> </a:t>
            </a:r>
            <a:r>
              <a:rPr lang="en-US" sz="5800" b="0" dirty="0" err="1" smtClean="0">
                <a:solidFill>
                  <a:schemeClr val="bg1"/>
                </a:solidFill>
                <a:effectLst/>
              </a:rPr>
              <a:t>cậy</a:t>
            </a:r>
            <a:r>
              <a:rPr lang="en-US" sz="5800" b="0" dirty="0" smtClean="0">
                <a:solidFill>
                  <a:schemeClr val="bg1"/>
                </a:solidFill>
                <a:effectLst/>
              </a:rPr>
              <a:t> </a:t>
            </a:r>
            <a:r>
              <a:rPr lang="en-US" sz="5800" b="0" dirty="0" err="1" smtClean="0">
                <a:solidFill>
                  <a:schemeClr val="bg1"/>
                </a:solidFill>
                <a:effectLst/>
              </a:rPr>
              <a:t>Chúa</a:t>
            </a:r>
            <a:r>
              <a:rPr lang="en-US" sz="5800" b="0" dirty="0" smtClean="0">
                <a:solidFill>
                  <a:schemeClr val="bg1"/>
                </a:solidFill>
                <a:effectLst/>
              </a:rPr>
              <a:t> </a:t>
            </a:r>
            <a:r>
              <a:rPr lang="en-US" sz="5800" b="0" dirty="0" err="1" smtClean="0">
                <a:solidFill>
                  <a:schemeClr val="bg1"/>
                </a:solidFill>
                <a:effectLst/>
              </a:rPr>
              <a:t>dẫu</a:t>
            </a:r>
            <a:r>
              <a:rPr lang="en-US" sz="5800" b="0" dirty="0" smtClean="0">
                <a:solidFill>
                  <a:schemeClr val="bg1"/>
                </a:solidFill>
                <a:effectLst/>
              </a:rPr>
              <a:t> </a:t>
            </a:r>
            <a:r>
              <a:rPr lang="en-US" sz="5800" b="0" dirty="0" err="1" smtClean="0">
                <a:solidFill>
                  <a:schemeClr val="bg1"/>
                </a:solidFill>
                <a:effectLst/>
              </a:rPr>
              <a:t>hân</a:t>
            </a:r>
            <a:r>
              <a:rPr lang="en-US" sz="5800" b="0" dirty="0" smtClean="0">
                <a:solidFill>
                  <a:schemeClr val="bg1"/>
                </a:solidFill>
                <a:effectLst/>
              </a:rPr>
              <a:t> </a:t>
            </a:r>
            <a:r>
              <a:rPr lang="en-US" sz="5800" b="0" dirty="0" err="1" smtClean="0">
                <a:solidFill>
                  <a:schemeClr val="bg1"/>
                </a:solidFill>
                <a:effectLst/>
              </a:rPr>
              <a:t>hoan</a:t>
            </a:r>
            <a:r>
              <a:rPr lang="en-US" sz="5800" b="0" dirty="0" smtClean="0">
                <a:solidFill>
                  <a:schemeClr val="bg1"/>
                </a:solidFill>
                <a:effectLst/>
              </a:rPr>
              <a:t>, </a:t>
            </a:r>
            <a:r>
              <a:rPr lang="en-US" sz="5800" b="0" dirty="0" err="1" smtClean="0">
                <a:solidFill>
                  <a:schemeClr val="bg1"/>
                </a:solidFill>
                <a:effectLst/>
              </a:rPr>
              <a:t>dẫu</a:t>
            </a:r>
            <a:r>
              <a:rPr lang="en-US" sz="5800" b="0" dirty="0" smtClean="0">
                <a:solidFill>
                  <a:schemeClr val="bg1"/>
                </a:solidFill>
                <a:effectLst/>
              </a:rPr>
              <a:t> </a:t>
            </a:r>
            <a:r>
              <a:rPr lang="en-US" sz="5800" b="0" dirty="0" err="1" smtClean="0">
                <a:solidFill>
                  <a:schemeClr val="bg1"/>
                </a:solidFill>
                <a:effectLst/>
              </a:rPr>
              <a:t>gian</a:t>
            </a:r>
            <a:r>
              <a:rPr lang="en-US" sz="5800" b="0" dirty="0" smtClean="0">
                <a:solidFill>
                  <a:schemeClr val="bg1"/>
                </a:solidFill>
                <a:effectLst/>
              </a:rPr>
              <a:t> nan, </a:t>
            </a:r>
            <a:r>
              <a:rPr lang="en-US" sz="5800" b="0" dirty="0" err="1" smtClean="0">
                <a:solidFill>
                  <a:schemeClr val="bg1"/>
                </a:solidFill>
                <a:effectLst/>
              </a:rPr>
              <a:t>vẫn</a:t>
            </a:r>
            <a:r>
              <a:rPr lang="en-US" sz="5800" b="0" dirty="0" smtClean="0">
                <a:solidFill>
                  <a:schemeClr val="bg1"/>
                </a:solidFill>
                <a:effectLst/>
              </a:rPr>
              <a:t> </a:t>
            </a:r>
            <a:r>
              <a:rPr lang="en-US" sz="5800" b="0" dirty="0" err="1" smtClean="0">
                <a:solidFill>
                  <a:schemeClr val="bg1"/>
                </a:solidFill>
                <a:effectLst/>
              </a:rPr>
              <a:t>hân</a:t>
            </a:r>
            <a:r>
              <a:rPr lang="en-US" sz="5800" b="0" dirty="0" smtClean="0">
                <a:solidFill>
                  <a:schemeClr val="bg1"/>
                </a:solidFill>
                <a:effectLst/>
              </a:rPr>
              <a:t> </a:t>
            </a:r>
            <a:r>
              <a:rPr lang="en-US" sz="5800" b="0" dirty="0" err="1" smtClean="0">
                <a:solidFill>
                  <a:schemeClr val="bg1"/>
                </a:solidFill>
                <a:effectLst/>
              </a:rPr>
              <a:t>hoan</a:t>
            </a:r>
            <a:r>
              <a:rPr lang="en-US" sz="5800" b="0" dirty="0" smtClean="0">
                <a:solidFill>
                  <a:schemeClr val="bg1"/>
                </a:solidFill>
                <a:effectLst/>
              </a:rPr>
              <a:t> </a:t>
            </a:r>
            <a:r>
              <a:rPr lang="en-US" sz="5800" b="0" dirty="0" err="1" smtClean="0">
                <a:solidFill>
                  <a:schemeClr val="bg1"/>
                </a:solidFill>
                <a:effectLst/>
              </a:rPr>
              <a:t>tiếng</a:t>
            </a:r>
            <a:r>
              <a:rPr lang="en-US" sz="5800" b="0" dirty="0" smtClean="0">
                <a:solidFill>
                  <a:schemeClr val="bg1"/>
                </a:solidFill>
                <a:effectLst/>
              </a:rPr>
              <a:t> </a:t>
            </a:r>
            <a:r>
              <a:rPr lang="en-US" sz="5800" b="0" dirty="0" err="1" smtClean="0">
                <a:solidFill>
                  <a:schemeClr val="bg1"/>
                </a:solidFill>
                <a:effectLst/>
              </a:rPr>
              <a:t>cười</a:t>
            </a:r>
            <a:r>
              <a:rPr lang="en-US" sz="5800" b="0" dirty="0" smtClean="0">
                <a:solidFill>
                  <a:schemeClr val="bg1"/>
                </a:solidFill>
                <a:effectLst/>
              </a:rPr>
              <a:t>.</a:t>
            </a:r>
            <a:endParaRPr lang="en-US" sz="5800" b="0" dirty="0">
              <a:solidFill>
                <a:schemeClr val="bg1"/>
              </a:solidFill>
              <a:effectLst/>
            </a:endParaRPr>
          </a:p>
        </p:txBody>
      </p:sp>
    </p:spTree>
    <p:extLst>
      <p:ext uri="{BB962C8B-B14F-4D97-AF65-F5344CB8AC3E}">
        <p14:creationId xmlns:p14="http://schemas.microsoft.com/office/powerpoint/2010/main" val="2924987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0" u="sng" dirty="0" err="1" smtClean="0">
                <a:solidFill>
                  <a:srgbClr val="FFFF00"/>
                </a:solidFill>
                <a:effectLst/>
              </a:rPr>
              <a:t>Tk</a:t>
            </a:r>
            <a:r>
              <a:rPr lang="en-US" sz="6000" b="0" u="sng" dirty="0" smtClean="0">
                <a:solidFill>
                  <a:srgbClr val="FFFF00"/>
                </a:solidFill>
                <a:effectLst/>
              </a:rPr>
              <a:t>:</a:t>
            </a:r>
            <a:r>
              <a:rPr lang="en-US" sz="6000" b="0" dirty="0" smtClean="0">
                <a:solidFill>
                  <a:schemeClr val="bg1"/>
                </a:solidFill>
                <a:effectLst/>
              </a:rPr>
              <a:t> </a:t>
            </a:r>
            <a:r>
              <a:rPr lang="en-US" sz="6000" b="0" dirty="0" err="1" smtClean="0">
                <a:solidFill>
                  <a:schemeClr val="bg1"/>
                </a:solidFill>
                <a:effectLst/>
              </a:rPr>
              <a:t>Đoàn</a:t>
            </a:r>
            <a:r>
              <a:rPr lang="en-US" sz="6000" b="0" dirty="0" smtClean="0">
                <a:solidFill>
                  <a:schemeClr val="bg1"/>
                </a:solidFill>
                <a:effectLst/>
              </a:rPr>
              <a:t> con </a:t>
            </a:r>
            <a:r>
              <a:rPr lang="en-US" sz="6000" b="0" dirty="0" err="1" smtClean="0">
                <a:solidFill>
                  <a:schemeClr val="bg1"/>
                </a:solidFill>
                <a:effectLst/>
              </a:rPr>
              <a:t>hỉ</a:t>
            </a:r>
            <a:r>
              <a:rPr lang="en-US" sz="6000" b="0" dirty="0" smtClean="0">
                <a:solidFill>
                  <a:schemeClr val="bg1"/>
                </a:solidFill>
                <a:effectLst/>
              </a:rPr>
              <a:t> </a:t>
            </a:r>
            <a:r>
              <a:rPr lang="en-US" sz="6000" b="0" dirty="0" err="1" smtClean="0">
                <a:solidFill>
                  <a:schemeClr val="bg1"/>
                </a:solidFill>
                <a:effectLst/>
              </a:rPr>
              <a:t>hoan</a:t>
            </a:r>
            <a:r>
              <a:rPr lang="en-US" sz="6000" b="0" dirty="0" smtClean="0">
                <a:solidFill>
                  <a:schemeClr val="bg1"/>
                </a:solidFill>
                <a:effectLst/>
              </a:rPr>
              <a:t> </a:t>
            </a:r>
            <a:r>
              <a:rPr lang="en-US" sz="6000" b="0" dirty="0" err="1" smtClean="0">
                <a:solidFill>
                  <a:schemeClr val="bg1"/>
                </a:solidFill>
                <a:effectLst/>
              </a:rPr>
              <a:t>dâng</a:t>
            </a:r>
            <a:r>
              <a:rPr lang="en-US" sz="6000" b="0" dirty="0" smtClean="0">
                <a:solidFill>
                  <a:schemeClr val="bg1"/>
                </a:solidFill>
                <a:effectLst/>
              </a:rPr>
              <a:t> </a:t>
            </a:r>
            <a:r>
              <a:rPr lang="en-US" sz="6000" b="0" dirty="0" err="1" smtClean="0">
                <a:solidFill>
                  <a:schemeClr val="bg1"/>
                </a:solidFill>
                <a:effectLst/>
              </a:rPr>
              <a:t>tiếng</a:t>
            </a:r>
            <a:r>
              <a:rPr lang="en-US" sz="6000" b="0" dirty="0" smtClean="0">
                <a:solidFill>
                  <a:schemeClr val="bg1"/>
                </a:solidFill>
                <a:effectLst/>
              </a:rPr>
              <a:t> </a:t>
            </a:r>
            <a:r>
              <a:rPr lang="en-US" sz="6000" b="0" dirty="0" err="1" smtClean="0">
                <a:solidFill>
                  <a:schemeClr val="bg1"/>
                </a:solidFill>
                <a:effectLst/>
              </a:rPr>
              <a:t>hát</a:t>
            </a:r>
            <a:r>
              <a:rPr lang="en-US" sz="6000" b="0" dirty="0" smtClean="0">
                <a:solidFill>
                  <a:schemeClr val="bg1"/>
                </a:solidFill>
                <a:effectLst/>
              </a:rPr>
              <a:t> </a:t>
            </a:r>
            <a:r>
              <a:rPr lang="en-US" sz="6000" b="0" dirty="0" err="1" smtClean="0">
                <a:solidFill>
                  <a:schemeClr val="bg1"/>
                </a:solidFill>
                <a:effectLst/>
              </a:rPr>
              <a:t>như</a:t>
            </a:r>
            <a:r>
              <a:rPr lang="en-US" sz="6000" b="0" dirty="0" smtClean="0">
                <a:solidFill>
                  <a:schemeClr val="bg1"/>
                </a:solidFill>
                <a:effectLst/>
              </a:rPr>
              <a:t> </a:t>
            </a:r>
            <a:r>
              <a:rPr lang="en-US" sz="6000" b="0" dirty="0" err="1" smtClean="0">
                <a:solidFill>
                  <a:schemeClr val="bg1"/>
                </a:solidFill>
                <a:effectLst/>
              </a:rPr>
              <a:t>áng</a:t>
            </a:r>
            <a:r>
              <a:rPr lang="en-US" sz="6000" b="0" dirty="0" smtClean="0">
                <a:solidFill>
                  <a:schemeClr val="bg1"/>
                </a:solidFill>
                <a:effectLst/>
              </a:rPr>
              <a:t> </a:t>
            </a:r>
            <a:r>
              <a:rPr lang="en-US" sz="6000" b="0" dirty="0" err="1" smtClean="0">
                <a:solidFill>
                  <a:schemeClr val="bg1"/>
                </a:solidFill>
                <a:effectLst/>
              </a:rPr>
              <a:t>hương</a:t>
            </a:r>
            <a:r>
              <a:rPr lang="en-US" sz="6000" dirty="0" smtClean="0">
                <a:solidFill>
                  <a:schemeClr val="bg1"/>
                </a:solidFill>
              </a:rPr>
              <a:t>. </a:t>
            </a:r>
            <a:r>
              <a:rPr lang="en-US" sz="6000" dirty="0" err="1" smtClean="0">
                <a:solidFill>
                  <a:schemeClr val="bg1"/>
                </a:solidFill>
              </a:rPr>
              <a:t>Trước</a:t>
            </a:r>
            <a:r>
              <a:rPr lang="en-US" sz="6000" dirty="0" smtClean="0">
                <a:solidFill>
                  <a:schemeClr val="bg1"/>
                </a:solidFill>
              </a:rPr>
              <a:t> dung </a:t>
            </a:r>
            <a:r>
              <a:rPr lang="en-US" sz="6000" dirty="0" err="1" smtClean="0">
                <a:solidFill>
                  <a:schemeClr val="bg1"/>
                </a:solidFill>
              </a:rPr>
              <a:t>nhan</a:t>
            </a:r>
            <a:r>
              <a:rPr lang="en-US" sz="6000" dirty="0" smtClean="0">
                <a:solidFill>
                  <a:schemeClr val="bg1"/>
                </a:solidFill>
              </a:rPr>
              <a:t> </a:t>
            </a:r>
            <a:r>
              <a:rPr lang="en-US" sz="6000" dirty="0" err="1" smtClean="0">
                <a:solidFill>
                  <a:schemeClr val="bg1"/>
                </a:solidFill>
              </a:rPr>
              <a:t>cực</a:t>
            </a:r>
            <a:r>
              <a:rPr lang="en-US" sz="6000" dirty="0" smtClean="0">
                <a:solidFill>
                  <a:schemeClr val="bg1"/>
                </a:solidFill>
              </a:rPr>
              <a:t> </a:t>
            </a:r>
            <a:r>
              <a:rPr lang="en-US" sz="6000" dirty="0" err="1" smtClean="0">
                <a:solidFill>
                  <a:schemeClr val="bg1"/>
                </a:solidFill>
              </a:rPr>
              <a:t>linh</a:t>
            </a:r>
            <a:r>
              <a:rPr lang="en-US" sz="6000" dirty="0" smtClean="0">
                <a:solidFill>
                  <a:schemeClr val="bg1"/>
                </a:solidFill>
              </a:rPr>
              <a:t> Cha </a:t>
            </a:r>
            <a:r>
              <a:rPr lang="en-US" sz="6000" dirty="0" err="1" smtClean="0">
                <a:solidFill>
                  <a:schemeClr val="bg1"/>
                </a:solidFill>
              </a:rPr>
              <a:t>từ</a:t>
            </a:r>
            <a:r>
              <a:rPr lang="en-US" sz="6000" dirty="0" smtClean="0">
                <a:solidFill>
                  <a:schemeClr val="bg1"/>
                </a:solidFill>
              </a:rPr>
              <a:t> bi </a:t>
            </a:r>
            <a:r>
              <a:rPr lang="en-US" sz="6000" dirty="0" err="1" smtClean="0">
                <a:solidFill>
                  <a:schemeClr val="bg1"/>
                </a:solidFill>
              </a:rPr>
              <a:t>ngự</a:t>
            </a:r>
            <a:r>
              <a:rPr lang="en-US" sz="6000" dirty="0" smtClean="0">
                <a:solidFill>
                  <a:schemeClr val="bg1"/>
                </a:solidFill>
              </a:rPr>
              <a:t> </a:t>
            </a:r>
            <a:r>
              <a:rPr lang="en-US" sz="6000" dirty="0" err="1" smtClean="0">
                <a:solidFill>
                  <a:schemeClr val="bg1"/>
                </a:solidFill>
              </a:rPr>
              <a:t>Thiên</a:t>
            </a:r>
            <a:r>
              <a:rPr lang="en-US" sz="6000" dirty="0" smtClean="0">
                <a:solidFill>
                  <a:schemeClr val="bg1"/>
                </a:solidFill>
              </a:rPr>
              <a:t> </a:t>
            </a:r>
            <a:r>
              <a:rPr lang="en-US" sz="6000" dirty="0" err="1" smtClean="0">
                <a:solidFill>
                  <a:schemeClr val="bg1"/>
                </a:solidFill>
              </a:rPr>
              <a:t>đường</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1999200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Vì Chúa một niềm từ ái, ơn cứu độ nơi Ngài chứa chan.</a:t>
            </a:r>
            <a:endParaRPr lang="en-US" sz="7600" dirty="0">
              <a:solidFill>
                <a:schemeClr val="bg1"/>
              </a:solidFill>
            </a:endParaRPr>
          </a:p>
        </p:txBody>
      </p:sp>
    </p:spTree>
    <p:extLst>
      <p:ext uri="{BB962C8B-B14F-4D97-AF65-F5344CB8AC3E}">
        <p14:creationId xmlns:p14="http://schemas.microsoft.com/office/powerpoint/2010/main" val="14520664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700" b="0" u="sng" dirty="0" smtClean="0">
                <a:solidFill>
                  <a:srgbClr val="FFFF00"/>
                </a:solidFill>
                <a:effectLst/>
              </a:rPr>
              <a:t>Tk3:</a:t>
            </a:r>
            <a:r>
              <a:rPr lang="en-US" sz="5700" b="0" dirty="0" smtClean="0">
                <a:solidFill>
                  <a:schemeClr val="bg1"/>
                </a:solidFill>
                <a:effectLst/>
              </a:rPr>
              <a:t> </a:t>
            </a:r>
            <a:r>
              <a:rPr lang="en-US" sz="5700" b="0" dirty="0" err="1" smtClean="0">
                <a:solidFill>
                  <a:schemeClr val="bg1"/>
                </a:solidFill>
                <a:effectLst/>
              </a:rPr>
              <a:t>Trong</a:t>
            </a:r>
            <a:r>
              <a:rPr lang="en-US" sz="5700" b="0" dirty="0" smtClean="0">
                <a:solidFill>
                  <a:schemeClr val="bg1"/>
                </a:solidFill>
                <a:effectLst/>
              </a:rPr>
              <a:t> </a:t>
            </a:r>
            <a:r>
              <a:rPr lang="en-US" sz="5700" b="0" dirty="0" err="1" smtClean="0">
                <a:solidFill>
                  <a:schemeClr val="bg1"/>
                </a:solidFill>
                <a:effectLst/>
              </a:rPr>
              <a:t>cơn</a:t>
            </a:r>
            <a:r>
              <a:rPr lang="en-US" sz="5700" b="0" dirty="0" smtClean="0">
                <a:solidFill>
                  <a:schemeClr val="bg1"/>
                </a:solidFill>
                <a:effectLst/>
              </a:rPr>
              <a:t> </a:t>
            </a:r>
            <a:r>
              <a:rPr lang="en-US" sz="5700" b="0" dirty="0" err="1" smtClean="0">
                <a:solidFill>
                  <a:schemeClr val="bg1"/>
                </a:solidFill>
                <a:effectLst/>
              </a:rPr>
              <a:t>tàn</a:t>
            </a:r>
            <a:r>
              <a:rPr lang="en-US" sz="5700" b="0" dirty="0" smtClean="0">
                <a:solidFill>
                  <a:schemeClr val="bg1"/>
                </a:solidFill>
                <a:effectLst/>
              </a:rPr>
              <a:t> </a:t>
            </a:r>
            <a:r>
              <a:rPr lang="en-US" sz="5700" b="0" dirty="0" err="1" smtClean="0">
                <a:solidFill>
                  <a:schemeClr val="bg1"/>
                </a:solidFill>
                <a:effectLst/>
              </a:rPr>
              <a:t>úa</a:t>
            </a:r>
            <a:r>
              <a:rPr lang="en-US" sz="5700" b="0" dirty="0" smtClean="0">
                <a:solidFill>
                  <a:schemeClr val="bg1"/>
                </a:solidFill>
                <a:effectLst/>
              </a:rPr>
              <a:t> </a:t>
            </a:r>
            <a:r>
              <a:rPr lang="en-US" sz="5700" b="0" dirty="0" err="1" smtClean="0">
                <a:solidFill>
                  <a:schemeClr val="bg1"/>
                </a:solidFill>
                <a:effectLst/>
              </a:rPr>
              <a:t>Chúa</a:t>
            </a:r>
            <a:r>
              <a:rPr lang="en-US" sz="5700" b="0" dirty="0" smtClean="0">
                <a:solidFill>
                  <a:schemeClr val="bg1"/>
                </a:solidFill>
                <a:effectLst/>
              </a:rPr>
              <a:t> </a:t>
            </a:r>
            <a:r>
              <a:rPr lang="en-US" sz="5700" b="0" dirty="0" err="1" smtClean="0">
                <a:solidFill>
                  <a:schemeClr val="bg1"/>
                </a:solidFill>
                <a:effectLst/>
              </a:rPr>
              <a:t>cho</a:t>
            </a:r>
            <a:r>
              <a:rPr lang="en-US" sz="5700" b="0" dirty="0" smtClean="0">
                <a:solidFill>
                  <a:schemeClr val="bg1"/>
                </a:solidFill>
                <a:effectLst/>
              </a:rPr>
              <a:t> </a:t>
            </a:r>
            <a:r>
              <a:rPr lang="en-US" sz="5700" b="0" dirty="0" err="1" smtClean="0">
                <a:solidFill>
                  <a:schemeClr val="bg1"/>
                </a:solidFill>
                <a:effectLst/>
              </a:rPr>
              <a:t>hương</a:t>
            </a:r>
            <a:r>
              <a:rPr lang="en-US" sz="5700" b="0" dirty="0" smtClean="0">
                <a:solidFill>
                  <a:schemeClr val="bg1"/>
                </a:solidFill>
                <a:effectLst/>
              </a:rPr>
              <a:t> </a:t>
            </a:r>
            <a:r>
              <a:rPr lang="en-US" sz="5700" b="0" dirty="0" err="1" smtClean="0">
                <a:solidFill>
                  <a:schemeClr val="bg1"/>
                </a:solidFill>
                <a:effectLst/>
              </a:rPr>
              <a:t>trời</a:t>
            </a:r>
            <a:r>
              <a:rPr lang="en-US" sz="5700" b="0" dirty="0" smtClean="0">
                <a:solidFill>
                  <a:schemeClr val="bg1"/>
                </a:solidFill>
                <a:effectLst/>
              </a:rPr>
              <a:t> </a:t>
            </a:r>
            <a:r>
              <a:rPr lang="en-US" sz="5700" b="0" dirty="0" err="1" smtClean="0">
                <a:solidFill>
                  <a:schemeClr val="bg1"/>
                </a:solidFill>
                <a:effectLst/>
              </a:rPr>
              <a:t>ngọt</a:t>
            </a:r>
            <a:r>
              <a:rPr lang="en-US" sz="5700" b="0" dirty="0" smtClean="0">
                <a:solidFill>
                  <a:schemeClr val="bg1"/>
                </a:solidFill>
                <a:effectLst/>
              </a:rPr>
              <a:t> </a:t>
            </a:r>
            <a:r>
              <a:rPr lang="en-US" sz="5700" b="0" dirty="0" err="1" smtClean="0">
                <a:solidFill>
                  <a:schemeClr val="bg1"/>
                </a:solidFill>
                <a:effectLst/>
              </a:rPr>
              <a:t>ngào</a:t>
            </a:r>
            <a:r>
              <a:rPr lang="en-US" sz="5700" b="0" dirty="0" smtClean="0">
                <a:solidFill>
                  <a:schemeClr val="bg1"/>
                </a:solidFill>
                <a:effectLst/>
              </a:rPr>
              <a:t>. </a:t>
            </a:r>
            <a:r>
              <a:rPr lang="en-US" sz="5700" b="0" dirty="0" err="1" smtClean="0">
                <a:solidFill>
                  <a:schemeClr val="bg1"/>
                </a:solidFill>
                <a:effectLst/>
              </a:rPr>
              <a:t>Trong</a:t>
            </a:r>
            <a:r>
              <a:rPr lang="en-US" sz="5700" b="0" dirty="0" smtClean="0">
                <a:solidFill>
                  <a:schemeClr val="bg1"/>
                </a:solidFill>
                <a:effectLst/>
              </a:rPr>
              <a:t> </a:t>
            </a:r>
            <a:r>
              <a:rPr lang="en-US" sz="5700" b="0" dirty="0" err="1" smtClean="0">
                <a:solidFill>
                  <a:schemeClr val="bg1"/>
                </a:solidFill>
                <a:effectLst/>
              </a:rPr>
              <a:t>đêm</a:t>
            </a:r>
            <a:r>
              <a:rPr lang="en-US" sz="5700" b="0" dirty="0" smtClean="0">
                <a:solidFill>
                  <a:schemeClr val="bg1"/>
                </a:solidFill>
                <a:effectLst/>
              </a:rPr>
              <a:t> </a:t>
            </a:r>
            <a:r>
              <a:rPr lang="en-US" sz="5700" b="0" dirty="0" err="1" smtClean="0">
                <a:solidFill>
                  <a:schemeClr val="bg1"/>
                </a:solidFill>
                <a:effectLst/>
              </a:rPr>
              <a:t>mờ</a:t>
            </a:r>
            <a:r>
              <a:rPr lang="en-US" sz="5700" b="0" dirty="0" smtClean="0">
                <a:solidFill>
                  <a:schemeClr val="bg1"/>
                </a:solidFill>
                <a:effectLst/>
              </a:rPr>
              <a:t> </a:t>
            </a:r>
            <a:r>
              <a:rPr lang="en-US" sz="5700" b="0" dirty="0" err="1" smtClean="0">
                <a:solidFill>
                  <a:schemeClr val="bg1"/>
                </a:solidFill>
                <a:effectLst/>
              </a:rPr>
              <a:t>tối</a:t>
            </a:r>
            <a:r>
              <a:rPr lang="en-US" sz="5700" b="0" dirty="0" smtClean="0">
                <a:solidFill>
                  <a:schemeClr val="bg1"/>
                </a:solidFill>
                <a:effectLst/>
              </a:rPr>
              <a:t> </a:t>
            </a:r>
            <a:r>
              <a:rPr lang="en-US" sz="5700" b="0" dirty="0" err="1" smtClean="0">
                <a:solidFill>
                  <a:schemeClr val="bg1"/>
                </a:solidFill>
                <a:effectLst/>
              </a:rPr>
              <a:t>Chúa</a:t>
            </a:r>
            <a:r>
              <a:rPr lang="en-US" sz="5700" b="0" dirty="0" smtClean="0">
                <a:solidFill>
                  <a:schemeClr val="bg1"/>
                </a:solidFill>
                <a:effectLst/>
              </a:rPr>
              <a:t> </a:t>
            </a:r>
            <a:r>
              <a:rPr lang="en-US" sz="5700" b="0" dirty="0" err="1" smtClean="0">
                <a:solidFill>
                  <a:schemeClr val="bg1"/>
                </a:solidFill>
                <a:effectLst/>
              </a:rPr>
              <a:t>soi</a:t>
            </a:r>
            <a:r>
              <a:rPr lang="en-US" sz="5700" b="0" dirty="0" smtClean="0">
                <a:solidFill>
                  <a:schemeClr val="bg1"/>
                </a:solidFill>
                <a:effectLst/>
              </a:rPr>
              <a:t> </a:t>
            </a:r>
            <a:r>
              <a:rPr lang="en-US" sz="5700" b="0" dirty="0" err="1" smtClean="0">
                <a:solidFill>
                  <a:schemeClr val="bg1"/>
                </a:solidFill>
                <a:effectLst/>
              </a:rPr>
              <a:t>ngời</a:t>
            </a:r>
            <a:r>
              <a:rPr lang="en-US" sz="5700" b="0" dirty="0" smtClean="0">
                <a:solidFill>
                  <a:schemeClr val="bg1"/>
                </a:solidFill>
                <a:effectLst/>
              </a:rPr>
              <a:t> </a:t>
            </a:r>
            <a:r>
              <a:rPr lang="en-US" sz="5700" b="0" dirty="0" err="1" smtClean="0">
                <a:solidFill>
                  <a:schemeClr val="bg1"/>
                </a:solidFill>
                <a:effectLst/>
              </a:rPr>
              <a:t>ánh</a:t>
            </a:r>
            <a:r>
              <a:rPr lang="en-US" sz="5700" b="0" dirty="0" smtClean="0">
                <a:solidFill>
                  <a:schemeClr val="bg1"/>
                </a:solidFill>
                <a:effectLst/>
              </a:rPr>
              <a:t> </a:t>
            </a:r>
            <a:r>
              <a:rPr lang="en-US" sz="5700" b="0" dirty="0" err="1" smtClean="0">
                <a:solidFill>
                  <a:schemeClr val="bg1"/>
                </a:solidFill>
                <a:effectLst/>
              </a:rPr>
              <a:t>trăng</a:t>
            </a:r>
            <a:r>
              <a:rPr lang="en-US" sz="5700" b="0" dirty="0" smtClean="0">
                <a:solidFill>
                  <a:schemeClr val="bg1"/>
                </a:solidFill>
                <a:effectLst/>
              </a:rPr>
              <a:t> </a:t>
            </a:r>
            <a:r>
              <a:rPr lang="en-US" sz="5700" b="0" dirty="0" err="1" smtClean="0">
                <a:solidFill>
                  <a:schemeClr val="bg1"/>
                </a:solidFill>
                <a:effectLst/>
              </a:rPr>
              <a:t>sao</a:t>
            </a:r>
            <a:r>
              <a:rPr lang="en-US" sz="5700" b="0" dirty="0" smtClean="0">
                <a:solidFill>
                  <a:schemeClr val="bg1"/>
                </a:solidFill>
                <a:effectLst/>
              </a:rPr>
              <a:t>. </a:t>
            </a:r>
            <a:endParaRPr lang="en-US" sz="5700" b="0" dirty="0">
              <a:solidFill>
                <a:schemeClr val="bg1"/>
              </a:solidFill>
              <a:effectLst/>
            </a:endParaRPr>
          </a:p>
        </p:txBody>
      </p:sp>
    </p:spTree>
    <p:extLst>
      <p:ext uri="{BB962C8B-B14F-4D97-AF65-F5344CB8AC3E}">
        <p14:creationId xmlns:p14="http://schemas.microsoft.com/office/powerpoint/2010/main" val="1511388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smtClean="0">
                <a:solidFill>
                  <a:srgbClr val="FFFF00"/>
                </a:solidFill>
                <a:effectLst/>
              </a:rPr>
              <a:t>**:</a:t>
            </a:r>
            <a:r>
              <a:rPr lang="en-US" sz="5800" b="0" dirty="0" smtClean="0">
                <a:solidFill>
                  <a:schemeClr val="bg1"/>
                </a:solidFill>
                <a:effectLst/>
              </a:rPr>
              <a:t> </a:t>
            </a:r>
            <a:r>
              <a:rPr lang="en-US" sz="5800" b="0" dirty="0" err="1" smtClean="0">
                <a:solidFill>
                  <a:schemeClr val="bg1"/>
                </a:solidFill>
                <a:effectLst/>
              </a:rPr>
              <a:t>Bước</a:t>
            </a:r>
            <a:r>
              <a:rPr lang="en-US" sz="5800" b="0" dirty="0" smtClean="0">
                <a:solidFill>
                  <a:schemeClr val="bg1"/>
                </a:solidFill>
                <a:effectLst/>
              </a:rPr>
              <a:t> </a:t>
            </a:r>
            <a:r>
              <a:rPr lang="en-US" sz="5800" b="0" dirty="0" err="1" smtClean="0">
                <a:solidFill>
                  <a:schemeClr val="bg1"/>
                </a:solidFill>
                <a:effectLst/>
              </a:rPr>
              <a:t>chân</a:t>
            </a:r>
            <a:r>
              <a:rPr lang="en-US" sz="5800" b="0" dirty="0" smtClean="0">
                <a:solidFill>
                  <a:schemeClr val="bg1"/>
                </a:solidFill>
                <a:effectLst/>
              </a:rPr>
              <a:t> </a:t>
            </a:r>
            <a:r>
              <a:rPr lang="en-US" sz="5800" b="0" dirty="0" err="1" smtClean="0">
                <a:solidFill>
                  <a:schemeClr val="bg1"/>
                </a:solidFill>
                <a:effectLst/>
              </a:rPr>
              <a:t>nào</a:t>
            </a:r>
            <a:r>
              <a:rPr lang="en-US" sz="5800" b="0" dirty="0" smtClean="0">
                <a:solidFill>
                  <a:schemeClr val="bg1"/>
                </a:solidFill>
                <a:effectLst/>
              </a:rPr>
              <a:t> </a:t>
            </a:r>
            <a:r>
              <a:rPr lang="en-US" sz="5800" b="0" dirty="0" err="1" smtClean="0">
                <a:solidFill>
                  <a:schemeClr val="bg1"/>
                </a:solidFill>
                <a:effectLst/>
              </a:rPr>
              <a:t>phiêu</a:t>
            </a:r>
            <a:r>
              <a:rPr lang="en-US" sz="5800" b="0" dirty="0" smtClean="0">
                <a:solidFill>
                  <a:schemeClr val="bg1"/>
                </a:solidFill>
                <a:effectLst/>
              </a:rPr>
              <a:t> </a:t>
            </a:r>
            <a:r>
              <a:rPr lang="en-US" sz="5800" b="0" dirty="0" err="1" smtClean="0">
                <a:solidFill>
                  <a:schemeClr val="bg1"/>
                </a:solidFill>
                <a:effectLst/>
              </a:rPr>
              <a:t>lãng</a:t>
            </a:r>
            <a:r>
              <a:rPr lang="en-US" sz="5800" b="0" dirty="0" smtClean="0">
                <a:solidFill>
                  <a:schemeClr val="bg1"/>
                </a:solidFill>
                <a:effectLst/>
              </a:rPr>
              <a:t>, </a:t>
            </a:r>
            <a:r>
              <a:rPr lang="en-US" sz="5800" b="0" dirty="0" err="1" smtClean="0">
                <a:solidFill>
                  <a:schemeClr val="bg1"/>
                </a:solidFill>
                <a:effectLst/>
              </a:rPr>
              <a:t>Chúa</a:t>
            </a:r>
            <a:r>
              <a:rPr lang="en-US" sz="5800" b="0" dirty="0" smtClean="0">
                <a:solidFill>
                  <a:schemeClr val="bg1"/>
                </a:solidFill>
                <a:effectLst/>
              </a:rPr>
              <a:t> </a:t>
            </a:r>
            <a:r>
              <a:rPr lang="en-US" sz="5800" b="0" dirty="0" err="1" smtClean="0">
                <a:solidFill>
                  <a:schemeClr val="bg1"/>
                </a:solidFill>
                <a:effectLst/>
              </a:rPr>
              <a:t>đưa</a:t>
            </a:r>
            <a:r>
              <a:rPr lang="en-US" sz="5800" b="0" dirty="0" smtClean="0">
                <a:solidFill>
                  <a:schemeClr val="bg1"/>
                </a:solidFill>
                <a:effectLst/>
              </a:rPr>
              <a:t> </a:t>
            </a:r>
            <a:r>
              <a:rPr lang="en-US" sz="5800" b="0" dirty="0" err="1" smtClean="0">
                <a:solidFill>
                  <a:schemeClr val="bg1"/>
                </a:solidFill>
                <a:effectLst/>
              </a:rPr>
              <a:t>về</a:t>
            </a:r>
            <a:r>
              <a:rPr lang="en-US" sz="5800" b="0" dirty="0" smtClean="0">
                <a:solidFill>
                  <a:schemeClr val="bg1"/>
                </a:solidFill>
                <a:effectLst/>
              </a:rPr>
              <a:t> </a:t>
            </a:r>
            <a:r>
              <a:rPr lang="en-US" sz="5800" b="0" dirty="0" err="1" smtClean="0">
                <a:solidFill>
                  <a:schemeClr val="bg1"/>
                </a:solidFill>
                <a:effectLst/>
              </a:rPr>
              <a:t>quê</a:t>
            </a:r>
            <a:r>
              <a:rPr lang="en-US" sz="5800" b="0" dirty="0" smtClean="0">
                <a:solidFill>
                  <a:schemeClr val="bg1"/>
                </a:solidFill>
                <a:effectLst/>
              </a:rPr>
              <a:t> </a:t>
            </a:r>
            <a:r>
              <a:rPr lang="en-US" sz="5800" b="0" dirty="0" err="1" smtClean="0">
                <a:solidFill>
                  <a:schemeClr val="bg1"/>
                </a:solidFill>
                <a:effectLst/>
              </a:rPr>
              <a:t>nhà</a:t>
            </a:r>
            <a:r>
              <a:rPr lang="en-US" sz="5800" b="0" dirty="0" smtClean="0">
                <a:solidFill>
                  <a:schemeClr val="bg1"/>
                </a:solidFill>
                <a:effectLst/>
              </a:rPr>
              <a:t>. Ai </a:t>
            </a:r>
            <a:r>
              <a:rPr lang="en-US" sz="5800" b="0" dirty="0" err="1" smtClean="0">
                <a:solidFill>
                  <a:schemeClr val="bg1"/>
                </a:solidFill>
                <a:effectLst/>
              </a:rPr>
              <a:t>trông</a:t>
            </a:r>
            <a:r>
              <a:rPr lang="en-US" sz="5800" b="0" dirty="0" smtClean="0">
                <a:solidFill>
                  <a:schemeClr val="bg1"/>
                </a:solidFill>
                <a:effectLst/>
              </a:rPr>
              <a:t> </a:t>
            </a:r>
            <a:r>
              <a:rPr lang="en-US" sz="5800" b="0" dirty="0" err="1" smtClean="0">
                <a:solidFill>
                  <a:schemeClr val="bg1"/>
                </a:solidFill>
                <a:effectLst/>
              </a:rPr>
              <a:t>cậy</a:t>
            </a:r>
            <a:r>
              <a:rPr lang="en-US" sz="5800" b="0" dirty="0" smtClean="0">
                <a:solidFill>
                  <a:schemeClr val="bg1"/>
                </a:solidFill>
                <a:effectLst/>
              </a:rPr>
              <a:t> </a:t>
            </a:r>
            <a:r>
              <a:rPr lang="en-US" sz="5800" b="0" dirty="0" err="1" smtClean="0">
                <a:solidFill>
                  <a:schemeClr val="bg1"/>
                </a:solidFill>
                <a:effectLst/>
              </a:rPr>
              <a:t>Chúa</a:t>
            </a:r>
            <a:r>
              <a:rPr lang="en-US" sz="5800" b="0" dirty="0" smtClean="0">
                <a:solidFill>
                  <a:schemeClr val="bg1"/>
                </a:solidFill>
                <a:effectLst/>
              </a:rPr>
              <a:t> </a:t>
            </a:r>
            <a:r>
              <a:rPr lang="en-US" sz="5800" b="0" dirty="0" err="1" smtClean="0">
                <a:solidFill>
                  <a:schemeClr val="bg1"/>
                </a:solidFill>
                <a:effectLst/>
              </a:rPr>
              <a:t>dẫu</a:t>
            </a:r>
            <a:r>
              <a:rPr lang="en-US" sz="5800" b="0" dirty="0" smtClean="0">
                <a:solidFill>
                  <a:schemeClr val="bg1"/>
                </a:solidFill>
                <a:effectLst/>
              </a:rPr>
              <a:t> </a:t>
            </a:r>
            <a:r>
              <a:rPr lang="en-US" sz="5800" b="0" dirty="0" err="1" smtClean="0">
                <a:solidFill>
                  <a:schemeClr val="bg1"/>
                </a:solidFill>
                <a:effectLst/>
              </a:rPr>
              <a:t>xa</a:t>
            </a:r>
            <a:r>
              <a:rPr lang="en-US" sz="5800" b="0" dirty="0" smtClean="0">
                <a:solidFill>
                  <a:schemeClr val="bg1"/>
                </a:solidFill>
                <a:effectLst/>
              </a:rPr>
              <a:t> </a:t>
            </a:r>
            <a:r>
              <a:rPr lang="en-US" sz="5800" b="0" dirty="0" err="1" smtClean="0">
                <a:solidFill>
                  <a:schemeClr val="bg1"/>
                </a:solidFill>
                <a:effectLst/>
              </a:rPr>
              <a:t>xôi</a:t>
            </a:r>
            <a:r>
              <a:rPr lang="en-US" sz="5800" b="0" dirty="0" smtClean="0">
                <a:solidFill>
                  <a:schemeClr val="bg1"/>
                </a:solidFill>
                <a:effectLst/>
              </a:rPr>
              <a:t>, </a:t>
            </a:r>
            <a:r>
              <a:rPr lang="en-US" sz="5800" b="0" dirty="0" err="1" smtClean="0">
                <a:solidFill>
                  <a:schemeClr val="bg1"/>
                </a:solidFill>
                <a:effectLst/>
              </a:rPr>
              <a:t>dẫu</a:t>
            </a:r>
            <a:r>
              <a:rPr lang="en-US" sz="5800" b="0" dirty="0" smtClean="0">
                <a:solidFill>
                  <a:schemeClr val="bg1"/>
                </a:solidFill>
                <a:effectLst/>
              </a:rPr>
              <a:t> </a:t>
            </a:r>
            <a:r>
              <a:rPr lang="en-US" sz="5800" b="0" dirty="0" err="1" smtClean="0">
                <a:solidFill>
                  <a:schemeClr val="bg1"/>
                </a:solidFill>
                <a:effectLst/>
              </a:rPr>
              <a:t>đơn</a:t>
            </a:r>
            <a:r>
              <a:rPr lang="en-US" sz="5800" b="0" dirty="0" smtClean="0">
                <a:solidFill>
                  <a:schemeClr val="bg1"/>
                </a:solidFill>
                <a:effectLst/>
              </a:rPr>
              <a:t> </a:t>
            </a:r>
            <a:r>
              <a:rPr lang="en-US" sz="5800" b="0" dirty="0" err="1" smtClean="0">
                <a:solidFill>
                  <a:schemeClr val="bg1"/>
                </a:solidFill>
                <a:effectLst/>
              </a:rPr>
              <a:t>côi</a:t>
            </a:r>
            <a:r>
              <a:rPr lang="en-US" sz="5800" b="0" dirty="0" smtClean="0">
                <a:solidFill>
                  <a:schemeClr val="bg1"/>
                </a:solidFill>
                <a:effectLst/>
              </a:rPr>
              <a:t>, </a:t>
            </a:r>
            <a:r>
              <a:rPr lang="en-US" sz="5800" b="0" dirty="0" err="1" smtClean="0">
                <a:solidFill>
                  <a:schemeClr val="bg1"/>
                </a:solidFill>
                <a:effectLst/>
              </a:rPr>
              <a:t>vẫn</a:t>
            </a:r>
            <a:r>
              <a:rPr lang="en-US" sz="5800" b="0" dirty="0" smtClean="0">
                <a:solidFill>
                  <a:schemeClr val="bg1"/>
                </a:solidFill>
                <a:effectLst/>
              </a:rPr>
              <a:t> an </a:t>
            </a:r>
            <a:r>
              <a:rPr lang="en-US" sz="5800" b="0" dirty="0" err="1" smtClean="0">
                <a:solidFill>
                  <a:schemeClr val="bg1"/>
                </a:solidFill>
                <a:effectLst/>
              </a:rPr>
              <a:t>vui</a:t>
            </a:r>
            <a:r>
              <a:rPr lang="en-US" sz="5800" b="0" dirty="0" smtClean="0">
                <a:solidFill>
                  <a:schemeClr val="bg1"/>
                </a:solidFill>
                <a:effectLst/>
              </a:rPr>
              <a:t> </a:t>
            </a:r>
            <a:r>
              <a:rPr lang="en-US" sz="5800" b="0" dirty="0" err="1" smtClean="0">
                <a:solidFill>
                  <a:schemeClr val="bg1"/>
                </a:solidFill>
                <a:effectLst/>
              </a:rPr>
              <a:t>suốt</a:t>
            </a:r>
            <a:r>
              <a:rPr lang="en-US" sz="5800" b="0" dirty="0" smtClean="0">
                <a:solidFill>
                  <a:schemeClr val="bg1"/>
                </a:solidFill>
                <a:effectLst/>
              </a:rPr>
              <a:t> </a:t>
            </a:r>
            <a:r>
              <a:rPr lang="en-US" sz="5800" b="0" dirty="0" err="1" smtClean="0">
                <a:solidFill>
                  <a:schemeClr val="bg1"/>
                </a:solidFill>
                <a:effectLst/>
              </a:rPr>
              <a:t>đời</a:t>
            </a:r>
            <a:r>
              <a:rPr lang="en-US" sz="5800" b="0" dirty="0" smtClean="0">
                <a:solidFill>
                  <a:schemeClr val="bg1"/>
                </a:solidFill>
                <a:effectLst/>
              </a:rPr>
              <a:t>.</a:t>
            </a:r>
            <a:endParaRPr lang="en-US" sz="5800" b="0" dirty="0">
              <a:solidFill>
                <a:schemeClr val="bg1"/>
              </a:solidFill>
              <a:effectLst/>
            </a:endParaRPr>
          </a:p>
        </p:txBody>
      </p:sp>
    </p:spTree>
    <p:extLst>
      <p:ext uri="{BB962C8B-B14F-4D97-AF65-F5344CB8AC3E}">
        <p14:creationId xmlns:p14="http://schemas.microsoft.com/office/powerpoint/2010/main" val="953181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Vì Chúa một niềm từ ái, ơn cứu độ nơi Ngài chứa chan.</a:t>
            </a:r>
            <a:endParaRPr lang="en-US" sz="7600" dirty="0">
              <a:solidFill>
                <a:schemeClr val="bg1"/>
              </a:solidFill>
            </a:endParaRPr>
          </a:p>
        </p:txBody>
      </p:sp>
    </p:spTree>
    <p:extLst>
      <p:ext uri="{BB962C8B-B14F-4D97-AF65-F5344CB8AC3E}">
        <p14:creationId xmlns:p14="http://schemas.microsoft.com/office/powerpoint/2010/main" val="659110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700" b="0" u="sng" dirty="0" smtClean="0">
                <a:solidFill>
                  <a:srgbClr val="FFFF00"/>
                </a:solidFill>
                <a:effectLst/>
              </a:rPr>
              <a:t>Tk4:</a:t>
            </a:r>
            <a:r>
              <a:rPr lang="en-US" sz="5700" b="0" dirty="0" smtClean="0">
                <a:solidFill>
                  <a:schemeClr val="bg1"/>
                </a:solidFill>
                <a:effectLst/>
              </a:rPr>
              <a:t> </a:t>
            </a:r>
            <a:r>
              <a:rPr lang="en-US" sz="5700" b="0" dirty="0" err="1" smtClean="0">
                <a:solidFill>
                  <a:schemeClr val="bg1"/>
                </a:solidFill>
                <a:effectLst/>
              </a:rPr>
              <a:t>Hoa</a:t>
            </a:r>
            <a:r>
              <a:rPr lang="en-US" sz="5700" b="0" dirty="0" smtClean="0">
                <a:solidFill>
                  <a:schemeClr val="bg1"/>
                </a:solidFill>
                <a:effectLst/>
              </a:rPr>
              <a:t> </a:t>
            </a:r>
            <a:r>
              <a:rPr lang="en-US" sz="5700" b="0" dirty="0" err="1" smtClean="0">
                <a:solidFill>
                  <a:schemeClr val="bg1"/>
                </a:solidFill>
                <a:effectLst/>
              </a:rPr>
              <a:t>không</a:t>
            </a:r>
            <a:r>
              <a:rPr lang="en-US" sz="5700" b="0" dirty="0" smtClean="0">
                <a:solidFill>
                  <a:schemeClr val="bg1"/>
                </a:solidFill>
                <a:effectLst/>
              </a:rPr>
              <a:t> </a:t>
            </a:r>
            <a:r>
              <a:rPr lang="en-US" sz="5700" b="0" dirty="0" err="1" smtClean="0">
                <a:solidFill>
                  <a:schemeClr val="bg1"/>
                </a:solidFill>
                <a:effectLst/>
              </a:rPr>
              <a:t>nhờ</a:t>
            </a:r>
            <a:r>
              <a:rPr lang="en-US" sz="5700" b="0" dirty="0" smtClean="0">
                <a:solidFill>
                  <a:schemeClr val="bg1"/>
                </a:solidFill>
                <a:effectLst/>
              </a:rPr>
              <a:t> </a:t>
            </a:r>
            <a:r>
              <a:rPr lang="en-US" sz="5700" b="0" dirty="0" err="1" smtClean="0">
                <a:solidFill>
                  <a:schemeClr val="bg1"/>
                </a:solidFill>
                <a:effectLst/>
              </a:rPr>
              <a:t>nắng</a:t>
            </a:r>
            <a:r>
              <a:rPr lang="en-US" sz="5700" b="0" dirty="0" smtClean="0">
                <a:solidFill>
                  <a:schemeClr val="bg1"/>
                </a:solidFill>
                <a:effectLst/>
              </a:rPr>
              <a:t> </a:t>
            </a:r>
            <a:r>
              <a:rPr lang="en-US" sz="5700" b="0" dirty="0" err="1" smtClean="0">
                <a:solidFill>
                  <a:schemeClr val="bg1"/>
                </a:solidFill>
                <a:effectLst/>
              </a:rPr>
              <a:t>sắc</a:t>
            </a:r>
            <a:r>
              <a:rPr lang="en-US" sz="5700" b="0" dirty="0" smtClean="0">
                <a:solidFill>
                  <a:schemeClr val="bg1"/>
                </a:solidFill>
                <a:effectLst/>
              </a:rPr>
              <a:t> </a:t>
            </a:r>
            <a:r>
              <a:rPr lang="en-US" sz="5700" b="0" dirty="0" err="1" smtClean="0">
                <a:solidFill>
                  <a:schemeClr val="bg1"/>
                </a:solidFill>
                <a:effectLst/>
              </a:rPr>
              <a:t>hoa</a:t>
            </a:r>
            <a:r>
              <a:rPr lang="en-US" sz="5700" b="0" dirty="0" smtClean="0">
                <a:solidFill>
                  <a:schemeClr val="bg1"/>
                </a:solidFill>
                <a:effectLst/>
              </a:rPr>
              <a:t> </a:t>
            </a:r>
            <a:r>
              <a:rPr lang="en-US" sz="5700" b="0" dirty="0" err="1" smtClean="0">
                <a:solidFill>
                  <a:schemeClr val="bg1"/>
                </a:solidFill>
                <a:effectLst/>
              </a:rPr>
              <a:t>phai</a:t>
            </a:r>
            <a:r>
              <a:rPr lang="en-US" sz="5700" b="0" dirty="0" smtClean="0">
                <a:solidFill>
                  <a:schemeClr val="bg1"/>
                </a:solidFill>
                <a:effectLst/>
              </a:rPr>
              <a:t> </a:t>
            </a:r>
            <a:r>
              <a:rPr lang="en-US" sz="5700" b="0" dirty="0" err="1" smtClean="0">
                <a:solidFill>
                  <a:schemeClr val="bg1"/>
                </a:solidFill>
                <a:effectLst/>
              </a:rPr>
              <a:t>tàn</a:t>
            </a:r>
            <a:r>
              <a:rPr lang="en-US" sz="5700" b="0" dirty="0" smtClean="0">
                <a:solidFill>
                  <a:schemeClr val="bg1"/>
                </a:solidFill>
                <a:effectLst/>
              </a:rPr>
              <a:t> </a:t>
            </a:r>
            <a:r>
              <a:rPr lang="en-US" sz="5700" b="0" dirty="0" err="1" smtClean="0">
                <a:solidFill>
                  <a:schemeClr val="bg1"/>
                </a:solidFill>
                <a:effectLst/>
              </a:rPr>
              <a:t>vộ</a:t>
            </a:r>
            <a:r>
              <a:rPr lang="en-US" sz="5700" dirty="0" err="1" smtClean="0">
                <a:solidFill>
                  <a:schemeClr val="bg1"/>
                </a:solidFill>
              </a:rPr>
              <a:t>i</a:t>
            </a:r>
            <a:r>
              <a:rPr lang="en-US" sz="5700" dirty="0" smtClean="0">
                <a:solidFill>
                  <a:schemeClr val="bg1"/>
                </a:solidFill>
              </a:rPr>
              <a:t> </a:t>
            </a:r>
            <a:r>
              <a:rPr lang="en-US" sz="5700" dirty="0" err="1" smtClean="0">
                <a:solidFill>
                  <a:schemeClr val="bg1"/>
                </a:solidFill>
              </a:rPr>
              <a:t>vàng</a:t>
            </a:r>
            <a:r>
              <a:rPr lang="en-US" sz="5700" dirty="0" smtClean="0">
                <a:solidFill>
                  <a:schemeClr val="bg1"/>
                </a:solidFill>
              </a:rPr>
              <a:t>. Con </a:t>
            </a:r>
            <a:r>
              <a:rPr lang="en-US" sz="5700" dirty="0" err="1" smtClean="0">
                <a:solidFill>
                  <a:schemeClr val="bg1"/>
                </a:solidFill>
              </a:rPr>
              <a:t>không</a:t>
            </a:r>
            <a:r>
              <a:rPr lang="en-US" sz="5700" dirty="0" smtClean="0">
                <a:solidFill>
                  <a:schemeClr val="bg1"/>
                </a:solidFill>
              </a:rPr>
              <a:t> </a:t>
            </a:r>
            <a:r>
              <a:rPr lang="en-US" sz="5700" dirty="0" err="1" smtClean="0">
                <a:solidFill>
                  <a:schemeClr val="bg1"/>
                </a:solidFill>
              </a:rPr>
              <a:t>nhờ</a:t>
            </a:r>
            <a:r>
              <a:rPr lang="en-US" sz="5700" dirty="0" smtClean="0">
                <a:solidFill>
                  <a:schemeClr val="bg1"/>
                </a:solidFill>
              </a:rPr>
              <a:t> </a:t>
            </a:r>
            <a:r>
              <a:rPr lang="en-US" sz="5700" dirty="0" err="1" smtClean="0">
                <a:solidFill>
                  <a:schemeClr val="bg1"/>
                </a:solidFill>
              </a:rPr>
              <a:t>Chúa</a:t>
            </a:r>
            <a:r>
              <a:rPr lang="en-US" sz="5700" dirty="0" smtClean="0">
                <a:solidFill>
                  <a:schemeClr val="bg1"/>
                </a:solidFill>
              </a:rPr>
              <a:t> </a:t>
            </a:r>
            <a:r>
              <a:rPr lang="en-US" sz="5700" dirty="0" err="1" smtClean="0">
                <a:solidFill>
                  <a:schemeClr val="bg1"/>
                </a:solidFill>
              </a:rPr>
              <a:t>tháng</a:t>
            </a:r>
            <a:r>
              <a:rPr lang="en-US" sz="5700" dirty="0" smtClean="0">
                <a:solidFill>
                  <a:schemeClr val="bg1"/>
                </a:solidFill>
              </a:rPr>
              <a:t> </a:t>
            </a:r>
            <a:r>
              <a:rPr lang="en-US" sz="5700" dirty="0" err="1" smtClean="0">
                <a:solidFill>
                  <a:schemeClr val="bg1"/>
                </a:solidFill>
              </a:rPr>
              <a:t>năm</a:t>
            </a:r>
            <a:r>
              <a:rPr lang="en-US" sz="5700" dirty="0" smtClean="0">
                <a:solidFill>
                  <a:schemeClr val="bg1"/>
                </a:solidFill>
              </a:rPr>
              <a:t> </a:t>
            </a:r>
            <a:r>
              <a:rPr lang="en-US" sz="5700" dirty="0" err="1" smtClean="0">
                <a:solidFill>
                  <a:schemeClr val="bg1"/>
                </a:solidFill>
              </a:rPr>
              <a:t>chìm</a:t>
            </a:r>
            <a:r>
              <a:rPr lang="en-US" sz="5700" dirty="0" smtClean="0">
                <a:solidFill>
                  <a:schemeClr val="bg1"/>
                </a:solidFill>
              </a:rPr>
              <a:t> </a:t>
            </a:r>
            <a:r>
              <a:rPr lang="en-US" sz="5700" dirty="0" err="1" smtClean="0">
                <a:solidFill>
                  <a:schemeClr val="bg1"/>
                </a:solidFill>
              </a:rPr>
              <a:t>đắm</a:t>
            </a:r>
            <a:r>
              <a:rPr lang="en-US" sz="5700" dirty="0" smtClean="0">
                <a:solidFill>
                  <a:schemeClr val="bg1"/>
                </a:solidFill>
              </a:rPr>
              <a:t> </a:t>
            </a:r>
            <a:r>
              <a:rPr lang="en-US" sz="5700" dirty="0" err="1" smtClean="0">
                <a:solidFill>
                  <a:schemeClr val="bg1"/>
                </a:solidFill>
              </a:rPr>
              <a:t>hoang</a:t>
            </a:r>
            <a:r>
              <a:rPr lang="en-US" sz="5700" dirty="0" smtClean="0">
                <a:solidFill>
                  <a:schemeClr val="bg1"/>
                </a:solidFill>
              </a:rPr>
              <a:t> </a:t>
            </a:r>
            <a:r>
              <a:rPr lang="en-US" sz="5700" dirty="0" err="1" smtClean="0">
                <a:solidFill>
                  <a:schemeClr val="bg1"/>
                </a:solidFill>
              </a:rPr>
              <a:t>mang</a:t>
            </a:r>
            <a:r>
              <a:rPr lang="en-US" sz="5700" dirty="0" smtClean="0">
                <a:solidFill>
                  <a:schemeClr val="bg1"/>
                </a:solidFill>
              </a:rPr>
              <a:t>.</a:t>
            </a:r>
            <a:endParaRPr lang="en-US" sz="5700" b="0" dirty="0">
              <a:solidFill>
                <a:schemeClr val="bg1"/>
              </a:solidFill>
              <a:effectLst/>
            </a:endParaRPr>
          </a:p>
        </p:txBody>
      </p:sp>
    </p:spTree>
    <p:extLst>
      <p:ext uri="{BB962C8B-B14F-4D97-AF65-F5344CB8AC3E}">
        <p14:creationId xmlns:p14="http://schemas.microsoft.com/office/powerpoint/2010/main" val="37021147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smtClean="0">
                <a:solidFill>
                  <a:srgbClr val="FFFF00"/>
                </a:solidFill>
                <a:effectLst/>
              </a:rPr>
              <a:t>**:</a:t>
            </a:r>
            <a:r>
              <a:rPr lang="en-US" sz="5800" b="0" dirty="0" smtClean="0">
                <a:solidFill>
                  <a:schemeClr val="bg1"/>
                </a:solidFill>
                <a:effectLst/>
              </a:rPr>
              <a:t> </a:t>
            </a:r>
            <a:r>
              <a:rPr lang="en-US" sz="5800" b="0" dirty="0" err="1" smtClean="0">
                <a:solidFill>
                  <a:schemeClr val="bg1"/>
                </a:solidFill>
                <a:effectLst/>
              </a:rPr>
              <a:t>Sống</a:t>
            </a:r>
            <a:r>
              <a:rPr lang="en-US" sz="5800" b="0" dirty="0" smtClean="0">
                <a:solidFill>
                  <a:schemeClr val="bg1"/>
                </a:solidFill>
                <a:effectLst/>
              </a:rPr>
              <a:t> </a:t>
            </a:r>
            <a:r>
              <a:rPr lang="en-US" sz="5800" b="0" dirty="0" err="1" smtClean="0">
                <a:solidFill>
                  <a:schemeClr val="bg1"/>
                </a:solidFill>
                <a:effectLst/>
              </a:rPr>
              <a:t>xa</a:t>
            </a:r>
            <a:r>
              <a:rPr lang="en-US" sz="5800" b="0" dirty="0" smtClean="0">
                <a:solidFill>
                  <a:schemeClr val="bg1"/>
                </a:solidFill>
                <a:effectLst/>
              </a:rPr>
              <a:t> </a:t>
            </a:r>
            <a:r>
              <a:rPr lang="en-US" sz="5800" b="0" dirty="0" err="1" smtClean="0">
                <a:solidFill>
                  <a:schemeClr val="bg1"/>
                </a:solidFill>
                <a:effectLst/>
              </a:rPr>
              <a:t>bàn</a:t>
            </a:r>
            <a:r>
              <a:rPr lang="en-US" sz="5800" b="0" dirty="0" smtClean="0">
                <a:solidFill>
                  <a:schemeClr val="bg1"/>
                </a:solidFill>
                <a:effectLst/>
              </a:rPr>
              <a:t> </a:t>
            </a:r>
            <a:r>
              <a:rPr lang="en-US" sz="5800" b="0" dirty="0" err="1" smtClean="0">
                <a:solidFill>
                  <a:schemeClr val="bg1"/>
                </a:solidFill>
                <a:effectLst/>
              </a:rPr>
              <a:t>tay</a:t>
            </a:r>
            <a:r>
              <a:rPr lang="en-US" sz="5800" b="0" dirty="0" smtClean="0">
                <a:solidFill>
                  <a:schemeClr val="bg1"/>
                </a:solidFill>
                <a:effectLst/>
              </a:rPr>
              <a:t> </a:t>
            </a:r>
            <a:r>
              <a:rPr lang="en-US" sz="5800" b="0" dirty="0" err="1" smtClean="0">
                <a:solidFill>
                  <a:schemeClr val="bg1"/>
                </a:solidFill>
                <a:effectLst/>
              </a:rPr>
              <a:t>Chúa</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ai</a:t>
            </a:r>
            <a:r>
              <a:rPr lang="en-US" sz="5800" dirty="0" smtClean="0">
                <a:solidFill>
                  <a:schemeClr val="bg1"/>
                </a:solidFill>
              </a:rPr>
              <a:t> </a:t>
            </a:r>
            <a:r>
              <a:rPr lang="en-US" sz="5800" dirty="0" err="1" smtClean="0">
                <a:solidFill>
                  <a:schemeClr val="bg1"/>
                </a:solidFill>
              </a:rPr>
              <a:t>được</a:t>
            </a:r>
            <a:r>
              <a:rPr lang="en-US" sz="5800" dirty="0" smtClean="0">
                <a:solidFill>
                  <a:schemeClr val="bg1"/>
                </a:solidFill>
              </a:rPr>
              <a:t> an </a:t>
            </a:r>
            <a:r>
              <a:rPr lang="en-US" sz="5800" dirty="0" err="1" smtClean="0">
                <a:solidFill>
                  <a:schemeClr val="bg1"/>
                </a:solidFill>
              </a:rPr>
              <a:t>lòng</a:t>
            </a:r>
            <a:r>
              <a:rPr lang="en-US" sz="5800" dirty="0" smtClean="0">
                <a:solidFill>
                  <a:schemeClr val="bg1"/>
                </a:solidFill>
              </a:rPr>
              <a:t>. Con </a:t>
            </a:r>
            <a:r>
              <a:rPr lang="en-US" sz="5800" dirty="0" err="1" smtClean="0">
                <a:solidFill>
                  <a:schemeClr val="bg1"/>
                </a:solidFill>
              </a:rPr>
              <a:t>luôn</a:t>
            </a:r>
            <a:r>
              <a:rPr lang="en-US" sz="5800" dirty="0" smtClean="0">
                <a:solidFill>
                  <a:schemeClr val="bg1"/>
                </a:solidFill>
              </a:rPr>
              <a:t> </a:t>
            </a:r>
            <a:r>
              <a:rPr lang="en-US" sz="5800" dirty="0" err="1" smtClean="0">
                <a:solidFill>
                  <a:schemeClr val="bg1"/>
                </a:solidFill>
              </a:rPr>
              <a:t>nhờ</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bên</a:t>
            </a:r>
            <a:r>
              <a:rPr lang="en-US" sz="5800" dirty="0" smtClean="0">
                <a:solidFill>
                  <a:schemeClr val="bg1"/>
                </a:solidFill>
              </a:rPr>
              <a:t> con,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thương</a:t>
            </a:r>
            <a:r>
              <a:rPr lang="en-US" sz="5800" dirty="0" smtClean="0">
                <a:solidFill>
                  <a:schemeClr val="bg1"/>
                </a:solidFill>
              </a:rPr>
              <a:t> con,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con </a:t>
            </a:r>
            <a:r>
              <a:rPr lang="en-US" sz="5800" dirty="0" err="1" smtClean="0">
                <a:solidFill>
                  <a:schemeClr val="bg1"/>
                </a:solidFill>
              </a:rPr>
              <a:t>phúc</a:t>
            </a:r>
            <a:r>
              <a:rPr lang="en-US" sz="5800" dirty="0" smtClean="0">
                <a:solidFill>
                  <a:schemeClr val="bg1"/>
                </a:solidFill>
              </a:rPr>
              <a:t> </a:t>
            </a:r>
            <a:r>
              <a:rPr lang="en-US" sz="5800" dirty="0" err="1" smtClean="0">
                <a:solidFill>
                  <a:schemeClr val="bg1"/>
                </a:solidFill>
              </a:rPr>
              <a:t>lành</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11110750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Vì Chúa một niềm từ ái, ơn cứu độ nơi Ngài chứa chan.</a:t>
            </a:r>
            <a:endParaRPr lang="en-US" sz="7600" dirty="0">
              <a:solidFill>
                <a:schemeClr val="bg1"/>
              </a:solidFill>
            </a:endParaRPr>
          </a:p>
        </p:txBody>
      </p:sp>
    </p:spTree>
    <p:extLst>
      <p:ext uri="{BB962C8B-B14F-4D97-AF65-F5344CB8AC3E}">
        <p14:creationId xmlns:p14="http://schemas.microsoft.com/office/powerpoint/2010/main" val="3512646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b="0" dirty="0" smtClean="0">
                <a:solidFill>
                  <a:schemeClr val="bg1"/>
                </a:solidFill>
                <a:effectLst/>
              </a:rPr>
              <a:t> 	</a:t>
            </a:r>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50813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5"/>
            <a:ext cx="9144000" cy="5137809"/>
          </a:xfrm>
          <a:prstGeom prst="rect">
            <a:avLst/>
          </a:prstGeom>
        </p:spPr>
      </p:pic>
    </p:spTree>
    <p:extLst>
      <p:ext uri="{BB962C8B-B14F-4D97-AF65-F5344CB8AC3E}">
        <p14:creationId xmlns:p14="http://schemas.microsoft.com/office/powerpoint/2010/main" val="24005695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nSpc>
                <a:spcPct val="130000"/>
              </a:lnSpc>
            </a:pPr>
            <a:r>
              <a:rPr lang="en-US" sz="6700" b="0" u="sng" dirty="0" err="1" smtClean="0">
                <a:solidFill>
                  <a:srgbClr val="FFFF00"/>
                </a:solidFill>
                <a:effectLst/>
              </a:rPr>
              <a:t>Ca</a:t>
            </a:r>
            <a:r>
              <a:rPr lang="en-US" sz="6700" b="0" u="sng" dirty="0" smtClean="0">
                <a:solidFill>
                  <a:srgbClr val="FFFF00"/>
                </a:solidFill>
                <a:effectLst/>
              </a:rPr>
              <a:t> </a:t>
            </a:r>
            <a:r>
              <a:rPr lang="en-US" sz="6700" b="0" u="sng" dirty="0" err="1" smtClean="0">
                <a:solidFill>
                  <a:srgbClr val="FFFF00"/>
                </a:solidFill>
                <a:effectLst/>
              </a:rPr>
              <a:t>Kết</a:t>
            </a:r>
            <a:r>
              <a:rPr lang="en-US" sz="6700" b="0" u="sng" dirty="0" smtClean="0">
                <a:solidFill>
                  <a:srgbClr val="FFFF00"/>
                </a:solidFill>
                <a:effectLst/>
              </a:rPr>
              <a:t> </a:t>
            </a:r>
            <a:r>
              <a:rPr lang="en-US" sz="6700" b="0" u="sng" dirty="0" err="1" smtClean="0">
                <a:solidFill>
                  <a:srgbClr val="FFFF00"/>
                </a:solidFill>
                <a:effectLst/>
              </a:rPr>
              <a:t>Lễ</a:t>
            </a:r>
            <a:r>
              <a:rPr lang="en-US" sz="6700" b="0" u="sng" dirty="0" smtClean="0">
                <a:solidFill>
                  <a:srgbClr val="FFFF00"/>
                </a:solidFill>
                <a:effectLst/>
              </a:rPr>
              <a:t/>
            </a:r>
            <a:br>
              <a:rPr lang="en-US" sz="6700" b="0" u="sng" dirty="0" smtClean="0">
                <a:solidFill>
                  <a:srgbClr val="FFFF00"/>
                </a:solidFill>
                <a:effectLst/>
              </a:rPr>
            </a:br>
            <a:r>
              <a:rPr lang="en-US" sz="8000" b="0" dirty="0" err="1" smtClean="0">
                <a:solidFill>
                  <a:srgbClr val="FFFF00"/>
                </a:solidFill>
                <a:effectLst/>
              </a:rPr>
              <a:t>Thánh</a:t>
            </a:r>
            <a:r>
              <a:rPr lang="en-US" sz="8000" b="0" dirty="0" smtClean="0">
                <a:solidFill>
                  <a:srgbClr val="FFFF00"/>
                </a:solidFill>
                <a:effectLst/>
              </a:rPr>
              <a:t> </a:t>
            </a:r>
            <a:r>
              <a:rPr lang="en-US" sz="8000" b="0" dirty="0" err="1" smtClean="0">
                <a:solidFill>
                  <a:srgbClr val="FFFF00"/>
                </a:solidFill>
                <a:effectLst/>
              </a:rPr>
              <a:t>Tâm</a:t>
            </a:r>
            <a:r>
              <a:rPr lang="en-US" sz="8000" b="0" dirty="0" smtClean="0">
                <a:solidFill>
                  <a:srgbClr val="FFFF00"/>
                </a:solidFill>
                <a:effectLst/>
              </a:rPr>
              <a:t> </a:t>
            </a:r>
            <a:r>
              <a:rPr lang="en-US" sz="8000" b="0" dirty="0" err="1" smtClean="0">
                <a:solidFill>
                  <a:srgbClr val="FFFF00"/>
                </a:solidFill>
                <a:effectLst/>
              </a:rPr>
              <a:t>Chúa</a:t>
            </a:r>
            <a:r>
              <a:rPr lang="en-US" sz="8000" b="0" dirty="0" smtClean="0">
                <a:solidFill>
                  <a:srgbClr val="FFFF00"/>
                </a:solidFill>
                <a:effectLst/>
              </a:rPr>
              <a:t> </a:t>
            </a:r>
            <a:r>
              <a:rPr lang="en-US" sz="8000" b="0" dirty="0" err="1" smtClean="0">
                <a:solidFill>
                  <a:srgbClr val="FFFF00"/>
                </a:solidFill>
                <a:effectLst/>
              </a:rPr>
              <a:t>Giêsu</a:t>
            </a:r>
            <a:r>
              <a:rPr lang="en-US" sz="8000" b="0" dirty="0" smtClean="0">
                <a:solidFill>
                  <a:srgbClr val="FFFF00"/>
                </a:solidFill>
                <a:effectLst/>
              </a:rPr>
              <a:t> </a:t>
            </a:r>
            <a:br>
              <a:rPr lang="en-US" sz="8000" b="0" dirty="0" smtClean="0">
                <a:solidFill>
                  <a:srgbClr val="FFFF00"/>
                </a:solidFill>
                <a:effectLst/>
              </a:rPr>
            </a:br>
            <a:r>
              <a:rPr lang="en-US" sz="6700" b="0" i="1" dirty="0" err="1" smtClean="0">
                <a:solidFill>
                  <a:schemeClr val="bg1"/>
                </a:solidFill>
                <a:effectLst/>
              </a:rPr>
              <a:t>Huyền</a:t>
            </a:r>
            <a:r>
              <a:rPr lang="en-US" sz="6700" b="0" i="1" dirty="0" smtClean="0">
                <a:solidFill>
                  <a:schemeClr val="bg1"/>
                </a:solidFill>
                <a:effectLst/>
              </a:rPr>
              <a:t> </a:t>
            </a:r>
            <a:r>
              <a:rPr lang="en-US" sz="6700" b="0" i="1" dirty="0" err="1" smtClean="0">
                <a:solidFill>
                  <a:schemeClr val="bg1"/>
                </a:solidFill>
                <a:effectLst/>
              </a:rPr>
              <a:t>Linh</a:t>
            </a:r>
            <a:endParaRPr lang="en-US" sz="6700" b="0" i="1" dirty="0">
              <a:solidFill>
                <a:schemeClr val="bg1"/>
              </a:solidFill>
              <a:effectLst/>
            </a:endParaRPr>
          </a:p>
        </p:txBody>
      </p:sp>
    </p:spTree>
    <p:extLst>
      <p:ext uri="{BB962C8B-B14F-4D97-AF65-F5344CB8AC3E}">
        <p14:creationId xmlns:p14="http://schemas.microsoft.com/office/powerpoint/2010/main" val="2825917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0" u="sng" dirty="0" smtClean="0">
                <a:solidFill>
                  <a:srgbClr val="FFFF00"/>
                </a:solidFill>
                <a:effectLst/>
              </a:rPr>
              <a:t>**:</a:t>
            </a:r>
            <a:r>
              <a:rPr lang="en-US" sz="6000" dirty="0" smtClean="0">
                <a:solidFill>
                  <a:schemeClr val="bg1"/>
                </a:solidFill>
              </a:rPr>
              <a:t> </a:t>
            </a:r>
            <a:r>
              <a:rPr lang="en-US" sz="6000" dirty="0" err="1" smtClean="0">
                <a:solidFill>
                  <a:schemeClr val="bg1"/>
                </a:solidFill>
              </a:rPr>
              <a:t>Nguyện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rủ</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vì</a:t>
            </a:r>
            <a:r>
              <a:rPr lang="en-US" sz="6000" dirty="0" smtClean="0">
                <a:solidFill>
                  <a:schemeClr val="bg1"/>
                </a:solidFill>
              </a:rPr>
              <a:t> </a:t>
            </a:r>
            <a:r>
              <a:rPr lang="en-US" sz="6000" dirty="0" err="1" smtClean="0">
                <a:solidFill>
                  <a:schemeClr val="bg1"/>
                </a:solidFill>
              </a:rPr>
              <a:t>công</a:t>
            </a:r>
            <a:r>
              <a:rPr lang="en-US" sz="6000" dirty="0" smtClean="0">
                <a:solidFill>
                  <a:schemeClr val="bg1"/>
                </a:solidFill>
              </a:rPr>
              <a:t> </a:t>
            </a:r>
            <a:r>
              <a:rPr lang="en-US" sz="6000" dirty="0" err="1" smtClean="0">
                <a:solidFill>
                  <a:schemeClr val="bg1"/>
                </a:solidFill>
              </a:rPr>
              <a:t>ơn</a:t>
            </a:r>
            <a:r>
              <a:rPr lang="en-US" sz="6000" dirty="0" smtClean="0">
                <a:solidFill>
                  <a:schemeClr val="bg1"/>
                </a:solidFill>
              </a:rPr>
              <a:t> </a:t>
            </a:r>
            <a:r>
              <a:rPr lang="en-US" sz="6000" dirty="0" err="1" smtClean="0">
                <a:solidFill>
                  <a:schemeClr val="bg1"/>
                </a:solidFill>
              </a:rPr>
              <a:t>bao</a:t>
            </a:r>
            <a:r>
              <a:rPr lang="en-US" sz="6000" dirty="0" smtClean="0">
                <a:solidFill>
                  <a:schemeClr val="bg1"/>
                </a:solidFill>
              </a:rPr>
              <a:t> </a:t>
            </a:r>
            <a:r>
              <a:rPr lang="en-US" sz="6000" dirty="0" err="1" smtClean="0">
                <a:solidFill>
                  <a:schemeClr val="bg1"/>
                </a:solidFill>
              </a:rPr>
              <a:t>thánh</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a:t>
            </a:r>
            <a:r>
              <a:rPr lang="en-US" sz="6000" dirty="0" err="1" smtClean="0">
                <a:solidFill>
                  <a:schemeClr val="bg1"/>
                </a:solidFill>
              </a:rPr>
              <a:t>Giúp</a:t>
            </a:r>
            <a:r>
              <a:rPr lang="en-US" sz="6000" dirty="0" smtClean="0">
                <a:solidFill>
                  <a:schemeClr val="bg1"/>
                </a:solidFill>
              </a:rPr>
              <a:t> </a:t>
            </a:r>
            <a:r>
              <a:rPr lang="en-US" sz="6000" dirty="0" err="1" smtClean="0">
                <a:solidFill>
                  <a:schemeClr val="bg1"/>
                </a:solidFill>
              </a:rPr>
              <a:t>chúng</a:t>
            </a:r>
            <a:r>
              <a:rPr lang="en-US" sz="6000" dirty="0" smtClean="0">
                <a:solidFill>
                  <a:schemeClr val="bg1"/>
                </a:solidFill>
              </a:rPr>
              <a:t> con </a:t>
            </a:r>
            <a:r>
              <a:rPr lang="en-US" sz="6000" dirty="0" err="1" smtClean="0">
                <a:solidFill>
                  <a:schemeClr val="bg1"/>
                </a:solidFill>
              </a:rPr>
              <a:t>mau</a:t>
            </a:r>
            <a:r>
              <a:rPr lang="en-US" sz="6000" dirty="0" smtClean="0">
                <a:solidFill>
                  <a:schemeClr val="bg1"/>
                </a:solidFill>
              </a:rPr>
              <a:t> </a:t>
            </a:r>
            <a:r>
              <a:rPr lang="en-US" sz="6000" dirty="0" err="1" smtClean="0">
                <a:solidFill>
                  <a:schemeClr val="bg1"/>
                </a:solidFill>
              </a:rPr>
              <a:t>vượt</a:t>
            </a:r>
            <a:r>
              <a:rPr lang="en-US" sz="6000" dirty="0" smtClean="0">
                <a:solidFill>
                  <a:schemeClr val="bg1"/>
                </a:solidFill>
              </a:rPr>
              <a:t> </a:t>
            </a:r>
            <a:r>
              <a:rPr lang="en-US" sz="6000" dirty="0" err="1" smtClean="0">
                <a:solidFill>
                  <a:schemeClr val="bg1"/>
                </a:solidFill>
              </a:rPr>
              <a:t>bước</a:t>
            </a:r>
            <a:r>
              <a:rPr lang="en-US" sz="6000" dirty="0" smtClean="0">
                <a:solidFill>
                  <a:schemeClr val="bg1"/>
                </a:solidFill>
              </a:rPr>
              <a:t> </a:t>
            </a:r>
            <a:r>
              <a:rPr lang="en-US" sz="6000" dirty="0" err="1" smtClean="0">
                <a:solidFill>
                  <a:schemeClr val="bg1"/>
                </a:solidFill>
              </a:rPr>
              <a:t>hiểm</a:t>
            </a:r>
            <a:r>
              <a:rPr lang="en-US" sz="6000" dirty="0" smtClean="0">
                <a:solidFill>
                  <a:schemeClr val="bg1"/>
                </a:solidFill>
              </a:rPr>
              <a:t> </a:t>
            </a:r>
            <a:r>
              <a:rPr lang="en-US" sz="6000" dirty="0" err="1" smtClean="0">
                <a:solidFill>
                  <a:schemeClr val="bg1"/>
                </a:solidFill>
              </a:rPr>
              <a:t>nghèo</a:t>
            </a:r>
            <a:r>
              <a:rPr lang="en-US" sz="6000" dirty="0" smtClean="0">
                <a:solidFill>
                  <a:schemeClr val="bg1"/>
                </a:solidFill>
              </a:rPr>
              <a:t> </a:t>
            </a:r>
            <a:r>
              <a:rPr lang="en-US" sz="6000" dirty="0" err="1" smtClean="0">
                <a:solidFill>
                  <a:schemeClr val="bg1"/>
                </a:solidFill>
              </a:rPr>
              <a:t>trần</a:t>
            </a:r>
            <a:r>
              <a:rPr lang="en-US" sz="6000" dirty="0" smtClean="0">
                <a:solidFill>
                  <a:schemeClr val="bg1"/>
                </a:solidFill>
              </a:rPr>
              <a:t> </a:t>
            </a:r>
            <a:r>
              <a:rPr lang="en-US" sz="6000" dirty="0" err="1" smtClean="0">
                <a:solidFill>
                  <a:schemeClr val="bg1"/>
                </a:solidFill>
              </a:rPr>
              <a:t>gian</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254746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700" b="0" dirty="0" err="1" smtClean="0">
                <a:solidFill>
                  <a:schemeClr val="bg1"/>
                </a:solidFill>
                <a:effectLst/>
              </a:rPr>
              <a:t>Thánh</a:t>
            </a:r>
            <a:r>
              <a:rPr lang="en-US" sz="5700" b="0" dirty="0" smtClean="0">
                <a:solidFill>
                  <a:schemeClr val="bg1"/>
                </a:solidFill>
                <a:effectLst/>
              </a:rPr>
              <a:t> </a:t>
            </a:r>
            <a:r>
              <a:rPr lang="en-US" sz="5700" b="0" dirty="0" err="1" smtClean="0">
                <a:solidFill>
                  <a:schemeClr val="bg1"/>
                </a:solidFill>
                <a:effectLst/>
              </a:rPr>
              <a:t>Tâm</a:t>
            </a:r>
            <a:r>
              <a:rPr lang="en-US" sz="5700" b="0" dirty="0" smtClean="0">
                <a:solidFill>
                  <a:schemeClr val="bg1"/>
                </a:solidFill>
                <a:effectLst/>
              </a:rPr>
              <a:t> </a:t>
            </a:r>
            <a:r>
              <a:rPr lang="en-US" sz="5700" b="0" dirty="0" err="1" smtClean="0">
                <a:solidFill>
                  <a:schemeClr val="bg1"/>
                </a:solidFill>
                <a:effectLst/>
              </a:rPr>
              <a:t>Chúa</a:t>
            </a:r>
            <a:r>
              <a:rPr lang="en-US" sz="5700" b="0" dirty="0" smtClean="0">
                <a:solidFill>
                  <a:schemeClr val="bg1"/>
                </a:solidFill>
                <a:effectLst/>
              </a:rPr>
              <a:t> </a:t>
            </a:r>
            <a:r>
              <a:rPr lang="en-US" sz="5700" b="0" dirty="0" err="1" smtClean="0">
                <a:solidFill>
                  <a:schemeClr val="bg1"/>
                </a:solidFill>
                <a:effectLst/>
              </a:rPr>
              <a:t>Giê-su</a:t>
            </a:r>
            <a:r>
              <a:rPr lang="en-US" sz="5700" dirty="0" smtClean="0">
                <a:solidFill>
                  <a:schemeClr val="bg1"/>
                </a:solidFill>
              </a:rPr>
              <a:t>: </a:t>
            </a:r>
            <a:r>
              <a:rPr lang="en-US" sz="5700" dirty="0" err="1" smtClean="0">
                <a:solidFill>
                  <a:schemeClr val="bg1"/>
                </a:solidFill>
              </a:rPr>
              <a:t>Nguồn</a:t>
            </a:r>
            <a:r>
              <a:rPr lang="en-US" sz="5700" dirty="0" smtClean="0">
                <a:solidFill>
                  <a:schemeClr val="bg1"/>
                </a:solidFill>
              </a:rPr>
              <a:t> </a:t>
            </a:r>
            <a:r>
              <a:rPr lang="en-US" sz="5700" dirty="0" err="1" smtClean="0">
                <a:solidFill>
                  <a:schemeClr val="bg1"/>
                </a:solidFill>
              </a:rPr>
              <a:t>êm</a:t>
            </a:r>
            <a:r>
              <a:rPr lang="en-US" sz="5700" dirty="0" smtClean="0">
                <a:solidFill>
                  <a:schemeClr val="bg1"/>
                </a:solidFill>
              </a:rPr>
              <a:t> </a:t>
            </a:r>
            <a:r>
              <a:rPr lang="en-US" sz="5700" dirty="0" err="1" smtClean="0">
                <a:solidFill>
                  <a:schemeClr val="bg1"/>
                </a:solidFill>
              </a:rPr>
              <a:t>ái</a:t>
            </a:r>
            <a:r>
              <a:rPr lang="en-US" sz="5700" dirty="0" smtClean="0">
                <a:solidFill>
                  <a:schemeClr val="bg1"/>
                </a:solidFill>
              </a:rPr>
              <a:t> </a:t>
            </a:r>
            <a:r>
              <a:rPr lang="en-US" sz="5700" dirty="0" err="1" smtClean="0">
                <a:solidFill>
                  <a:schemeClr val="bg1"/>
                </a:solidFill>
              </a:rPr>
              <a:t>dịu</a:t>
            </a:r>
            <a:r>
              <a:rPr lang="en-US" sz="5700" dirty="0" smtClean="0">
                <a:solidFill>
                  <a:schemeClr val="bg1"/>
                </a:solidFill>
              </a:rPr>
              <a:t> dang. </a:t>
            </a:r>
            <a:r>
              <a:rPr lang="en-US" sz="5700" dirty="0" err="1" smtClean="0">
                <a:solidFill>
                  <a:schemeClr val="bg1"/>
                </a:solidFill>
              </a:rPr>
              <a:t>Xin</a:t>
            </a:r>
            <a:r>
              <a:rPr lang="en-US" sz="5700" dirty="0" smtClean="0">
                <a:solidFill>
                  <a:schemeClr val="bg1"/>
                </a:solidFill>
              </a:rPr>
              <a:t> </a:t>
            </a:r>
            <a:r>
              <a:rPr lang="en-US" sz="5700" dirty="0" err="1" smtClean="0">
                <a:solidFill>
                  <a:schemeClr val="bg1"/>
                </a:solidFill>
              </a:rPr>
              <a:t>hãy</a:t>
            </a:r>
            <a:r>
              <a:rPr lang="en-US" sz="5700" dirty="0" smtClean="0">
                <a:solidFill>
                  <a:schemeClr val="bg1"/>
                </a:solidFill>
              </a:rPr>
              <a:t> ban </a:t>
            </a:r>
            <a:r>
              <a:rPr lang="en-US" sz="5700" dirty="0" err="1" smtClean="0">
                <a:solidFill>
                  <a:schemeClr val="bg1"/>
                </a:solidFill>
              </a:rPr>
              <a:t>xuống</a:t>
            </a:r>
            <a:r>
              <a:rPr lang="en-US" sz="5700" dirty="0" smtClean="0">
                <a:solidFill>
                  <a:schemeClr val="bg1"/>
                </a:solidFill>
              </a:rPr>
              <a:t> </a:t>
            </a:r>
            <a:r>
              <a:rPr lang="en-US" sz="5700" dirty="0" err="1" smtClean="0">
                <a:solidFill>
                  <a:schemeClr val="bg1"/>
                </a:solidFill>
              </a:rPr>
              <a:t>lòng</a:t>
            </a:r>
            <a:r>
              <a:rPr lang="en-US" sz="5700" dirty="0" smtClean="0">
                <a:solidFill>
                  <a:schemeClr val="bg1"/>
                </a:solidFill>
              </a:rPr>
              <a:t> con </a:t>
            </a:r>
            <a:r>
              <a:rPr lang="en-US" sz="5700" dirty="0" err="1" smtClean="0">
                <a:solidFill>
                  <a:schemeClr val="bg1"/>
                </a:solidFill>
              </a:rPr>
              <a:t>ngọn</a:t>
            </a:r>
            <a:r>
              <a:rPr lang="en-US" sz="5700" dirty="0" smtClean="0">
                <a:solidFill>
                  <a:schemeClr val="bg1"/>
                </a:solidFill>
              </a:rPr>
              <a:t> </a:t>
            </a:r>
            <a:r>
              <a:rPr lang="en-US" sz="5700" dirty="0" err="1" smtClean="0">
                <a:solidFill>
                  <a:schemeClr val="bg1"/>
                </a:solidFill>
              </a:rPr>
              <a:t>lửa</a:t>
            </a:r>
            <a:r>
              <a:rPr lang="en-US" sz="5700" dirty="0" smtClean="0">
                <a:solidFill>
                  <a:schemeClr val="bg1"/>
                </a:solidFill>
              </a:rPr>
              <a:t> say </a:t>
            </a:r>
            <a:r>
              <a:rPr lang="en-US" sz="5700" dirty="0" err="1" smtClean="0">
                <a:solidFill>
                  <a:schemeClr val="bg1"/>
                </a:solidFill>
              </a:rPr>
              <a:t>yêu</a:t>
            </a:r>
            <a:r>
              <a:rPr lang="en-US" sz="5700" dirty="0" smtClean="0">
                <a:solidFill>
                  <a:schemeClr val="bg1"/>
                </a:solidFill>
              </a:rPr>
              <a:t> </a:t>
            </a:r>
            <a:r>
              <a:rPr lang="en-US" sz="5700" dirty="0" err="1" smtClean="0">
                <a:solidFill>
                  <a:schemeClr val="bg1"/>
                </a:solidFill>
              </a:rPr>
              <a:t>một</a:t>
            </a:r>
            <a:r>
              <a:rPr lang="en-US" sz="5700" dirty="0" smtClean="0">
                <a:solidFill>
                  <a:schemeClr val="bg1"/>
                </a:solidFill>
              </a:rPr>
              <a:t> </a:t>
            </a:r>
            <a:r>
              <a:rPr lang="en-US" sz="5700" dirty="0" err="1" smtClean="0">
                <a:solidFill>
                  <a:schemeClr val="bg1"/>
                </a:solidFill>
              </a:rPr>
              <a:t>Chúa</a:t>
            </a:r>
            <a:r>
              <a:rPr lang="en-US" sz="5700" dirty="0" smtClean="0">
                <a:solidFill>
                  <a:schemeClr val="bg1"/>
                </a:solidFill>
              </a:rPr>
              <a:t>.</a:t>
            </a:r>
            <a:endParaRPr lang="en-US" sz="5700" b="0" dirty="0">
              <a:solidFill>
                <a:schemeClr val="bg1"/>
              </a:solidFill>
              <a:effectLst/>
            </a:endParaRPr>
          </a:p>
        </p:txBody>
      </p:sp>
    </p:spTree>
    <p:extLst>
      <p:ext uri="{BB962C8B-B14F-4D97-AF65-F5344CB8AC3E}">
        <p14:creationId xmlns:p14="http://schemas.microsoft.com/office/powerpoint/2010/main" val="35087111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smtClean="0">
                <a:solidFill>
                  <a:srgbClr val="FFFF00"/>
                </a:solidFill>
                <a:effectLst/>
              </a:rPr>
              <a:t>**:</a:t>
            </a:r>
            <a:r>
              <a:rPr lang="en-US" sz="5800" b="0" dirty="0" smtClean="0">
                <a:solidFill>
                  <a:schemeClr val="bg1"/>
                </a:solidFill>
                <a:effectLst/>
              </a:rPr>
              <a:t> </a:t>
            </a:r>
            <a:r>
              <a:rPr lang="en-US" sz="5800" b="0" dirty="0" err="1" smtClean="0">
                <a:solidFill>
                  <a:schemeClr val="bg1"/>
                </a:solidFill>
                <a:effectLst/>
              </a:rPr>
              <a:t>Thánh</a:t>
            </a:r>
            <a:r>
              <a:rPr lang="en-US" sz="5800" b="0" dirty="0" smtClean="0">
                <a:solidFill>
                  <a:schemeClr val="bg1"/>
                </a:solidFill>
                <a:effectLst/>
              </a:rPr>
              <a:t> </a:t>
            </a:r>
            <a:r>
              <a:rPr lang="en-US" sz="5800" b="0" dirty="0" err="1" smtClean="0">
                <a:solidFill>
                  <a:schemeClr val="bg1"/>
                </a:solidFill>
                <a:effectLst/>
              </a:rPr>
              <a:t>Tâm</a:t>
            </a:r>
            <a:r>
              <a:rPr lang="en-US" sz="5800" b="0" dirty="0" smtClean="0">
                <a:solidFill>
                  <a:schemeClr val="bg1"/>
                </a:solidFill>
                <a:effectLst/>
              </a:rPr>
              <a:t> </a:t>
            </a:r>
            <a:r>
              <a:rPr lang="en-US" sz="5800" b="0" dirty="0" err="1" smtClean="0">
                <a:solidFill>
                  <a:schemeClr val="bg1"/>
                </a:solidFill>
                <a:effectLst/>
              </a:rPr>
              <a:t>Chúa</a:t>
            </a:r>
            <a:r>
              <a:rPr lang="en-US" sz="5800" b="0" dirty="0" smtClean="0">
                <a:solidFill>
                  <a:schemeClr val="bg1"/>
                </a:solidFill>
                <a:effectLst/>
              </a:rPr>
              <a:t> </a:t>
            </a:r>
            <a:r>
              <a:rPr lang="en-US" sz="5800" b="0" dirty="0" err="1" smtClean="0">
                <a:solidFill>
                  <a:schemeClr val="bg1"/>
                </a:solidFill>
                <a:effectLst/>
              </a:rPr>
              <a:t>Giê-su</a:t>
            </a:r>
            <a:r>
              <a:rPr lang="en-US" sz="5800" b="0" dirty="0" smtClean="0">
                <a:solidFill>
                  <a:schemeClr val="bg1"/>
                </a:solidFill>
                <a:effectLst/>
              </a:rPr>
              <a:t> </a:t>
            </a:r>
            <a:r>
              <a:rPr lang="en-US" sz="5800" b="0" dirty="0" err="1" smtClean="0">
                <a:solidFill>
                  <a:schemeClr val="bg1"/>
                </a:solidFill>
                <a:effectLst/>
              </a:rPr>
              <a:t>tràn</a:t>
            </a:r>
            <a:r>
              <a:rPr lang="en-US" sz="5800" b="0" dirty="0" smtClean="0">
                <a:solidFill>
                  <a:schemeClr val="bg1"/>
                </a:solidFill>
                <a:effectLst/>
              </a:rPr>
              <a:t> </a:t>
            </a:r>
            <a:r>
              <a:rPr lang="en-US" sz="5800" b="0" dirty="0" err="1" smtClean="0">
                <a:solidFill>
                  <a:schemeClr val="bg1"/>
                </a:solidFill>
                <a:effectLst/>
              </a:rPr>
              <a:t>lan</a:t>
            </a:r>
            <a:r>
              <a:rPr lang="en-US" sz="5800" b="0" dirty="0" smtClean="0">
                <a:solidFill>
                  <a:schemeClr val="bg1"/>
                </a:solidFill>
                <a:effectLst/>
              </a:rPr>
              <a:t> </a:t>
            </a:r>
            <a:r>
              <a:rPr lang="en-US" sz="5800" b="0" dirty="0" err="1" smtClean="0">
                <a:solidFill>
                  <a:schemeClr val="bg1"/>
                </a:solidFill>
                <a:effectLst/>
              </a:rPr>
              <a:t>niềm</a:t>
            </a:r>
            <a:r>
              <a:rPr lang="en-US" sz="5800" b="0" dirty="0" smtClean="0">
                <a:solidFill>
                  <a:schemeClr val="bg1"/>
                </a:solidFill>
                <a:effectLst/>
              </a:rPr>
              <a:t> </a:t>
            </a:r>
            <a:r>
              <a:rPr lang="en-US" sz="5800" b="0" dirty="0" err="1" smtClean="0">
                <a:solidFill>
                  <a:schemeClr val="bg1"/>
                </a:solidFill>
                <a:effectLst/>
              </a:rPr>
              <a:t>thương</a:t>
            </a:r>
            <a:r>
              <a:rPr lang="en-US" sz="5800" b="0" dirty="0" smtClean="0">
                <a:solidFill>
                  <a:schemeClr val="bg1"/>
                </a:solidFill>
                <a:effectLst/>
              </a:rPr>
              <a:t> </a:t>
            </a:r>
            <a:r>
              <a:rPr lang="en-US" sz="5800" b="0" dirty="0" err="1" smtClean="0">
                <a:solidFill>
                  <a:schemeClr val="bg1"/>
                </a:solidFill>
                <a:effectLst/>
              </a:rPr>
              <a:t>xót</a:t>
            </a:r>
            <a:r>
              <a:rPr lang="en-US" sz="5800" b="0" dirty="0" smtClean="0">
                <a:solidFill>
                  <a:schemeClr val="bg1"/>
                </a:solidFill>
                <a:effectLst/>
              </a:rPr>
              <a:t>, </a:t>
            </a:r>
            <a:r>
              <a:rPr lang="en-US" sz="5800" b="0" dirty="0" err="1" smtClean="0">
                <a:solidFill>
                  <a:schemeClr val="bg1"/>
                </a:solidFill>
                <a:effectLst/>
              </a:rPr>
              <a:t>xin</a:t>
            </a:r>
            <a:r>
              <a:rPr lang="en-US" sz="5800" b="0" dirty="0" smtClean="0">
                <a:solidFill>
                  <a:schemeClr val="bg1"/>
                </a:solidFill>
                <a:effectLst/>
              </a:rPr>
              <a:t> </a:t>
            </a:r>
            <a:r>
              <a:rPr lang="en-US" sz="5800" b="0" dirty="0" err="1" smtClean="0">
                <a:solidFill>
                  <a:schemeClr val="bg1"/>
                </a:solidFill>
                <a:effectLst/>
              </a:rPr>
              <a:t>thương</a:t>
            </a:r>
            <a:r>
              <a:rPr lang="en-US" sz="5800" b="0" dirty="0" smtClean="0">
                <a:solidFill>
                  <a:schemeClr val="bg1"/>
                </a:solidFill>
                <a:effectLst/>
              </a:rPr>
              <a:t> </a:t>
            </a:r>
            <a:r>
              <a:rPr lang="en-US" sz="5800" b="0" dirty="0" err="1" smtClean="0">
                <a:solidFill>
                  <a:schemeClr val="bg1"/>
                </a:solidFill>
                <a:effectLst/>
              </a:rPr>
              <a:t>những</a:t>
            </a:r>
            <a:r>
              <a:rPr lang="en-US" sz="5800" b="0" dirty="0" smtClean="0">
                <a:solidFill>
                  <a:schemeClr val="bg1"/>
                </a:solidFill>
                <a:effectLst/>
              </a:rPr>
              <a:t> </a:t>
            </a:r>
            <a:r>
              <a:rPr lang="en-US" sz="5800" b="0" dirty="0" err="1" smtClean="0">
                <a:solidFill>
                  <a:schemeClr val="bg1"/>
                </a:solidFill>
                <a:effectLst/>
              </a:rPr>
              <a:t>người</a:t>
            </a:r>
            <a:r>
              <a:rPr lang="en-US" sz="5800" b="0" dirty="0" smtClean="0">
                <a:solidFill>
                  <a:schemeClr val="bg1"/>
                </a:solidFill>
                <a:effectLst/>
              </a:rPr>
              <a:t> </a:t>
            </a:r>
            <a:r>
              <a:rPr lang="en-US" sz="5800" b="0" dirty="0" err="1" smtClean="0">
                <a:solidFill>
                  <a:schemeClr val="bg1"/>
                </a:solidFill>
                <a:effectLst/>
              </a:rPr>
              <a:t>đã</a:t>
            </a:r>
            <a:r>
              <a:rPr lang="en-US" sz="5800" b="0" dirty="0" smtClean="0">
                <a:solidFill>
                  <a:schemeClr val="bg1"/>
                </a:solidFill>
                <a:effectLst/>
              </a:rPr>
              <a:t> </a:t>
            </a:r>
            <a:r>
              <a:rPr lang="en-US" sz="5800" b="0" dirty="0" err="1" smtClean="0">
                <a:solidFill>
                  <a:schemeClr val="bg1"/>
                </a:solidFill>
                <a:effectLst/>
              </a:rPr>
              <a:t>trót</a:t>
            </a:r>
            <a:r>
              <a:rPr lang="en-US" sz="5800" b="0" dirty="0" smtClean="0">
                <a:solidFill>
                  <a:schemeClr val="bg1"/>
                </a:solidFill>
                <a:effectLst/>
              </a:rPr>
              <a:t> </a:t>
            </a:r>
            <a:r>
              <a:rPr lang="en-US" sz="5800" b="0" dirty="0" err="1" smtClean="0">
                <a:solidFill>
                  <a:schemeClr val="bg1"/>
                </a:solidFill>
                <a:effectLst/>
              </a:rPr>
              <a:t>vô</a:t>
            </a:r>
            <a:r>
              <a:rPr lang="en-US" sz="5800" b="0" dirty="0" smtClean="0">
                <a:solidFill>
                  <a:schemeClr val="bg1"/>
                </a:solidFill>
                <a:effectLst/>
              </a:rPr>
              <a:t> </a:t>
            </a:r>
            <a:r>
              <a:rPr lang="en-US" sz="5800" b="0" dirty="0" err="1" smtClean="0">
                <a:solidFill>
                  <a:schemeClr val="bg1"/>
                </a:solidFill>
                <a:effectLst/>
              </a:rPr>
              <a:t>tình</a:t>
            </a:r>
            <a:r>
              <a:rPr lang="en-US" sz="5800" b="0" dirty="0" smtClean="0">
                <a:solidFill>
                  <a:schemeClr val="bg1"/>
                </a:solidFill>
                <a:effectLst/>
              </a:rPr>
              <a:t> </a:t>
            </a:r>
            <a:r>
              <a:rPr lang="en-US" sz="5800" b="0" dirty="0" err="1" smtClean="0">
                <a:solidFill>
                  <a:schemeClr val="bg1"/>
                </a:solidFill>
                <a:effectLst/>
              </a:rPr>
              <a:t>vấp</a:t>
            </a:r>
            <a:r>
              <a:rPr lang="en-US" sz="5800" b="0" dirty="0" smtClean="0">
                <a:solidFill>
                  <a:schemeClr val="bg1"/>
                </a:solidFill>
                <a:effectLst/>
              </a:rPr>
              <a:t> </a:t>
            </a:r>
            <a:r>
              <a:rPr lang="en-US" sz="5800" b="0" dirty="0" err="1" smtClean="0">
                <a:solidFill>
                  <a:schemeClr val="bg1"/>
                </a:solidFill>
                <a:effectLst/>
              </a:rPr>
              <a:t>phạm</a:t>
            </a:r>
            <a:r>
              <a:rPr lang="en-US" sz="5800" b="0" dirty="0" smtClean="0">
                <a:solidFill>
                  <a:schemeClr val="bg1"/>
                </a:solidFill>
                <a:effectLst/>
              </a:rPr>
              <a:t> </a:t>
            </a:r>
            <a:r>
              <a:rPr lang="en-US" sz="5800" b="0" dirty="0" err="1" smtClean="0">
                <a:solidFill>
                  <a:schemeClr val="bg1"/>
                </a:solidFill>
                <a:effectLst/>
              </a:rPr>
              <a:t>đến</a:t>
            </a:r>
            <a:r>
              <a:rPr lang="en-US" sz="5800" b="0" dirty="0" smtClean="0">
                <a:solidFill>
                  <a:schemeClr val="bg1"/>
                </a:solidFill>
                <a:effectLst/>
              </a:rPr>
              <a:t> </a:t>
            </a:r>
            <a:r>
              <a:rPr lang="en-US" sz="5800" b="0" dirty="0" err="1" smtClean="0">
                <a:solidFill>
                  <a:schemeClr val="bg1"/>
                </a:solidFill>
                <a:effectLst/>
              </a:rPr>
              <a:t>Chúa</a:t>
            </a:r>
            <a:r>
              <a:rPr lang="en-US" sz="5800" b="0" dirty="0" smtClean="0">
                <a:solidFill>
                  <a:schemeClr val="bg1"/>
                </a:solidFill>
                <a:effectLst/>
              </a:rPr>
              <a:t> </a:t>
            </a:r>
            <a:r>
              <a:rPr lang="en-US" sz="5800" b="0" dirty="0" err="1" smtClean="0">
                <a:solidFill>
                  <a:schemeClr val="bg1"/>
                </a:solidFill>
                <a:effectLst/>
              </a:rPr>
              <a:t>nhân</a:t>
            </a:r>
            <a:r>
              <a:rPr lang="en-US" sz="5800" b="0" dirty="0" smtClean="0">
                <a:solidFill>
                  <a:schemeClr val="bg1"/>
                </a:solidFill>
                <a:effectLst/>
              </a:rPr>
              <a:t> </a:t>
            </a:r>
            <a:r>
              <a:rPr lang="en-US" sz="5800" b="0" dirty="0" err="1" smtClean="0">
                <a:solidFill>
                  <a:schemeClr val="bg1"/>
                </a:solidFill>
                <a:effectLst/>
              </a:rPr>
              <a:t>từ</a:t>
            </a:r>
            <a:r>
              <a:rPr lang="en-US" sz="5800" b="0" dirty="0" smtClean="0">
                <a:solidFill>
                  <a:schemeClr val="bg1"/>
                </a:solidFill>
                <a:effectLst/>
              </a:rPr>
              <a:t>.</a:t>
            </a:r>
            <a:endParaRPr lang="en-US" sz="5800" b="0" dirty="0">
              <a:solidFill>
                <a:schemeClr val="bg1"/>
              </a:solidFill>
              <a:effectLst/>
            </a:endParaRPr>
          </a:p>
        </p:txBody>
      </p:sp>
    </p:spTree>
    <p:extLst>
      <p:ext uri="{BB962C8B-B14F-4D97-AF65-F5344CB8AC3E}">
        <p14:creationId xmlns:p14="http://schemas.microsoft.com/office/powerpoint/2010/main" val="20520641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5"/>
            <a:ext cx="9144000" cy="5137809"/>
          </a:xfrm>
          <a:prstGeom prst="rect">
            <a:avLst/>
          </a:prstGeom>
        </p:spPr>
      </p:pic>
    </p:spTree>
    <p:extLst>
      <p:ext uri="{BB962C8B-B14F-4D97-AF65-F5344CB8AC3E}">
        <p14:creationId xmlns:p14="http://schemas.microsoft.com/office/powerpoint/2010/main" val="2074897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u="sng" dirty="0" err="1" smtClean="0">
                <a:solidFill>
                  <a:srgbClr val="FFFF00"/>
                </a:solidFill>
              </a:rPr>
              <a:t>Đk</a:t>
            </a:r>
            <a:r>
              <a:rPr lang="en-US" sz="5100" b="0" u="sng" dirty="0" smtClean="0">
                <a:solidFill>
                  <a:srgbClr val="FFFF00"/>
                </a:solidFill>
                <a:effectLst/>
              </a:rPr>
              <a:t>:</a:t>
            </a:r>
            <a:r>
              <a:rPr lang="en-US" sz="5100" dirty="0" smtClean="0">
                <a:solidFill>
                  <a:schemeClr val="bg1"/>
                </a:solidFill>
              </a:rPr>
              <a:t> </a:t>
            </a:r>
            <a:r>
              <a:rPr lang="en-US" sz="5100" dirty="0" err="1" smtClean="0">
                <a:solidFill>
                  <a:schemeClr val="bg1"/>
                </a:solidFill>
              </a:rPr>
              <a:t>Ôi</a:t>
            </a:r>
            <a:r>
              <a:rPr lang="en-US" sz="5100" dirty="0" smtClean="0">
                <a:solidFill>
                  <a:schemeClr val="bg1"/>
                </a:solidFill>
              </a:rPr>
              <a:t> </a:t>
            </a:r>
            <a:r>
              <a:rPr lang="en-US" sz="5100" dirty="0" err="1" smtClean="0">
                <a:solidFill>
                  <a:schemeClr val="bg1"/>
                </a:solidFill>
              </a:rPr>
              <a:t>bao</a:t>
            </a:r>
            <a:r>
              <a:rPr lang="en-US" sz="5100" dirty="0" smtClean="0">
                <a:solidFill>
                  <a:schemeClr val="bg1"/>
                </a:solidFill>
              </a:rPr>
              <a:t> </a:t>
            </a:r>
            <a:r>
              <a:rPr lang="en-US" sz="5100" dirty="0" err="1" smtClean="0">
                <a:solidFill>
                  <a:schemeClr val="bg1"/>
                </a:solidFill>
              </a:rPr>
              <a:t>vị</a:t>
            </a:r>
            <a:r>
              <a:rPr lang="en-US" sz="5100" dirty="0" smtClean="0">
                <a:solidFill>
                  <a:schemeClr val="bg1"/>
                </a:solidFill>
              </a:rPr>
              <a:t> </a:t>
            </a:r>
            <a:r>
              <a:rPr lang="en-US" sz="5100" dirty="0" err="1" smtClean="0">
                <a:solidFill>
                  <a:schemeClr val="bg1"/>
                </a:solidFill>
              </a:rPr>
              <a:t>thánh</a:t>
            </a:r>
            <a:r>
              <a:rPr lang="en-US" sz="5100" dirty="0" smtClean="0">
                <a:solidFill>
                  <a:schemeClr val="bg1"/>
                </a:solidFill>
              </a:rPr>
              <a:t> </a:t>
            </a:r>
            <a:r>
              <a:rPr lang="en-US" sz="5100" dirty="0" err="1" smtClean="0">
                <a:solidFill>
                  <a:schemeClr val="bg1"/>
                </a:solidFill>
              </a:rPr>
              <a:t>xưa</a:t>
            </a:r>
            <a:r>
              <a:rPr lang="en-US" sz="5100" dirty="0" smtClean="0">
                <a:solidFill>
                  <a:schemeClr val="bg1"/>
                </a:solidFill>
              </a:rPr>
              <a:t> </a:t>
            </a:r>
            <a:r>
              <a:rPr lang="en-US" sz="5100" dirty="0" err="1" smtClean="0">
                <a:solidFill>
                  <a:schemeClr val="bg1"/>
                </a:solidFill>
              </a:rPr>
              <a:t>đã</a:t>
            </a:r>
            <a:r>
              <a:rPr lang="en-US" sz="5100" dirty="0" smtClean="0">
                <a:solidFill>
                  <a:schemeClr val="bg1"/>
                </a:solidFill>
              </a:rPr>
              <a:t> </a:t>
            </a:r>
            <a:r>
              <a:rPr lang="en-US" sz="5100" dirty="0" err="1" smtClean="0">
                <a:solidFill>
                  <a:schemeClr val="bg1"/>
                </a:solidFill>
              </a:rPr>
              <a:t>hy</a:t>
            </a:r>
            <a:r>
              <a:rPr lang="en-US" sz="5100" dirty="0" smtClean="0">
                <a:solidFill>
                  <a:schemeClr val="bg1"/>
                </a:solidFill>
              </a:rPr>
              <a:t> </a:t>
            </a:r>
            <a:r>
              <a:rPr lang="en-US" sz="5100" dirty="0" err="1" smtClean="0">
                <a:solidFill>
                  <a:schemeClr val="bg1"/>
                </a:solidFill>
              </a:rPr>
              <a:t>sinh</a:t>
            </a:r>
            <a:r>
              <a:rPr lang="en-US" sz="5100" dirty="0" smtClean="0">
                <a:solidFill>
                  <a:schemeClr val="bg1"/>
                </a:solidFill>
              </a:rPr>
              <a:t>. </a:t>
            </a:r>
            <a:r>
              <a:rPr lang="en-US" sz="5100" dirty="0" err="1" smtClean="0">
                <a:solidFill>
                  <a:schemeClr val="bg1"/>
                </a:solidFill>
              </a:rPr>
              <a:t>Lòng</a:t>
            </a:r>
            <a:r>
              <a:rPr lang="en-US" sz="5100" dirty="0" smtClean="0">
                <a:solidFill>
                  <a:schemeClr val="bg1"/>
                </a:solidFill>
              </a:rPr>
              <a:t> </a:t>
            </a:r>
            <a:r>
              <a:rPr lang="en-US" sz="5100" dirty="0" err="1" smtClean="0">
                <a:solidFill>
                  <a:schemeClr val="bg1"/>
                </a:solidFill>
              </a:rPr>
              <a:t>mến</a:t>
            </a:r>
            <a:r>
              <a:rPr lang="en-US" sz="5100" dirty="0" smtClean="0">
                <a:solidFill>
                  <a:schemeClr val="bg1"/>
                </a:solidFill>
              </a:rPr>
              <a:t> </a:t>
            </a:r>
            <a:r>
              <a:rPr lang="en-US" sz="5100" dirty="0" err="1" smtClean="0">
                <a:solidFill>
                  <a:schemeClr val="bg1"/>
                </a:solidFill>
              </a:rPr>
              <a:t>Chúa</a:t>
            </a:r>
            <a:r>
              <a:rPr lang="en-US" sz="5100" dirty="0" smtClean="0">
                <a:solidFill>
                  <a:schemeClr val="bg1"/>
                </a:solidFill>
              </a:rPr>
              <a:t> </a:t>
            </a:r>
            <a:r>
              <a:rPr lang="en-US" sz="5100" dirty="0" err="1" smtClean="0">
                <a:solidFill>
                  <a:schemeClr val="bg1"/>
                </a:solidFill>
              </a:rPr>
              <a:t>yêu</a:t>
            </a:r>
            <a:r>
              <a:rPr lang="en-US" sz="5100" dirty="0" smtClean="0">
                <a:solidFill>
                  <a:schemeClr val="bg1"/>
                </a:solidFill>
              </a:rPr>
              <a:t> </a:t>
            </a:r>
            <a:r>
              <a:rPr lang="en-US" sz="5100" dirty="0" err="1" smtClean="0">
                <a:solidFill>
                  <a:schemeClr val="bg1"/>
                </a:solidFill>
              </a:rPr>
              <a:t>người</a:t>
            </a:r>
            <a:r>
              <a:rPr lang="en-US" sz="5100" dirty="0" smtClean="0">
                <a:solidFill>
                  <a:schemeClr val="bg1"/>
                </a:solidFill>
              </a:rPr>
              <a:t> </a:t>
            </a:r>
            <a:r>
              <a:rPr lang="en-US" sz="5100" dirty="0" err="1" smtClean="0">
                <a:solidFill>
                  <a:schemeClr val="bg1"/>
                </a:solidFill>
              </a:rPr>
              <a:t>từng</a:t>
            </a:r>
            <a:r>
              <a:rPr lang="en-US" sz="5100" dirty="0" smtClean="0">
                <a:solidFill>
                  <a:schemeClr val="bg1"/>
                </a:solidFill>
              </a:rPr>
              <a:t> </a:t>
            </a:r>
            <a:r>
              <a:rPr lang="en-US" sz="5100" dirty="0" err="1" smtClean="0">
                <a:solidFill>
                  <a:schemeClr val="bg1"/>
                </a:solidFill>
              </a:rPr>
              <a:t>nên</a:t>
            </a:r>
            <a:r>
              <a:rPr lang="en-US" sz="5100" dirty="0" smtClean="0">
                <a:solidFill>
                  <a:schemeClr val="bg1"/>
                </a:solidFill>
              </a:rPr>
              <a:t> </a:t>
            </a:r>
            <a:r>
              <a:rPr lang="en-US" sz="5100" dirty="0" err="1" smtClean="0">
                <a:solidFill>
                  <a:schemeClr val="bg1"/>
                </a:solidFill>
              </a:rPr>
              <a:t>gương</a:t>
            </a:r>
            <a:r>
              <a:rPr lang="en-US" sz="5100" dirty="0" smtClean="0">
                <a:solidFill>
                  <a:schemeClr val="bg1"/>
                </a:solidFill>
              </a:rPr>
              <a:t> </a:t>
            </a:r>
            <a:r>
              <a:rPr lang="en-US" sz="5100" dirty="0" err="1" smtClean="0">
                <a:solidFill>
                  <a:schemeClr val="bg1"/>
                </a:solidFill>
              </a:rPr>
              <a:t>ngời</a:t>
            </a:r>
            <a:r>
              <a:rPr lang="en-US" sz="5100" dirty="0" smtClean="0">
                <a:solidFill>
                  <a:schemeClr val="bg1"/>
                </a:solidFill>
              </a:rPr>
              <a:t> </a:t>
            </a:r>
            <a:r>
              <a:rPr lang="en-US" sz="5100" dirty="0" err="1" smtClean="0">
                <a:solidFill>
                  <a:schemeClr val="bg1"/>
                </a:solidFill>
              </a:rPr>
              <a:t>sáng</a:t>
            </a:r>
            <a:r>
              <a:rPr lang="en-US" sz="5100" dirty="0" smtClean="0">
                <a:solidFill>
                  <a:schemeClr val="bg1"/>
                </a:solidFill>
              </a:rPr>
              <a:t>. </a:t>
            </a:r>
            <a:r>
              <a:rPr lang="en-US" sz="5100" dirty="0" err="1" smtClean="0">
                <a:solidFill>
                  <a:schemeClr val="bg1"/>
                </a:solidFill>
              </a:rPr>
              <a:t>Rầy</a:t>
            </a:r>
            <a:r>
              <a:rPr lang="en-US" sz="5100" dirty="0" smtClean="0">
                <a:solidFill>
                  <a:schemeClr val="bg1"/>
                </a:solidFill>
              </a:rPr>
              <a:t> </a:t>
            </a:r>
            <a:r>
              <a:rPr lang="en-US" sz="5100" dirty="0" err="1" smtClean="0">
                <a:solidFill>
                  <a:schemeClr val="bg1"/>
                </a:solidFill>
              </a:rPr>
              <a:t>được</a:t>
            </a:r>
            <a:r>
              <a:rPr lang="en-US" sz="5100" dirty="0" smtClean="0">
                <a:solidFill>
                  <a:schemeClr val="bg1"/>
                </a:solidFill>
              </a:rPr>
              <a:t> </a:t>
            </a:r>
            <a:r>
              <a:rPr lang="en-US" sz="5100" dirty="0" err="1" smtClean="0">
                <a:solidFill>
                  <a:schemeClr val="bg1"/>
                </a:solidFill>
              </a:rPr>
              <a:t>Thiên</a:t>
            </a:r>
            <a:r>
              <a:rPr lang="en-US" sz="5100" dirty="0" smtClean="0">
                <a:solidFill>
                  <a:schemeClr val="bg1"/>
                </a:solidFill>
              </a:rPr>
              <a:t> </a:t>
            </a:r>
            <a:r>
              <a:rPr lang="en-US" sz="5100" dirty="0" err="1" smtClean="0">
                <a:solidFill>
                  <a:schemeClr val="bg1"/>
                </a:solidFill>
              </a:rPr>
              <a:t>Chúa</a:t>
            </a:r>
            <a:r>
              <a:rPr lang="en-US" sz="5100" dirty="0" smtClean="0">
                <a:solidFill>
                  <a:schemeClr val="bg1"/>
                </a:solidFill>
              </a:rPr>
              <a:t> ban </a:t>
            </a:r>
            <a:r>
              <a:rPr lang="en-US" sz="5100" dirty="0" err="1" smtClean="0">
                <a:solidFill>
                  <a:schemeClr val="bg1"/>
                </a:solidFill>
              </a:rPr>
              <a:t>phúc</a:t>
            </a:r>
            <a:r>
              <a:rPr lang="en-US" sz="5100" dirty="0" smtClean="0">
                <a:solidFill>
                  <a:schemeClr val="bg1"/>
                </a:solidFill>
              </a:rPr>
              <a:t> </a:t>
            </a:r>
            <a:r>
              <a:rPr lang="en-US" sz="5100" dirty="0" err="1" smtClean="0">
                <a:solidFill>
                  <a:schemeClr val="bg1"/>
                </a:solidFill>
              </a:rPr>
              <a:t>quang</a:t>
            </a:r>
            <a:r>
              <a:rPr lang="en-US" sz="5100" dirty="0" smtClean="0">
                <a:solidFill>
                  <a:schemeClr val="bg1"/>
                </a:solidFill>
              </a:rPr>
              <a:t> </a:t>
            </a:r>
            <a:r>
              <a:rPr lang="en-US" sz="5100" dirty="0" err="1" smtClean="0">
                <a:solidFill>
                  <a:schemeClr val="bg1"/>
                </a:solidFill>
              </a:rPr>
              <a:t>vinh</a:t>
            </a:r>
            <a:r>
              <a:rPr lang="en-US" sz="5100" dirty="0" smtClean="0">
                <a:solidFill>
                  <a:schemeClr val="bg1"/>
                </a:solidFill>
              </a:rPr>
              <a:t>. </a:t>
            </a:r>
            <a:r>
              <a:rPr lang="en-US" sz="5100" dirty="0" err="1" smtClean="0">
                <a:solidFill>
                  <a:schemeClr val="bg1"/>
                </a:solidFill>
              </a:rPr>
              <a:t>Nguyện</a:t>
            </a:r>
            <a:r>
              <a:rPr lang="en-US" sz="5100" dirty="0" smtClean="0">
                <a:solidFill>
                  <a:schemeClr val="bg1"/>
                </a:solidFill>
              </a:rPr>
              <a:t> </a:t>
            </a:r>
            <a:r>
              <a:rPr lang="en-US" sz="5100" dirty="0" err="1" smtClean="0">
                <a:solidFill>
                  <a:schemeClr val="bg1"/>
                </a:solidFill>
              </a:rPr>
              <a:t>thương</a:t>
            </a:r>
            <a:r>
              <a:rPr lang="en-US" sz="5100" dirty="0" smtClean="0">
                <a:solidFill>
                  <a:schemeClr val="bg1"/>
                </a:solidFill>
              </a:rPr>
              <a:t> </a:t>
            </a:r>
            <a:r>
              <a:rPr lang="en-US" sz="5100" dirty="0" err="1" smtClean="0">
                <a:solidFill>
                  <a:schemeClr val="bg1"/>
                </a:solidFill>
              </a:rPr>
              <a:t>đến</a:t>
            </a:r>
            <a:r>
              <a:rPr lang="en-US" sz="5100" dirty="0" smtClean="0">
                <a:solidFill>
                  <a:schemeClr val="bg1"/>
                </a:solidFill>
              </a:rPr>
              <a:t> </a:t>
            </a:r>
            <a:r>
              <a:rPr lang="en-US" sz="5100" dirty="0" err="1" smtClean="0">
                <a:solidFill>
                  <a:schemeClr val="bg1"/>
                </a:solidFill>
              </a:rPr>
              <a:t>nhân</a:t>
            </a:r>
            <a:r>
              <a:rPr lang="en-US" sz="5100" dirty="0" smtClean="0">
                <a:solidFill>
                  <a:schemeClr val="bg1"/>
                </a:solidFill>
              </a:rPr>
              <a:t> </a:t>
            </a:r>
            <a:r>
              <a:rPr lang="en-US" sz="5100" dirty="0" err="1" smtClean="0">
                <a:solidFill>
                  <a:schemeClr val="bg1"/>
                </a:solidFill>
              </a:rPr>
              <a:t>loại</a:t>
            </a:r>
            <a:r>
              <a:rPr lang="en-US" sz="5100" dirty="0" smtClean="0">
                <a:solidFill>
                  <a:schemeClr val="bg1"/>
                </a:solidFill>
              </a:rPr>
              <a:t> </a:t>
            </a:r>
            <a:r>
              <a:rPr lang="en-US" sz="5100" dirty="0" err="1" smtClean="0">
                <a:solidFill>
                  <a:schemeClr val="bg1"/>
                </a:solidFill>
              </a:rPr>
              <a:t>còn</a:t>
            </a:r>
            <a:r>
              <a:rPr lang="en-US" sz="5100" dirty="0" smtClean="0">
                <a:solidFill>
                  <a:schemeClr val="bg1"/>
                </a:solidFill>
              </a:rPr>
              <a:t> </a:t>
            </a:r>
            <a:r>
              <a:rPr lang="en-US" sz="5100" dirty="0" err="1" smtClean="0">
                <a:solidFill>
                  <a:schemeClr val="bg1"/>
                </a:solidFill>
              </a:rPr>
              <a:t>trên</a:t>
            </a:r>
            <a:r>
              <a:rPr lang="en-US" sz="5100" dirty="0" smtClean="0">
                <a:solidFill>
                  <a:schemeClr val="bg1"/>
                </a:solidFill>
              </a:rPr>
              <a:t> </a:t>
            </a:r>
            <a:r>
              <a:rPr lang="en-US" sz="5100" dirty="0" err="1" smtClean="0">
                <a:solidFill>
                  <a:schemeClr val="bg1"/>
                </a:solidFill>
              </a:rPr>
              <a:t>nơi</a:t>
            </a:r>
            <a:r>
              <a:rPr lang="en-US" sz="5100" dirty="0" smtClean="0">
                <a:solidFill>
                  <a:schemeClr val="bg1"/>
                </a:solidFill>
              </a:rPr>
              <a:t> </a:t>
            </a:r>
            <a:r>
              <a:rPr lang="en-US" sz="5100" dirty="0" err="1" smtClean="0">
                <a:solidFill>
                  <a:schemeClr val="bg1"/>
                </a:solidFill>
              </a:rPr>
              <a:t>thế</a:t>
            </a:r>
            <a:r>
              <a:rPr lang="en-US" sz="5100" dirty="0" smtClean="0">
                <a:solidFill>
                  <a:schemeClr val="bg1"/>
                </a:solidFill>
              </a:rPr>
              <a:t> </a:t>
            </a:r>
            <a:r>
              <a:rPr lang="en-US" sz="5100" dirty="0" err="1" smtClean="0">
                <a:solidFill>
                  <a:schemeClr val="bg1"/>
                </a:solidFill>
              </a:rPr>
              <a:t>trần</a:t>
            </a:r>
            <a:r>
              <a:rPr lang="en-US" sz="5100" dirty="0" smtClean="0">
                <a:solidFill>
                  <a:schemeClr val="bg1"/>
                </a:solidFill>
              </a:rPr>
              <a:t>.</a:t>
            </a:r>
            <a:endParaRPr lang="en-US" sz="5100" b="0" dirty="0">
              <a:solidFill>
                <a:schemeClr val="bg1"/>
              </a:solidFill>
              <a:effectLst/>
            </a:endParaRPr>
          </a:p>
        </p:txBody>
      </p:sp>
    </p:spTree>
    <p:extLst>
      <p:ext uri="{BB962C8B-B14F-4D97-AF65-F5344CB8AC3E}">
        <p14:creationId xmlns:p14="http://schemas.microsoft.com/office/powerpoint/2010/main" val="707606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5"/>
            <a:ext cx="9144000" cy="5137809"/>
          </a:xfrm>
          <a:prstGeom prst="rect">
            <a:avLst/>
          </a:prstGeom>
        </p:spPr>
      </p:pic>
    </p:spTree>
    <p:extLst>
      <p:ext uri="{BB962C8B-B14F-4D97-AF65-F5344CB8AC3E}">
        <p14:creationId xmlns:p14="http://schemas.microsoft.com/office/powerpoint/2010/main" val="2016995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4224233" cy="830997"/>
          </a:xfrm>
          <a:prstGeom prst="rect">
            <a:avLst/>
          </a:prstGeom>
          <a:noFill/>
        </p:spPr>
        <p:txBody>
          <a:bodyPr wrap="none" rtlCol="0">
            <a:spAutoFit/>
          </a:bodyPr>
          <a:lstStyle/>
          <a:p>
            <a:r>
              <a:rPr lang="vi-VN" sz="2400" dirty="0">
                <a:solidFill>
                  <a:prstClr val="white"/>
                </a:solidFill>
              </a:rPr>
              <a:t>Ông Ba-na-ba là người </a:t>
            </a:r>
            <a:r>
              <a:rPr lang="vi-VN" sz="2400" dirty="0" smtClean="0">
                <a:solidFill>
                  <a:prstClr val="white"/>
                </a:solidFill>
              </a:rPr>
              <a:t>tốt,</a:t>
            </a:r>
            <a:endParaRPr lang="en-US" sz="2400" dirty="0" smtClean="0">
              <a:solidFill>
                <a:prstClr val="white"/>
              </a:solidFill>
            </a:endParaRPr>
          </a:p>
          <a:p>
            <a:r>
              <a:rPr lang="vi-VN" sz="2400" dirty="0" smtClean="0">
                <a:solidFill>
                  <a:prstClr val="white"/>
                </a:solidFill>
              </a:rPr>
              <a:t>đầy </a:t>
            </a:r>
            <a:r>
              <a:rPr lang="vi-VN" sz="2400" dirty="0">
                <a:solidFill>
                  <a:prstClr val="white"/>
                </a:solidFill>
              </a:rPr>
              <a:t>ơn Thánh Thần và lòng tin.</a:t>
            </a:r>
            <a:endParaRPr lang="en-US" sz="2400" dirty="0">
              <a:solidFill>
                <a:prstClr val="white"/>
              </a:solidFill>
            </a:endParaRPr>
          </a:p>
        </p:txBody>
      </p:sp>
      <p:sp>
        <p:nvSpPr>
          <p:cNvPr id="4" name="TextBox 3"/>
          <p:cNvSpPr txBox="1"/>
          <p:nvPr/>
        </p:nvSpPr>
        <p:spPr>
          <a:xfrm>
            <a:off x="4876800" y="1200150"/>
            <a:ext cx="3296095" cy="369332"/>
          </a:xfrm>
          <a:prstGeom prst="rect">
            <a:avLst/>
          </a:prstGeom>
          <a:noFill/>
        </p:spPr>
        <p:txBody>
          <a:bodyPr wrap="none" rtlCol="0">
            <a:spAutoFit/>
          </a:bodyPr>
          <a:lstStyle/>
          <a:p>
            <a:r>
              <a:rPr lang="vi-VN" dirty="0">
                <a:solidFill>
                  <a:prstClr val="white"/>
                </a:solidFill>
              </a:rPr>
              <a:t>Bài trích sách Công vụ Tông Đồ.</a:t>
            </a:r>
            <a:endParaRPr lang="vi-VN" dirty="0" smtClean="0">
              <a:solidFill>
                <a:prstClr val="white"/>
              </a:solidFill>
            </a:endParaRPr>
          </a:p>
        </p:txBody>
      </p:sp>
    </p:spTree>
    <p:extLst>
      <p:ext uri="{BB962C8B-B14F-4D97-AF65-F5344CB8AC3E}">
        <p14:creationId xmlns:p14="http://schemas.microsoft.com/office/powerpoint/2010/main" val="1707034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739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783</Words>
  <Application>Microsoft Office PowerPoint</Application>
  <PresentationFormat>On-screen Show (16:9)</PresentationFormat>
  <Paragraphs>55</Paragraphs>
  <Slides>52</Slides>
  <Notes>0</Notes>
  <HiddenSlides>0</HiddenSlides>
  <MMClips>0</MMClips>
  <ScaleCrop>false</ScaleCrop>
  <HeadingPairs>
    <vt:vector size="4" baseType="variant">
      <vt:variant>
        <vt:lpstr>Theme</vt:lpstr>
      </vt:variant>
      <vt:variant>
        <vt:i4>10</vt:i4>
      </vt:variant>
      <vt:variant>
        <vt:lpstr>Slide Titles</vt:lpstr>
      </vt:variant>
      <vt:variant>
        <vt:i4>52</vt:i4>
      </vt:variant>
    </vt:vector>
  </HeadingPairs>
  <TitlesOfParts>
    <vt:vector size="62" baseType="lpstr">
      <vt:lpstr>Office Theme</vt:lpstr>
      <vt:lpstr>3_Office Theme</vt:lpstr>
      <vt:lpstr>4_Office Theme</vt:lpstr>
      <vt:lpstr>8_Office Theme</vt:lpstr>
      <vt:lpstr>34_Office Theme</vt:lpstr>
      <vt:lpstr>12_Office Theme</vt:lpstr>
      <vt:lpstr>1_Office Theme</vt:lpstr>
      <vt:lpstr>2_Office Theme</vt:lpstr>
      <vt:lpstr>5_Office Theme</vt:lpstr>
      <vt:lpstr>6_Office Theme</vt:lpstr>
      <vt:lpstr>PowerPoint Presentation</vt:lpstr>
      <vt:lpstr>PowerPoint Presentation</vt:lpstr>
      <vt:lpstr>Ca Nhập Lễ Ca Mừng Các Thánh Hoài Chiên</vt:lpstr>
      <vt:lpstr>Tk: Đoàn con hỉ hoan dâng tiếng hát như áng hương. Trước dung nhan cực linh Cha từ bi ngự Thiên đường. </vt:lpstr>
      <vt:lpstr>**: Nguyện Chúa rủ thương vì công ơn bao thánh nhân. Giúp chúng con mau vượt bước hiểm nghèo trần gian.</vt:lpstr>
      <vt:lpstr>Đk: Ôi bao vị thánh xưa đã hy sinh. Lòng mến Chúa yêu người từng nên gương ngời sáng. Rầy được Thiên Chúa ban phúc quang vinh. Nguyện thương đến nhân loại còn trên nơi thế trần.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  </vt:lpstr>
      <vt:lpstr>Ca Dâng Lễ Dâng Chúa Trời Phanxicô</vt:lpstr>
      <vt:lpstr>Tk1: Dâng dâng Chúa Trời lúa thơm nho chín đỏ, cây xanh hoa đẹp trái ngon cả hương lòng đang thắm nồng.</vt:lpstr>
      <vt:lpstr>Đk: Dâng dâng lên Chúa đây nắng úa với đây mưa hồng. Kính dâng Ngài trót cuộc đời ước mong hoài thắm tươi.</vt:lpstr>
      <vt:lpstr>Tk2: Dâng dâng tháng ngày thế gian luôn biến đổi, hoa xuân mưa hạ gió thu một năm buồn vui mấy mùa.</vt:lpstr>
      <vt:lpstr>Đk: Dâng dâng lên Chúa đây nắng úa với đây mưa hồng. Kính dâng Ngài trót cuộc đời ước mong hoài thắm tươi.</vt:lpstr>
      <vt:lpstr>Tk3: Dâng dâng kiếp người ví như con suối nhỏ, lênh đênh trôi về biển khơi nguyện mong sạch trong suốt đời.</vt:lpstr>
      <vt:lpstr>Đk: Dâng dâng lên Chúa đây nắng úa với đây mưa hồng. Kính dâng Ngài trót cuộc đời ước mong hoài thắm tươi.</vt:lpstr>
      <vt:lpstr>PowerPoint Presentation</vt:lpstr>
      <vt:lpstr>PowerPoint Presentation</vt:lpstr>
      <vt:lpstr>Ca Nguyện Hiệp Lễ Con Trông Cậy Chúa Phanxicô</vt:lpstr>
      <vt:lpstr>Tk1: Con trông cậy Chúa giữa bao thăng trầm cuộc đời. Con trông cậy Chúa giữa bao ngày tháng chơi vơi.</vt:lpstr>
      <vt:lpstr>**: Có khi lòng êm ái, có khi lòng u hoài. Con trông cậy Chúa vững đôi vai, vững đôi tay, hát vui say suốt đời.</vt:lpstr>
      <vt:lpstr>Đk: Con trông cậy Chúa, dâng Ngài tất cả âu lo trong đời sống trôi miệt mài. Con trông cậy Ngài, dù cho nhân thế đổi thay, Chúa còn đây mãi còn đây.</vt:lpstr>
      <vt:lpstr>Tk2: Đi trong cuộc sống thấy hoa tươi dệt nụ cười. Đi trong cuộc sống lắng nghe lệ đắng tuôn rơi.</vt:lpstr>
      <vt:lpstr>**: Nắng đưa mùa xuân tới, gió đưa mùa đông về. Con trông cậy Chúa dẫu hân hoan, dẫu gian nan, vẫn hân hoan tiếng cười.</vt:lpstr>
      <vt:lpstr>Đk: Vì Chúa một niềm từ ái, ơn cứu độ nơi Ngài chứa chan.</vt:lpstr>
      <vt:lpstr>Tk3: Trong cơn tàn úa Chúa cho hương trời ngọt ngào. Trong đêm mờ tối Chúa soi ngời ánh trăng sao. </vt:lpstr>
      <vt:lpstr>**: Bước chân nào phiêu lãng, Chúa đưa về quê nhà. Ai trông cậy Chúa dẫu xa xôi, dẫu đơn côi, vẫn an vui suốt đời.</vt:lpstr>
      <vt:lpstr>Đk: Vì Chúa một niềm từ ái, ơn cứu độ nơi Ngài chứa chan.</vt:lpstr>
      <vt:lpstr>Tk4: Hoa không nhờ nắng sắc hoa phai tàn vội vàng. Con không nhờ Chúa tháng năm chìm đắm hoang mang.</vt:lpstr>
      <vt:lpstr>**: Sống xa bàn tay Chúa, có ai được an lòng. Con luôn nhờ Chúa, Chúa bên con, Chúa thương con, Chúa cho con phúc lành.</vt:lpstr>
      <vt:lpstr>Đk: Vì Chúa một niềm từ ái, ơn cứu độ nơi Ngài chứa chan.</vt:lpstr>
      <vt:lpstr>  </vt:lpstr>
      <vt:lpstr>PowerPoint Presentation</vt:lpstr>
      <vt:lpstr>Ca Kết Lễ Thánh Tâm Chúa Giêsu  Huyền Linh</vt:lpstr>
      <vt:lpstr>Thánh Tâm Chúa Giê-su: Nguồn êm ái dịu dang. Xin hãy ban xuống lòng con ngọn lửa say yêu một Chúa.</vt:lpstr>
      <vt:lpstr>**: Thánh Tâm Chúa Giê-su tràn lan niềm thương xót, xin thương những người đã trót vô tình vấp phạm đến Chúa nhân từ.</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64</cp:revision>
  <dcterms:created xsi:type="dcterms:W3CDTF">2022-10-30T00:36:35Z</dcterms:created>
  <dcterms:modified xsi:type="dcterms:W3CDTF">2024-06-07T02:45:32Z</dcterms:modified>
</cp:coreProperties>
</file>