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44" r:id="rId4"/>
    <p:sldMasterId id="2147483768" r:id="rId5"/>
    <p:sldMasterId id="2147483816" r:id="rId6"/>
    <p:sldMasterId id="2147483876" r:id="rId7"/>
    <p:sldMasterId id="2147483984" r:id="rId8"/>
    <p:sldMasterId id="2147483996" r:id="rId9"/>
  </p:sldMasterIdLst>
  <p:sldIdLst>
    <p:sldId id="267" r:id="rId10"/>
    <p:sldId id="343" r:id="rId11"/>
    <p:sldId id="376" r:id="rId12"/>
    <p:sldId id="377" r:id="rId13"/>
    <p:sldId id="378" r:id="rId14"/>
    <p:sldId id="379" r:id="rId15"/>
    <p:sldId id="380" r:id="rId16"/>
    <p:sldId id="321" r:id="rId17"/>
    <p:sldId id="293" r:id="rId18"/>
    <p:sldId id="271" r:id="rId19"/>
    <p:sldId id="374" r:id="rId20"/>
    <p:sldId id="328" r:id="rId21"/>
    <p:sldId id="381" r:id="rId22"/>
    <p:sldId id="382" r:id="rId23"/>
    <p:sldId id="383" r:id="rId24"/>
    <p:sldId id="384" r:id="rId25"/>
    <p:sldId id="385" r:id="rId26"/>
    <p:sldId id="298" r:id="rId27"/>
    <p:sldId id="386" r:id="rId28"/>
    <p:sldId id="388" r:id="rId29"/>
    <p:sldId id="389" r:id="rId30"/>
    <p:sldId id="390" r:id="rId31"/>
    <p:sldId id="391" r:id="rId32"/>
    <p:sldId id="392" r:id="rId33"/>
    <p:sldId id="393" r:id="rId34"/>
    <p:sldId id="394" r:id="rId35"/>
    <p:sldId id="395" r:id="rId36"/>
    <p:sldId id="396" r:id="rId37"/>
    <p:sldId id="404" r:id="rId38"/>
    <p:sldId id="399" r:id="rId39"/>
    <p:sldId id="400" r:id="rId40"/>
    <p:sldId id="402" r:id="rId41"/>
    <p:sldId id="401" r:id="rId42"/>
    <p:sldId id="403"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852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68974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314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541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487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692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09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193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819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284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173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61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787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666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716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0101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78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8284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7361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399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478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324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187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79649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9174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8104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195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7550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2450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3618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5595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16202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9930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1692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12418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7655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643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7620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7279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768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3214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1584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7986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670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5320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44631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47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1338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5475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955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8147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65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3791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7590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3685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9881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8194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8045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0569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105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5313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806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8877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7355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5713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901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855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6/14/2024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3141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3833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15029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9503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125970"/>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61463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nSpc>
                <a:spcPct val="130000"/>
              </a:lnSpc>
            </a:pPr>
            <a:r>
              <a:rPr lang="en-US" sz="4400" b="1" dirty="0" smtClean="0">
                <a:solidFill>
                  <a:srgbClr val="FFFF00"/>
                </a:solidFill>
                <a:effectLst>
                  <a:outerShdw blurRad="38100" dist="38100" dir="2700000" algn="tl">
                    <a:srgbClr val="000000">
                      <a:alpha val="43137"/>
                    </a:srgbClr>
                  </a:outerShdw>
                </a:effectLst>
                <a:latin typeface="+mj-lt"/>
                <a:cs typeface="Times New Roman" pitchFamily="18" charset="0"/>
              </a:rPr>
              <a:t>THỨ BA</a:t>
            </a:r>
          </a:p>
          <a:p>
            <a:pPr>
              <a:lnSpc>
                <a:spcPct val="130000"/>
              </a:lnSpc>
            </a:pPr>
            <a:r>
              <a:rPr lang="vi-VN" sz="4400" b="1" dirty="0">
                <a:solidFill>
                  <a:srgbClr val="FFFF00"/>
                </a:solidFill>
                <a:effectLst>
                  <a:outerShdw blurRad="38100" dist="38100" dir="2700000" algn="tl">
                    <a:srgbClr val="000000">
                      <a:alpha val="43137"/>
                    </a:srgbClr>
                  </a:outerShdw>
                </a:effectLst>
                <a:latin typeface="+mj-lt"/>
                <a:cs typeface="Times New Roman" pitchFamily="18" charset="0"/>
              </a:rPr>
              <a:t>SAU CHÚA NHẬT </a:t>
            </a:r>
            <a:r>
              <a:rPr lang="vi-VN" sz="4400" b="1" dirty="0" smtClean="0">
                <a:solidFill>
                  <a:srgbClr val="FFFF00"/>
                </a:solidFill>
                <a:effectLst>
                  <a:outerShdw blurRad="38100" dist="38100" dir="2700000" algn="tl">
                    <a:srgbClr val="000000">
                      <a:alpha val="43137"/>
                    </a:srgbClr>
                  </a:outerShdw>
                </a:effectLst>
                <a:latin typeface="+mj-lt"/>
                <a:cs typeface="Times New Roman" pitchFamily="18" charset="0"/>
              </a:rPr>
              <a:t>X</a:t>
            </a:r>
            <a:r>
              <a:rPr lang="en-US" sz="4400" b="1" dirty="0" smtClean="0">
                <a:solidFill>
                  <a:srgbClr val="FFFF00"/>
                </a:solidFill>
                <a:effectLst>
                  <a:outerShdw blurRad="38100" dist="38100" dir="2700000" algn="tl">
                    <a:srgbClr val="000000">
                      <a:alpha val="43137"/>
                    </a:srgbClr>
                  </a:outerShdw>
                </a:effectLst>
                <a:latin typeface="+mj-lt"/>
                <a:cs typeface="Times New Roman" pitchFamily="18" charset="0"/>
              </a:rPr>
              <a:t>I</a:t>
            </a:r>
            <a:br>
              <a:rPr lang="en-US" sz="44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vi-VN" sz="4400" b="1" dirty="0" smtClean="0">
                <a:solidFill>
                  <a:srgbClr val="FFFF00"/>
                </a:solidFill>
                <a:effectLst>
                  <a:outerShdw blurRad="38100" dist="38100" dir="2700000" algn="tl">
                    <a:srgbClr val="000000">
                      <a:alpha val="43137"/>
                    </a:srgbClr>
                  </a:outerShdw>
                </a:effectLst>
                <a:latin typeface="+mj-lt"/>
                <a:cs typeface="Times New Roman" pitchFamily="18" charset="0"/>
              </a:rPr>
              <a:t>THƯỜNG </a:t>
            </a:r>
            <a:r>
              <a:rPr lang="vi-VN" sz="4400" b="1" dirty="0">
                <a:solidFill>
                  <a:srgbClr val="FFFF00"/>
                </a:solidFill>
                <a:effectLst>
                  <a:outerShdw blurRad="38100" dist="38100" dir="2700000" algn="tl">
                    <a:srgbClr val="000000">
                      <a:alpha val="43137"/>
                    </a:srgbClr>
                  </a:outerShdw>
                </a:effectLst>
                <a:latin typeface="+mj-lt"/>
                <a:cs typeface="Times New Roman" pitchFamily="18" charset="0"/>
              </a:rPr>
              <a:t>NIÊN</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lnSpc>
                <a:spcPct val="120000"/>
              </a:lnSpc>
            </a:pPr>
            <a:r>
              <a:rPr lang="vi-VN" sz="5500" dirty="0">
                <a:solidFill>
                  <a:schemeClr val="bg1"/>
                </a:solidFill>
                <a:latin typeface="+mj-lt"/>
                <a:cs typeface="Times New Roman" pitchFamily="18" charset="0"/>
              </a:rPr>
              <a:t>Chúa nói : Thầy ban cho anh em một điều răn mới, là anh em hãy yêu thương nhau, như Thầy đã yêu thương anh </a:t>
            </a:r>
            <a:r>
              <a:rPr lang="vi-VN" sz="5500" dirty="0" smtClean="0">
                <a:solidFill>
                  <a:schemeClr val="bg1"/>
                </a:solidFill>
                <a:latin typeface="+mj-lt"/>
                <a:cs typeface="Times New Roman" pitchFamily="18" charset="0"/>
              </a:rPr>
              <a:t>em</a:t>
            </a:r>
            <a:r>
              <a:rPr lang="en-US" sz="5500" dirty="0" smtClean="0">
                <a:solidFill>
                  <a:schemeClr val="bg1"/>
                </a:solidFill>
                <a:latin typeface="+mj-lt"/>
                <a:cs typeface="Times New Roman" pitchFamily="18" charset="0"/>
              </a:rPr>
              <a:t>.</a:t>
            </a:r>
            <a:endParaRPr lang="en-US" sz="5500" dirty="0">
              <a:solidFill>
                <a:schemeClr val="bg1"/>
              </a:solidFill>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478370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9500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26671"/>
            <a:ext cx="9144000" cy="5143500"/>
          </a:xfrm>
          <a:prstGeom prst="rect">
            <a:avLst/>
          </a:prstGeom>
        </p:spPr>
      </p:pic>
      <p:sp>
        <p:nvSpPr>
          <p:cNvPr id="4" name="Rectangle 3"/>
          <p:cNvSpPr/>
          <p:nvPr/>
        </p:nvSpPr>
        <p:spPr>
          <a:xfrm>
            <a:off x="3139440" y="2479180"/>
            <a:ext cx="6019800" cy="2292935"/>
          </a:xfrm>
          <a:prstGeom prst="rect">
            <a:avLst/>
          </a:prstGeom>
        </p:spPr>
        <p:txBody>
          <a:bodyPr wrap="square">
            <a:spAutoFit/>
          </a:bodyPr>
          <a:lstStyle/>
          <a:p>
            <a:pPr algn="ctr">
              <a:lnSpc>
                <a:spcPct val="130000"/>
              </a:lnSpc>
            </a:pPr>
            <a:r>
              <a:rPr lang="en-US" sz="7000" dirty="0" err="1" smtClean="0">
                <a:solidFill>
                  <a:srgbClr val="FFFF00"/>
                </a:solidFill>
              </a:rPr>
              <a:t>Thân</a:t>
            </a:r>
            <a:r>
              <a:rPr lang="en-US" sz="7000" dirty="0" smtClean="0">
                <a:solidFill>
                  <a:srgbClr val="FFFF00"/>
                </a:solidFill>
              </a:rPr>
              <a:t> </a:t>
            </a:r>
            <a:r>
              <a:rPr lang="en-US" sz="7000" dirty="0" err="1" smtClean="0">
                <a:solidFill>
                  <a:srgbClr val="FFFF00"/>
                </a:solidFill>
              </a:rPr>
              <a:t>Lúa</a:t>
            </a:r>
            <a:r>
              <a:rPr lang="en-US" sz="7000" dirty="0" smtClean="0">
                <a:solidFill>
                  <a:srgbClr val="FFFF00"/>
                </a:solidFill>
              </a:rPr>
              <a:t> </a:t>
            </a:r>
            <a:r>
              <a:rPr lang="en-US" sz="7000" dirty="0" err="1" smtClean="0">
                <a:solidFill>
                  <a:srgbClr val="FFFF00"/>
                </a:solidFill>
              </a:rPr>
              <a:t>Miến</a:t>
            </a:r>
            <a:endParaRPr lang="en-US" sz="7000" dirty="0" smtClean="0">
              <a:solidFill>
                <a:srgbClr val="FFFF00"/>
              </a:solidFill>
            </a:endParaRPr>
          </a:p>
          <a:p>
            <a:pPr algn="ctr">
              <a:lnSpc>
                <a:spcPct val="130000"/>
              </a:lnSpc>
            </a:pPr>
            <a:r>
              <a:rPr lang="en-US" sz="4000" i="1" dirty="0" err="1" smtClean="0">
                <a:solidFill>
                  <a:schemeClr val="bg1"/>
                </a:solidFill>
              </a:rPr>
              <a:t>Mi</a:t>
            </a:r>
            <a:r>
              <a:rPr lang="en-US" sz="4000" i="1" dirty="0" smtClean="0">
                <a:solidFill>
                  <a:schemeClr val="bg1"/>
                </a:solidFill>
              </a:rPr>
              <a:t> </a:t>
            </a:r>
            <a:r>
              <a:rPr lang="en-US" sz="4000" i="1" dirty="0" err="1" smtClean="0">
                <a:solidFill>
                  <a:schemeClr val="bg1"/>
                </a:solidFill>
              </a:rPr>
              <a:t>Trầm</a:t>
            </a:r>
            <a:endParaRPr lang="en-US" sz="4000" i="1" dirty="0">
              <a:solidFill>
                <a:schemeClr val="bg1"/>
              </a:solidFill>
            </a:endParaRPr>
          </a:p>
        </p:txBody>
      </p:sp>
    </p:spTree>
    <p:extLst>
      <p:ext uri="{BB962C8B-B14F-4D97-AF65-F5344CB8AC3E}">
        <p14:creationId xmlns:p14="http://schemas.microsoft.com/office/powerpoint/2010/main" val="2838870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4000"/>
              </a:lnSpc>
              <a:buNone/>
            </a:pPr>
            <a:r>
              <a:rPr lang="en-US" altLang="en-US" sz="4700" u="sng" dirty="0" err="1" smtClean="0">
                <a:solidFill>
                  <a:srgbClr val="FFFF00"/>
                </a:solidFill>
                <a:latin typeface="+mj-lt"/>
                <a:ea typeface="Tahoma" panose="020B0604030504040204" pitchFamily="34" charset="0"/>
                <a:cs typeface="Times New Roman" panose="02020603050405020304" pitchFamily="18" charset="0"/>
              </a:rPr>
              <a:t>Đk</a:t>
            </a:r>
            <a:r>
              <a:rPr lang="en-US" altLang="en-US" sz="4700" u="sng" dirty="0" smtClean="0">
                <a:solidFill>
                  <a:srgbClr val="FFFF00"/>
                </a:solidFill>
                <a:effectLst/>
                <a:latin typeface="+mj-lt"/>
                <a:ea typeface="Tahoma" panose="020B0604030504040204" pitchFamily="34" charset="0"/>
                <a:cs typeface="Times New Roman" panose="02020603050405020304" pitchFamily="18" charset="0"/>
              </a:rPr>
              <a:t>:</a:t>
            </a:r>
            <a:r>
              <a:rPr lang="en-US" altLang="en-US" sz="4700" dirty="0" smtClean="0">
                <a:solidFill>
                  <a:schemeClr val="bg1"/>
                </a:solidFill>
                <a:effectLst/>
                <a:latin typeface="+mj-lt"/>
                <a:ea typeface="Tahoma" panose="020B0604030504040204" pitchFamily="34" charset="0"/>
                <a:cs typeface="Times New Roman" panose="02020603050405020304" pitchFamily="18" charset="0"/>
              </a:rPr>
              <a:t> </a:t>
            </a:r>
            <a:r>
              <a:rPr lang="en-US" sz="4700" dirty="0" err="1" smtClean="0">
                <a:solidFill>
                  <a:schemeClr val="bg1"/>
                </a:solidFill>
                <a:effectLst/>
                <a:latin typeface="+mj-lt"/>
              </a:rPr>
              <a:t>Chúa</a:t>
            </a:r>
            <a:r>
              <a:rPr lang="en-US" sz="4700" dirty="0" smtClean="0">
                <a:solidFill>
                  <a:schemeClr val="bg1"/>
                </a:solidFill>
                <a:effectLst/>
                <a:latin typeface="+mj-lt"/>
              </a:rPr>
              <a:t> </a:t>
            </a:r>
            <a:r>
              <a:rPr lang="en-US" sz="4700" dirty="0" err="1" smtClean="0">
                <a:solidFill>
                  <a:schemeClr val="bg1"/>
                </a:solidFill>
                <a:effectLst/>
                <a:latin typeface="+mj-lt"/>
              </a:rPr>
              <a:t>ơi</a:t>
            </a:r>
            <a:r>
              <a:rPr lang="en-US" sz="4700" dirty="0" smtClean="0">
                <a:solidFill>
                  <a:schemeClr val="bg1"/>
                </a:solidFill>
                <a:effectLst/>
                <a:latin typeface="+mj-lt"/>
              </a:rPr>
              <a:t>, </a:t>
            </a:r>
            <a:r>
              <a:rPr lang="en-US" sz="4700" dirty="0" err="1" smtClean="0">
                <a:solidFill>
                  <a:schemeClr val="bg1"/>
                </a:solidFill>
                <a:effectLst/>
                <a:latin typeface="+mj-lt"/>
              </a:rPr>
              <a:t>thân</a:t>
            </a:r>
            <a:r>
              <a:rPr lang="en-US" sz="4700" dirty="0" smtClean="0">
                <a:solidFill>
                  <a:schemeClr val="bg1"/>
                </a:solidFill>
                <a:effectLst/>
                <a:latin typeface="+mj-lt"/>
              </a:rPr>
              <a:t> con </a:t>
            </a:r>
            <a:r>
              <a:rPr lang="en-US" sz="4700" dirty="0" err="1" smtClean="0">
                <a:solidFill>
                  <a:schemeClr val="bg1"/>
                </a:solidFill>
                <a:effectLst/>
                <a:latin typeface="+mj-lt"/>
              </a:rPr>
              <a:t>là</a:t>
            </a:r>
            <a:r>
              <a:rPr lang="en-US" sz="4700" dirty="0" smtClean="0">
                <a:solidFill>
                  <a:schemeClr val="bg1"/>
                </a:solidFill>
                <a:effectLst/>
                <a:latin typeface="+mj-lt"/>
              </a:rPr>
              <a:t> </a:t>
            </a:r>
            <a:r>
              <a:rPr lang="en-US" sz="4700" dirty="0" err="1" smtClean="0">
                <a:solidFill>
                  <a:schemeClr val="bg1"/>
                </a:solidFill>
                <a:effectLst/>
                <a:latin typeface="+mj-lt"/>
              </a:rPr>
              <a:t>thân</a:t>
            </a:r>
            <a:r>
              <a:rPr lang="en-US" sz="4700" dirty="0" smtClean="0">
                <a:solidFill>
                  <a:schemeClr val="bg1"/>
                </a:solidFill>
                <a:effectLst/>
                <a:latin typeface="+mj-lt"/>
              </a:rPr>
              <a:t> </a:t>
            </a:r>
            <a:r>
              <a:rPr lang="en-US" sz="4700" dirty="0" err="1" smtClean="0">
                <a:solidFill>
                  <a:schemeClr val="bg1"/>
                </a:solidFill>
                <a:effectLst/>
                <a:latin typeface="+mj-lt"/>
              </a:rPr>
              <a:t>lúa</a:t>
            </a:r>
            <a:r>
              <a:rPr lang="en-US" sz="4700" dirty="0" smtClean="0">
                <a:solidFill>
                  <a:schemeClr val="bg1"/>
                </a:solidFill>
                <a:effectLst/>
                <a:latin typeface="+mj-lt"/>
              </a:rPr>
              <a:t> </a:t>
            </a:r>
            <a:r>
              <a:rPr lang="en-US" sz="4700" dirty="0" err="1" smtClean="0">
                <a:solidFill>
                  <a:schemeClr val="bg1"/>
                </a:solidFill>
                <a:effectLst/>
                <a:latin typeface="+mj-lt"/>
              </a:rPr>
              <a:t>miến</a:t>
            </a:r>
            <a:r>
              <a:rPr lang="en-US" sz="4700" dirty="0" smtClean="0">
                <a:solidFill>
                  <a:schemeClr val="bg1"/>
                </a:solidFill>
                <a:latin typeface="+mj-lt"/>
              </a:rPr>
              <a:t>. </a:t>
            </a:r>
            <a:r>
              <a:rPr lang="en-US" sz="4700" dirty="0" smtClean="0">
                <a:solidFill>
                  <a:srgbClr val="FFFF00"/>
                </a:solidFill>
                <a:latin typeface="+mj-lt"/>
              </a:rPr>
              <a:t>(</a:t>
            </a:r>
            <a:r>
              <a:rPr lang="en-US" sz="4700" dirty="0" err="1" smtClean="0">
                <a:solidFill>
                  <a:srgbClr val="FFFF00"/>
                </a:solidFill>
                <a:latin typeface="+mj-lt"/>
              </a:rPr>
              <a:t>Gieo</a:t>
            </a:r>
            <a:r>
              <a:rPr lang="en-US" sz="4700" dirty="0" smtClean="0">
                <a:solidFill>
                  <a:srgbClr val="FFFF00"/>
                </a:solidFill>
                <a:latin typeface="+mj-lt"/>
              </a:rPr>
              <a:t> </a:t>
            </a:r>
            <a:r>
              <a:rPr lang="en-US" sz="4700" dirty="0" err="1" smtClean="0">
                <a:solidFill>
                  <a:srgbClr val="FFFF00"/>
                </a:solidFill>
                <a:latin typeface="+mj-lt"/>
              </a:rPr>
              <a:t>vào</a:t>
            </a:r>
            <a:r>
              <a:rPr lang="en-US" sz="4700" dirty="0" smtClean="0">
                <a:solidFill>
                  <a:srgbClr val="FFFF00"/>
                </a:solidFill>
                <a:latin typeface="+mj-lt"/>
              </a:rPr>
              <a:t> </a:t>
            </a:r>
            <a:r>
              <a:rPr lang="en-US" sz="4700" dirty="0" err="1" smtClean="0">
                <a:solidFill>
                  <a:srgbClr val="FFFF00"/>
                </a:solidFill>
                <a:latin typeface="+mj-lt"/>
              </a:rPr>
              <a:t>lòng</a:t>
            </a:r>
            <a:r>
              <a:rPr lang="en-US" sz="4700" dirty="0" smtClean="0">
                <a:solidFill>
                  <a:srgbClr val="FFFF00"/>
                </a:solidFill>
                <a:latin typeface="+mj-lt"/>
              </a:rPr>
              <a:t> </a:t>
            </a:r>
            <a:r>
              <a:rPr lang="en-US" sz="4700" dirty="0" err="1" smtClean="0">
                <a:solidFill>
                  <a:srgbClr val="FFFF00"/>
                </a:solidFill>
                <a:latin typeface="+mj-lt"/>
              </a:rPr>
              <a:t>đời</a:t>
            </a:r>
            <a:r>
              <a:rPr lang="en-US" sz="4700" dirty="0" smtClean="0">
                <a:solidFill>
                  <a:srgbClr val="FFFF00"/>
                </a:solidFill>
                <a:latin typeface="+mj-lt"/>
              </a:rPr>
              <a:t>)</a:t>
            </a:r>
            <a:r>
              <a:rPr lang="en-US" sz="4700" dirty="0" smtClean="0">
                <a:solidFill>
                  <a:schemeClr val="bg1"/>
                </a:solidFill>
                <a:latin typeface="+mj-lt"/>
              </a:rPr>
              <a:t> </a:t>
            </a:r>
            <a:r>
              <a:rPr lang="en-US" sz="4700" dirty="0" err="1" smtClean="0">
                <a:solidFill>
                  <a:schemeClr val="bg1"/>
                </a:solidFill>
                <a:latin typeface="+mj-lt"/>
              </a:rPr>
              <a:t>Gieo</a:t>
            </a:r>
            <a:r>
              <a:rPr lang="en-US" sz="4700" dirty="0" smtClean="0">
                <a:solidFill>
                  <a:schemeClr val="bg1"/>
                </a:solidFill>
                <a:latin typeface="+mj-lt"/>
              </a:rPr>
              <a:t> </a:t>
            </a:r>
            <a:r>
              <a:rPr lang="en-US" sz="4700" dirty="0" err="1" smtClean="0">
                <a:solidFill>
                  <a:schemeClr val="bg1"/>
                </a:solidFill>
                <a:latin typeface="+mj-lt"/>
              </a:rPr>
              <a:t>vào</a:t>
            </a:r>
            <a:r>
              <a:rPr lang="en-US" sz="4700" dirty="0" smtClean="0">
                <a:solidFill>
                  <a:schemeClr val="bg1"/>
                </a:solidFill>
                <a:latin typeface="+mj-lt"/>
              </a:rPr>
              <a:t> </a:t>
            </a:r>
            <a:r>
              <a:rPr lang="en-US" sz="4700" dirty="0" err="1" smtClean="0">
                <a:solidFill>
                  <a:schemeClr val="bg1"/>
                </a:solidFill>
                <a:latin typeface="+mj-lt"/>
              </a:rPr>
              <a:t>lòng</a:t>
            </a:r>
            <a:r>
              <a:rPr lang="en-US" sz="4700" dirty="0" smtClean="0">
                <a:solidFill>
                  <a:schemeClr val="bg1"/>
                </a:solidFill>
                <a:latin typeface="+mj-lt"/>
              </a:rPr>
              <a:t> </a:t>
            </a:r>
            <a:r>
              <a:rPr lang="en-US" sz="4700" dirty="0" err="1" smtClean="0">
                <a:solidFill>
                  <a:schemeClr val="bg1"/>
                </a:solidFill>
                <a:latin typeface="+mj-lt"/>
              </a:rPr>
              <a:t>đời</a:t>
            </a:r>
            <a:r>
              <a:rPr lang="en-US" sz="4700" dirty="0" smtClean="0">
                <a:solidFill>
                  <a:schemeClr val="bg1"/>
                </a:solidFill>
                <a:latin typeface="+mj-lt"/>
              </a:rPr>
              <a:t> </a:t>
            </a:r>
            <a:r>
              <a:rPr lang="en-US" sz="4700" dirty="0" err="1" smtClean="0">
                <a:solidFill>
                  <a:schemeClr val="bg1"/>
                </a:solidFill>
                <a:latin typeface="+mj-lt"/>
              </a:rPr>
              <a:t>và</a:t>
            </a:r>
            <a:r>
              <a:rPr lang="en-US" sz="4700" dirty="0" smtClean="0">
                <a:solidFill>
                  <a:schemeClr val="bg1"/>
                </a:solidFill>
                <a:latin typeface="+mj-lt"/>
              </a:rPr>
              <a:t> </a:t>
            </a:r>
            <a:r>
              <a:rPr lang="en-US" sz="4700" dirty="0" err="1" smtClean="0">
                <a:solidFill>
                  <a:schemeClr val="bg1"/>
                </a:solidFill>
                <a:latin typeface="+mj-lt"/>
              </a:rPr>
              <a:t>mục</a:t>
            </a:r>
            <a:r>
              <a:rPr lang="en-US" sz="4700" dirty="0" smtClean="0">
                <a:solidFill>
                  <a:schemeClr val="bg1"/>
                </a:solidFill>
                <a:latin typeface="+mj-lt"/>
              </a:rPr>
              <a:t> </a:t>
            </a:r>
            <a:r>
              <a:rPr lang="en-US" sz="4700" dirty="0" err="1" smtClean="0">
                <a:solidFill>
                  <a:schemeClr val="bg1"/>
                </a:solidFill>
                <a:latin typeface="+mj-lt"/>
              </a:rPr>
              <a:t>nát</a:t>
            </a:r>
            <a:r>
              <a:rPr lang="en-US" sz="4700" dirty="0" smtClean="0">
                <a:solidFill>
                  <a:schemeClr val="bg1"/>
                </a:solidFill>
                <a:latin typeface="+mj-lt"/>
              </a:rPr>
              <a:t> </a:t>
            </a:r>
            <a:r>
              <a:rPr lang="en-US" sz="4700" dirty="0" err="1" smtClean="0">
                <a:solidFill>
                  <a:schemeClr val="bg1"/>
                </a:solidFill>
                <a:latin typeface="+mj-lt"/>
              </a:rPr>
              <a:t>với</a:t>
            </a:r>
            <a:r>
              <a:rPr lang="en-US" sz="4700" dirty="0" smtClean="0">
                <a:solidFill>
                  <a:schemeClr val="bg1"/>
                </a:solidFill>
                <a:latin typeface="+mj-lt"/>
              </a:rPr>
              <a:t> </a:t>
            </a:r>
            <a:r>
              <a:rPr lang="en-US" sz="4700" dirty="0" err="1" smtClean="0">
                <a:solidFill>
                  <a:schemeClr val="bg1"/>
                </a:solidFill>
                <a:latin typeface="+mj-lt"/>
              </a:rPr>
              <a:t>thời</a:t>
            </a:r>
            <a:r>
              <a:rPr lang="en-US" sz="4700" dirty="0" smtClean="0">
                <a:solidFill>
                  <a:schemeClr val="bg1"/>
                </a:solidFill>
                <a:latin typeface="+mj-lt"/>
              </a:rPr>
              <a:t> </a:t>
            </a:r>
            <a:r>
              <a:rPr lang="en-US" sz="4700" dirty="0" err="1" smtClean="0">
                <a:solidFill>
                  <a:schemeClr val="bg1"/>
                </a:solidFill>
                <a:latin typeface="+mj-lt"/>
              </a:rPr>
              <a:t>gian</a:t>
            </a:r>
            <a:r>
              <a:rPr lang="en-US" sz="4700" dirty="0" smtClean="0">
                <a:solidFill>
                  <a:schemeClr val="bg1"/>
                </a:solidFill>
                <a:latin typeface="+mj-lt"/>
              </a:rPr>
              <a:t>. </a:t>
            </a:r>
            <a:r>
              <a:rPr lang="en-US" sz="4700" dirty="0" err="1" smtClean="0">
                <a:solidFill>
                  <a:schemeClr val="bg1"/>
                </a:solidFill>
                <a:latin typeface="+mj-lt"/>
              </a:rPr>
              <a:t>Bông</a:t>
            </a:r>
            <a:r>
              <a:rPr lang="en-US" sz="4700" dirty="0" smtClean="0">
                <a:solidFill>
                  <a:schemeClr val="bg1"/>
                </a:solidFill>
                <a:latin typeface="+mj-lt"/>
              </a:rPr>
              <a:t> </a:t>
            </a:r>
            <a:r>
              <a:rPr lang="en-US" sz="4700" dirty="0" err="1" smtClean="0">
                <a:solidFill>
                  <a:schemeClr val="bg1"/>
                </a:solidFill>
                <a:latin typeface="+mj-lt"/>
              </a:rPr>
              <a:t>lúa</a:t>
            </a:r>
            <a:r>
              <a:rPr lang="en-US" sz="4700" dirty="0" smtClean="0">
                <a:solidFill>
                  <a:schemeClr val="bg1"/>
                </a:solidFill>
                <a:latin typeface="+mj-lt"/>
              </a:rPr>
              <a:t> </a:t>
            </a:r>
            <a:r>
              <a:rPr lang="en-US" sz="4700" dirty="0" err="1" smtClean="0">
                <a:solidFill>
                  <a:schemeClr val="bg1"/>
                </a:solidFill>
                <a:latin typeface="+mj-lt"/>
              </a:rPr>
              <a:t>vàng</a:t>
            </a:r>
            <a:r>
              <a:rPr lang="en-US" sz="4700" dirty="0" smtClean="0">
                <a:solidFill>
                  <a:schemeClr val="bg1"/>
                </a:solidFill>
                <a:latin typeface="+mj-lt"/>
              </a:rPr>
              <a:t> </a:t>
            </a:r>
            <a:r>
              <a:rPr lang="en-US" sz="4700" dirty="0" err="1" smtClean="0">
                <a:solidFill>
                  <a:schemeClr val="bg1"/>
                </a:solidFill>
                <a:latin typeface="+mj-lt"/>
              </a:rPr>
              <a:t>kết</a:t>
            </a:r>
            <a:r>
              <a:rPr lang="en-US" sz="4700" dirty="0" smtClean="0">
                <a:solidFill>
                  <a:schemeClr val="bg1"/>
                </a:solidFill>
                <a:latin typeface="+mj-lt"/>
              </a:rPr>
              <a:t> </a:t>
            </a:r>
            <a:r>
              <a:rPr lang="en-US" sz="4700" dirty="0" err="1" smtClean="0">
                <a:solidFill>
                  <a:schemeClr val="bg1"/>
                </a:solidFill>
                <a:latin typeface="+mj-lt"/>
              </a:rPr>
              <a:t>thành</a:t>
            </a:r>
            <a:r>
              <a:rPr lang="en-US" sz="4700" dirty="0" smtClean="0">
                <a:solidFill>
                  <a:schemeClr val="bg1"/>
                </a:solidFill>
                <a:latin typeface="+mj-lt"/>
              </a:rPr>
              <a:t> </a:t>
            </a:r>
            <a:r>
              <a:rPr lang="en-US" sz="4700" dirty="0" err="1" smtClean="0">
                <a:solidFill>
                  <a:schemeClr val="bg1"/>
                </a:solidFill>
                <a:latin typeface="+mj-lt"/>
              </a:rPr>
              <a:t>tấm</a:t>
            </a:r>
            <a:r>
              <a:rPr lang="en-US" sz="4700" dirty="0" smtClean="0">
                <a:solidFill>
                  <a:schemeClr val="bg1"/>
                </a:solidFill>
                <a:latin typeface="+mj-lt"/>
              </a:rPr>
              <a:t> </a:t>
            </a:r>
            <a:r>
              <a:rPr lang="en-US" sz="4700" dirty="0" err="1" smtClean="0">
                <a:solidFill>
                  <a:schemeClr val="bg1"/>
                </a:solidFill>
                <a:latin typeface="+mj-lt"/>
              </a:rPr>
              <a:t>bánh</a:t>
            </a:r>
            <a:r>
              <a:rPr lang="en-US" sz="4700" dirty="0" smtClean="0">
                <a:solidFill>
                  <a:schemeClr val="bg1"/>
                </a:solidFill>
                <a:latin typeface="+mj-lt"/>
              </a:rPr>
              <a:t> </a:t>
            </a:r>
            <a:r>
              <a:rPr lang="en-US" sz="4700" dirty="0" err="1" smtClean="0">
                <a:solidFill>
                  <a:schemeClr val="bg1"/>
                </a:solidFill>
                <a:latin typeface="+mj-lt"/>
              </a:rPr>
              <a:t>và</a:t>
            </a:r>
            <a:r>
              <a:rPr lang="en-US" sz="4700" dirty="0" smtClean="0">
                <a:solidFill>
                  <a:schemeClr val="bg1"/>
                </a:solidFill>
                <a:latin typeface="+mj-lt"/>
              </a:rPr>
              <a:t> </a:t>
            </a:r>
            <a:r>
              <a:rPr lang="en-US" sz="4700" dirty="0" err="1" smtClean="0">
                <a:solidFill>
                  <a:schemeClr val="bg1"/>
                </a:solidFill>
                <a:latin typeface="+mj-lt"/>
              </a:rPr>
              <a:t>thân</a:t>
            </a:r>
            <a:r>
              <a:rPr lang="en-US" sz="4700" dirty="0" smtClean="0">
                <a:solidFill>
                  <a:schemeClr val="bg1"/>
                </a:solidFill>
                <a:latin typeface="+mj-lt"/>
              </a:rPr>
              <a:t> con </a:t>
            </a:r>
            <a:r>
              <a:rPr lang="en-US" sz="4700" dirty="0" err="1" smtClean="0">
                <a:solidFill>
                  <a:schemeClr val="bg1"/>
                </a:solidFill>
                <a:latin typeface="+mj-lt"/>
              </a:rPr>
              <a:t>trở</a:t>
            </a:r>
            <a:r>
              <a:rPr lang="en-US" sz="4700" dirty="0" smtClean="0">
                <a:solidFill>
                  <a:schemeClr val="bg1"/>
                </a:solidFill>
                <a:latin typeface="+mj-lt"/>
              </a:rPr>
              <a:t> </a:t>
            </a:r>
            <a:r>
              <a:rPr lang="en-US" sz="4700" dirty="0" err="1" smtClean="0">
                <a:solidFill>
                  <a:schemeClr val="bg1"/>
                </a:solidFill>
                <a:latin typeface="+mj-lt"/>
              </a:rPr>
              <a:t>thành</a:t>
            </a:r>
            <a:r>
              <a:rPr lang="en-US" sz="4700" dirty="0" smtClean="0">
                <a:solidFill>
                  <a:schemeClr val="bg1"/>
                </a:solidFill>
                <a:latin typeface="+mj-lt"/>
              </a:rPr>
              <a:t> </a:t>
            </a:r>
            <a:r>
              <a:rPr lang="en-US" sz="4700" dirty="0" err="1" smtClean="0">
                <a:solidFill>
                  <a:schemeClr val="bg1"/>
                </a:solidFill>
                <a:latin typeface="+mj-lt"/>
              </a:rPr>
              <a:t>hiến</a:t>
            </a:r>
            <a:r>
              <a:rPr lang="en-US" sz="4700" dirty="0" smtClean="0">
                <a:solidFill>
                  <a:schemeClr val="bg1"/>
                </a:solidFill>
                <a:latin typeface="+mj-lt"/>
              </a:rPr>
              <a:t> </a:t>
            </a:r>
            <a:r>
              <a:rPr lang="en-US" sz="4700" dirty="0" err="1" smtClean="0">
                <a:solidFill>
                  <a:schemeClr val="bg1"/>
                </a:solidFill>
                <a:latin typeface="+mj-lt"/>
              </a:rPr>
              <a:t>vật</a:t>
            </a:r>
            <a:r>
              <a:rPr lang="en-US" sz="4700" dirty="0" smtClean="0">
                <a:solidFill>
                  <a:schemeClr val="bg1"/>
                </a:solidFill>
                <a:latin typeface="+mj-lt"/>
              </a:rPr>
              <a:t>, </a:t>
            </a:r>
            <a:r>
              <a:rPr lang="en-US" sz="4700" dirty="0" err="1" smtClean="0">
                <a:solidFill>
                  <a:schemeClr val="bg1"/>
                </a:solidFill>
                <a:latin typeface="+mj-lt"/>
              </a:rPr>
              <a:t>nguyện</a:t>
            </a:r>
            <a:r>
              <a:rPr lang="en-US" sz="4700" dirty="0" smtClean="0">
                <a:solidFill>
                  <a:schemeClr val="bg1"/>
                </a:solidFill>
                <a:latin typeface="+mj-lt"/>
              </a:rPr>
              <a:t> </a:t>
            </a:r>
            <a:r>
              <a:rPr lang="en-US" sz="4700" dirty="0" err="1" smtClean="0">
                <a:solidFill>
                  <a:schemeClr val="bg1"/>
                </a:solidFill>
                <a:latin typeface="+mj-lt"/>
              </a:rPr>
              <a:t>dâng</a:t>
            </a:r>
            <a:r>
              <a:rPr lang="en-US" sz="4700" dirty="0" smtClean="0">
                <a:solidFill>
                  <a:schemeClr val="bg1"/>
                </a:solidFill>
                <a:latin typeface="+mj-lt"/>
              </a:rPr>
              <a:t> </a:t>
            </a:r>
            <a:r>
              <a:rPr lang="en-US" sz="4700" dirty="0" err="1" smtClean="0">
                <a:solidFill>
                  <a:schemeClr val="bg1"/>
                </a:solidFill>
                <a:latin typeface="+mj-lt"/>
              </a:rPr>
              <a:t>lên</a:t>
            </a:r>
            <a:r>
              <a:rPr lang="en-US" sz="4700" dirty="0" smtClean="0">
                <a:solidFill>
                  <a:schemeClr val="bg1"/>
                </a:solidFill>
                <a:latin typeface="+mj-lt"/>
              </a:rPr>
              <a:t> </a:t>
            </a:r>
            <a:r>
              <a:rPr lang="en-US" sz="4700" dirty="0" err="1" smtClean="0">
                <a:solidFill>
                  <a:schemeClr val="bg1"/>
                </a:solidFill>
                <a:latin typeface="+mj-lt"/>
              </a:rPr>
              <a:t>như</a:t>
            </a:r>
            <a:r>
              <a:rPr lang="en-US" sz="4700" dirty="0" smtClean="0">
                <a:solidFill>
                  <a:schemeClr val="bg1"/>
                </a:solidFill>
                <a:latin typeface="+mj-lt"/>
              </a:rPr>
              <a:t> </a:t>
            </a:r>
            <a:r>
              <a:rPr lang="en-US" sz="4700" dirty="0" err="1" smtClean="0">
                <a:solidFill>
                  <a:schemeClr val="bg1"/>
                </a:solidFill>
                <a:latin typeface="+mj-lt"/>
              </a:rPr>
              <a:t>lễ</a:t>
            </a:r>
            <a:r>
              <a:rPr lang="en-US" sz="4700" dirty="0" smtClean="0">
                <a:solidFill>
                  <a:schemeClr val="bg1"/>
                </a:solidFill>
                <a:latin typeface="+mj-lt"/>
              </a:rPr>
              <a:t> </a:t>
            </a:r>
            <a:r>
              <a:rPr lang="en-US" sz="4700" dirty="0" err="1" smtClean="0">
                <a:solidFill>
                  <a:schemeClr val="bg1"/>
                </a:solidFill>
                <a:latin typeface="+mj-lt"/>
              </a:rPr>
              <a:t>toàn</a:t>
            </a:r>
            <a:r>
              <a:rPr lang="en-US" sz="4700" dirty="0" smtClean="0">
                <a:solidFill>
                  <a:schemeClr val="bg1"/>
                </a:solidFill>
                <a:latin typeface="+mj-lt"/>
              </a:rPr>
              <a:t> </a:t>
            </a:r>
            <a:r>
              <a:rPr lang="en-US" sz="4700" dirty="0" err="1" smtClean="0">
                <a:solidFill>
                  <a:schemeClr val="bg1"/>
                </a:solidFill>
                <a:latin typeface="+mj-lt"/>
              </a:rPr>
              <a:t>thiêu</a:t>
            </a:r>
            <a:r>
              <a:rPr lang="en-US" sz="4700" dirty="0" smtClean="0">
                <a:solidFill>
                  <a:schemeClr val="bg1"/>
                </a:solidFill>
                <a:latin typeface="+mj-lt"/>
              </a:rPr>
              <a:t>.</a:t>
            </a:r>
            <a:endParaRPr lang="en-US" altLang="en-US" sz="4700" u="sng" dirty="0">
              <a:solidFill>
                <a:schemeClr val="bg1"/>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7029354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600" u="sng" dirty="0" smtClean="0">
                <a:solidFill>
                  <a:srgbClr val="FFFF00"/>
                </a:solidFill>
                <a:latin typeface="+mj-lt"/>
                <a:ea typeface="Tahoma" panose="020B0604030504040204" pitchFamily="34" charset="0"/>
                <a:cs typeface="Times New Roman" panose="02020603050405020304" pitchFamily="18" charset="0"/>
              </a:rPr>
              <a:t>Tk1</a:t>
            </a:r>
            <a:r>
              <a:rPr lang="en-US" altLang="en-US" sz="5600" u="sng" dirty="0" smtClean="0">
                <a:solidFill>
                  <a:srgbClr val="FFFF00"/>
                </a:solidFill>
                <a:effectLst/>
                <a:latin typeface="+mj-lt"/>
                <a:ea typeface="Tahoma" panose="020B0604030504040204" pitchFamily="34" charset="0"/>
                <a:cs typeface="Times New Roman" panose="02020603050405020304" pitchFamily="18" charset="0"/>
              </a:rPr>
              <a:t>:</a:t>
            </a:r>
            <a:r>
              <a:rPr lang="en-US" altLang="en-US" sz="5600" dirty="0" smtClean="0">
                <a:solidFill>
                  <a:srgbClr val="FFFF00"/>
                </a:solidFill>
                <a:effectLst/>
                <a:latin typeface="+mj-lt"/>
                <a:ea typeface="Tahoma" panose="020B0604030504040204" pitchFamily="34" charset="0"/>
                <a:cs typeface="Times New Roman" panose="02020603050405020304" pitchFamily="18" charset="0"/>
              </a:rPr>
              <a:t> </a:t>
            </a:r>
            <a:r>
              <a:rPr lang="en-US" altLang="en-US" sz="5600" dirty="0" err="1" smtClean="0">
                <a:solidFill>
                  <a:schemeClr val="bg1"/>
                </a:solidFill>
                <a:latin typeface="+mj-lt"/>
              </a:rPr>
              <a:t>Đây</a:t>
            </a:r>
            <a:r>
              <a:rPr lang="en-US" altLang="en-US" sz="5600" dirty="0" smtClean="0">
                <a:solidFill>
                  <a:schemeClr val="bg1"/>
                </a:solidFill>
                <a:latin typeface="+mj-lt"/>
              </a:rPr>
              <a:t> </a:t>
            </a:r>
            <a:r>
              <a:rPr lang="en-US" altLang="en-US" sz="5600" dirty="0" err="1" smtClean="0">
                <a:solidFill>
                  <a:schemeClr val="bg1"/>
                </a:solidFill>
                <a:latin typeface="+mj-lt"/>
              </a:rPr>
              <a:t>thân</a:t>
            </a:r>
            <a:r>
              <a:rPr lang="en-US" altLang="en-US" sz="5600" dirty="0" smtClean="0">
                <a:solidFill>
                  <a:schemeClr val="bg1"/>
                </a:solidFill>
                <a:latin typeface="+mj-lt"/>
              </a:rPr>
              <a:t> con </a:t>
            </a:r>
            <a:r>
              <a:rPr lang="en-US" altLang="en-US" sz="5600" dirty="0" err="1" smtClean="0">
                <a:solidFill>
                  <a:schemeClr val="bg1"/>
                </a:solidFill>
                <a:latin typeface="+mj-lt"/>
              </a:rPr>
              <a:t>đây</a:t>
            </a:r>
            <a:r>
              <a:rPr lang="en-US" altLang="en-US" sz="5600" dirty="0" smtClean="0">
                <a:solidFill>
                  <a:schemeClr val="bg1"/>
                </a:solidFill>
                <a:latin typeface="+mj-lt"/>
              </a:rPr>
              <a:t> </a:t>
            </a:r>
            <a:r>
              <a:rPr lang="en-US" altLang="en-US" sz="5600" dirty="0" err="1" smtClean="0">
                <a:solidFill>
                  <a:schemeClr val="bg1"/>
                </a:solidFill>
                <a:latin typeface="+mj-lt"/>
              </a:rPr>
              <a:t>trí</a:t>
            </a:r>
            <a:r>
              <a:rPr lang="en-US" altLang="en-US" sz="5600" dirty="0" smtClean="0">
                <a:solidFill>
                  <a:schemeClr val="bg1"/>
                </a:solidFill>
                <a:latin typeface="+mj-lt"/>
              </a:rPr>
              <a:t> </a:t>
            </a:r>
            <a:r>
              <a:rPr lang="en-US" altLang="en-US" sz="5600" dirty="0" err="1" smtClean="0">
                <a:solidFill>
                  <a:schemeClr val="bg1"/>
                </a:solidFill>
                <a:latin typeface="+mj-lt"/>
              </a:rPr>
              <a:t>lòng</a:t>
            </a:r>
            <a:r>
              <a:rPr lang="en-US" altLang="en-US" sz="5600" dirty="0" smtClean="0">
                <a:solidFill>
                  <a:schemeClr val="bg1"/>
                </a:solidFill>
                <a:latin typeface="+mj-lt"/>
              </a:rPr>
              <a:t> con, </a:t>
            </a:r>
            <a:r>
              <a:rPr lang="en-US" altLang="en-US" sz="5600" dirty="0" err="1" smtClean="0">
                <a:solidFill>
                  <a:schemeClr val="bg1"/>
                </a:solidFill>
                <a:latin typeface="+mj-lt"/>
              </a:rPr>
              <a:t>bao</a:t>
            </a:r>
            <a:r>
              <a:rPr lang="en-US" altLang="en-US" sz="5600" dirty="0" smtClean="0">
                <a:solidFill>
                  <a:schemeClr val="bg1"/>
                </a:solidFill>
                <a:latin typeface="+mj-lt"/>
              </a:rPr>
              <a:t> </a:t>
            </a:r>
            <a:r>
              <a:rPr lang="en-US" altLang="en-US" sz="5600" dirty="0" err="1" smtClean="0">
                <a:solidFill>
                  <a:schemeClr val="bg1"/>
                </a:solidFill>
                <a:latin typeface="+mj-lt"/>
              </a:rPr>
              <a:t>ưu</a:t>
            </a:r>
            <a:r>
              <a:rPr lang="en-US" altLang="en-US" sz="5600" dirty="0" smtClean="0">
                <a:solidFill>
                  <a:schemeClr val="bg1"/>
                </a:solidFill>
                <a:latin typeface="+mj-lt"/>
              </a:rPr>
              <a:t> </a:t>
            </a:r>
            <a:r>
              <a:rPr lang="en-US" altLang="en-US" sz="5600" dirty="0" err="1" smtClean="0">
                <a:solidFill>
                  <a:schemeClr val="bg1"/>
                </a:solidFill>
                <a:latin typeface="+mj-lt"/>
              </a:rPr>
              <a:t>tư</a:t>
            </a:r>
            <a:r>
              <a:rPr lang="en-US" altLang="en-US" sz="5600" dirty="0" smtClean="0">
                <a:solidFill>
                  <a:schemeClr val="bg1"/>
                </a:solidFill>
                <a:latin typeface="+mj-lt"/>
              </a:rPr>
              <a:t> </a:t>
            </a:r>
            <a:r>
              <a:rPr lang="en-US" altLang="en-US" sz="5600" dirty="0" err="1" smtClean="0">
                <a:solidFill>
                  <a:schemeClr val="bg1"/>
                </a:solidFill>
                <a:latin typeface="+mj-lt"/>
              </a:rPr>
              <a:t>vui</a:t>
            </a:r>
            <a:r>
              <a:rPr lang="en-US" altLang="en-US" sz="5600" dirty="0" smtClean="0">
                <a:solidFill>
                  <a:schemeClr val="bg1"/>
                </a:solidFill>
                <a:latin typeface="+mj-lt"/>
              </a:rPr>
              <a:t> </a:t>
            </a:r>
            <a:r>
              <a:rPr lang="en-US" altLang="en-US" sz="5600" dirty="0" err="1" smtClean="0">
                <a:solidFill>
                  <a:schemeClr val="bg1"/>
                </a:solidFill>
                <a:latin typeface="+mj-lt"/>
              </a:rPr>
              <a:t>buồn</a:t>
            </a:r>
            <a:r>
              <a:rPr lang="en-US" altLang="en-US" sz="5600" dirty="0" smtClean="0">
                <a:solidFill>
                  <a:schemeClr val="bg1"/>
                </a:solidFill>
                <a:latin typeface="+mj-lt"/>
              </a:rPr>
              <a:t> </a:t>
            </a:r>
            <a:r>
              <a:rPr lang="en-US" altLang="en-US" sz="5600" dirty="0" err="1" smtClean="0">
                <a:solidFill>
                  <a:schemeClr val="bg1"/>
                </a:solidFill>
                <a:latin typeface="+mj-lt"/>
              </a:rPr>
              <a:t>cuộc</a:t>
            </a:r>
            <a:r>
              <a:rPr lang="en-US" altLang="en-US" sz="5600" dirty="0" smtClean="0">
                <a:solidFill>
                  <a:schemeClr val="bg1"/>
                </a:solidFill>
                <a:latin typeface="+mj-lt"/>
              </a:rPr>
              <a:t> </a:t>
            </a:r>
            <a:r>
              <a:rPr lang="en-US" altLang="en-US" sz="5600" dirty="0" err="1" smtClean="0">
                <a:solidFill>
                  <a:schemeClr val="bg1"/>
                </a:solidFill>
                <a:latin typeface="+mj-lt"/>
              </a:rPr>
              <a:t>sống</a:t>
            </a:r>
            <a:r>
              <a:rPr lang="en-US" altLang="en-US" sz="5600" dirty="0" smtClean="0">
                <a:solidFill>
                  <a:schemeClr val="bg1"/>
                </a:solidFill>
                <a:latin typeface="+mj-lt"/>
              </a:rPr>
              <a:t>. </a:t>
            </a:r>
            <a:r>
              <a:rPr lang="en-US" altLang="en-US" sz="5600" dirty="0" err="1" smtClean="0">
                <a:solidFill>
                  <a:schemeClr val="bg1"/>
                </a:solidFill>
                <a:latin typeface="+mj-lt"/>
              </a:rPr>
              <a:t>Xin</a:t>
            </a:r>
            <a:r>
              <a:rPr lang="en-US" altLang="en-US" sz="5600" dirty="0" smtClean="0">
                <a:solidFill>
                  <a:schemeClr val="bg1"/>
                </a:solidFill>
                <a:latin typeface="+mj-lt"/>
              </a:rPr>
              <a:t> </a:t>
            </a:r>
            <a:r>
              <a:rPr lang="en-US" altLang="en-US" sz="5600" dirty="0" err="1" smtClean="0">
                <a:solidFill>
                  <a:schemeClr val="bg1"/>
                </a:solidFill>
                <a:latin typeface="+mj-lt"/>
              </a:rPr>
              <a:t>dâng</a:t>
            </a:r>
            <a:r>
              <a:rPr lang="en-US" altLang="en-US" sz="5600" dirty="0" smtClean="0">
                <a:solidFill>
                  <a:schemeClr val="bg1"/>
                </a:solidFill>
                <a:latin typeface="+mj-lt"/>
              </a:rPr>
              <a:t> </a:t>
            </a:r>
            <a:r>
              <a:rPr lang="en-US" altLang="en-US" sz="5600" dirty="0" err="1" smtClean="0">
                <a:solidFill>
                  <a:schemeClr val="bg1"/>
                </a:solidFill>
                <a:latin typeface="+mj-lt"/>
              </a:rPr>
              <a:t>lên</a:t>
            </a:r>
            <a:r>
              <a:rPr lang="en-US" altLang="en-US" sz="5600" dirty="0" smtClean="0">
                <a:solidFill>
                  <a:schemeClr val="bg1"/>
                </a:solidFill>
                <a:latin typeface="+mj-lt"/>
              </a:rPr>
              <a:t> </a:t>
            </a:r>
            <a:r>
              <a:rPr lang="en-US" altLang="en-US" sz="5600" dirty="0" err="1" smtClean="0">
                <a:solidFill>
                  <a:schemeClr val="bg1"/>
                </a:solidFill>
                <a:latin typeface="+mj-lt"/>
              </a:rPr>
              <a:t>như</a:t>
            </a:r>
            <a:r>
              <a:rPr lang="en-US" altLang="en-US" sz="5600" dirty="0" smtClean="0">
                <a:solidFill>
                  <a:schemeClr val="bg1"/>
                </a:solidFill>
                <a:latin typeface="+mj-lt"/>
              </a:rPr>
              <a:t> </a:t>
            </a:r>
            <a:r>
              <a:rPr lang="en-US" altLang="en-US" sz="5600" dirty="0" err="1" smtClean="0">
                <a:solidFill>
                  <a:schemeClr val="bg1"/>
                </a:solidFill>
                <a:latin typeface="+mj-lt"/>
              </a:rPr>
              <a:t>một</a:t>
            </a:r>
            <a:r>
              <a:rPr lang="en-US" altLang="en-US" sz="5600" dirty="0" smtClean="0">
                <a:solidFill>
                  <a:schemeClr val="bg1"/>
                </a:solidFill>
                <a:latin typeface="+mj-lt"/>
              </a:rPr>
              <a:t> </a:t>
            </a:r>
            <a:r>
              <a:rPr lang="en-US" altLang="en-US" sz="5600" dirty="0" err="1" smtClean="0">
                <a:solidFill>
                  <a:schemeClr val="bg1"/>
                </a:solidFill>
                <a:latin typeface="+mj-lt"/>
              </a:rPr>
              <a:t>hiến</a:t>
            </a:r>
            <a:r>
              <a:rPr lang="en-US" altLang="en-US" sz="5600" dirty="0" smtClean="0">
                <a:solidFill>
                  <a:schemeClr val="bg1"/>
                </a:solidFill>
                <a:latin typeface="+mj-lt"/>
              </a:rPr>
              <a:t> </a:t>
            </a:r>
            <a:r>
              <a:rPr lang="en-US" altLang="en-US" sz="5600" dirty="0" err="1" smtClean="0">
                <a:solidFill>
                  <a:schemeClr val="bg1"/>
                </a:solidFill>
                <a:latin typeface="+mj-lt"/>
              </a:rPr>
              <a:t>vật</a:t>
            </a:r>
            <a:r>
              <a:rPr lang="en-US" altLang="en-US" sz="5600" dirty="0" smtClean="0">
                <a:solidFill>
                  <a:schemeClr val="bg1"/>
                </a:solidFill>
                <a:latin typeface="+mj-lt"/>
              </a:rPr>
              <a:t>. </a:t>
            </a:r>
            <a:r>
              <a:rPr lang="en-US" altLang="en-US" sz="5600" dirty="0" err="1" smtClean="0">
                <a:solidFill>
                  <a:schemeClr val="bg1"/>
                </a:solidFill>
                <a:latin typeface="+mj-lt"/>
              </a:rPr>
              <a:t>Nguyện</a:t>
            </a:r>
            <a:r>
              <a:rPr lang="en-US" altLang="en-US" sz="5600" dirty="0" smtClean="0">
                <a:solidFill>
                  <a:schemeClr val="bg1"/>
                </a:solidFill>
                <a:latin typeface="+mj-lt"/>
              </a:rPr>
              <a:t> </a:t>
            </a:r>
            <a:r>
              <a:rPr lang="en-US" altLang="en-US" sz="5600" dirty="0" err="1" smtClean="0">
                <a:solidFill>
                  <a:schemeClr val="bg1"/>
                </a:solidFill>
                <a:latin typeface="+mj-lt"/>
              </a:rPr>
              <a:t>Chúa</a:t>
            </a:r>
            <a:r>
              <a:rPr lang="en-US" altLang="en-US" sz="5600" dirty="0" smtClean="0">
                <a:solidFill>
                  <a:schemeClr val="bg1"/>
                </a:solidFill>
                <a:latin typeface="+mj-lt"/>
              </a:rPr>
              <a:t> </a:t>
            </a:r>
            <a:r>
              <a:rPr lang="en-US" altLang="en-US" sz="5600" dirty="0" err="1" smtClean="0">
                <a:solidFill>
                  <a:schemeClr val="bg1"/>
                </a:solidFill>
                <a:latin typeface="+mj-lt"/>
              </a:rPr>
              <a:t>Trời</a:t>
            </a:r>
            <a:r>
              <a:rPr lang="en-US" altLang="en-US" sz="5600" dirty="0" smtClean="0">
                <a:solidFill>
                  <a:schemeClr val="bg1"/>
                </a:solidFill>
                <a:latin typeface="+mj-lt"/>
              </a:rPr>
              <a:t> </a:t>
            </a:r>
            <a:r>
              <a:rPr lang="en-US" altLang="en-US" sz="5600" dirty="0" err="1" smtClean="0">
                <a:solidFill>
                  <a:schemeClr val="bg1"/>
                </a:solidFill>
                <a:latin typeface="+mj-lt"/>
              </a:rPr>
              <a:t>thánh</a:t>
            </a:r>
            <a:r>
              <a:rPr lang="en-US" altLang="en-US" sz="5600" dirty="0" smtClean="0">
                <a:solidFill>
                  <a:schemeClr val="bg1"/>
                </a:solidFill>
                <a:latin typeface="+mj-lt"/>
              </a:rPr>
              <a:t> </a:t>
            </a:r>
            <a:r>
              <a:rPr lang="en-US" altLang="en-US" sz="5600" dirty="0" err="1" smtClean="0">
                <a:solidFill>
                  <a:schemeClr val="bg1"/>
                </a:solidFill>
                <a:latin typeface="+mj-lt"/>
              </a:rPr>
              <a:t>hóa</a:t>
            </a:r>
            <a:r>
              <a:rPr lang="en-US" altLang="en-US" sz="5600" dirty="0" smtClean="0">
                <a:solidFill>
                  <a:schemeClr val="bg1"/>
                </a:solidFill>
                <a:latin typeface="+mj-lt"/>
              </a:rPr>
              <a:t> </a:t>
            </a:r>
            <a:r>
              <a:rPr lang="en-US" altLang="en-US" sz="5600" dirty="0" err="1" smtClean="0">
                <a:solidFill>
                  <a:schemeClr val="bg1"/>
                </a:solidFill>
                <a:latin typeface="+mj-lt"/>
              </a:rPr>
              <a:t>đời</a:t>
            </a:r>
            <a:r>
              <a:rPr lang="en-US" altLang="en-US" sz="5600" dirty="0" smtClean="0">
                <a:solidFill>
                  <a:schemeClr val="bg1"/>
                </a:solidFill>
                <a:latin typeface="+mj-lt"/>
              </a:rPr>
              <a:t> con.</a:t>
            </a:r>
            <a:endParaRPr lang="en-US" altLang="en-US" sz="5600" u="sng" dirty="0">
              <a:solidFill>
                <a:schemeClr val="bg1"/>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0480636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4000"/>
              </a:lnSpc>
              <a:buNone/>
            </a:pPr>
            <a:r>
              <a:rPr lang="en-US" altLang="en-US" sz="4700" u="sng" dirty="0" err="1" smtClean="0">
                <a:solidFill>
                  <a:srgbClr val="FFFF00"/>
                </a:solidFill>
                <a:latin typeface="+mj-lt"/>
                <a:ea typeface="Tahoma" panose="020B0604030504040204" pitchFamily="34" charset="0"/>
                <a:cs typeface="Times New Roman" panose="02020603050405020304" pitchFamily="18" charset="0"/>
              </a:rPr>
              <a:t>Đk</a:t>
            </a:r>
            <a:r>
              <a:rPr lang="en-US" altLang="en-US" sz="4700" u="sng" dirty="0" smtClean="0">
                <a:solidFill>
                  <a:srgbClr val="FFFF00"/>
                </a:solidFill>
                <a:effectLst/>
                <a:latin typeface="+mj-lt"/>
                <a:ea typeface="Tahoma" panose="020B0604030504040204" pitchFamily="34" charset="0"/>
                <a:cs typeface="Times New Roman" panose="02020603050405020304" pitchFamily="18" charset="0"/>
              </a:rPr>
              <a:t>:</a:t>
            </a:r>
            <a:r>
              <a:rPr lang="en-US" altLang="en-US" sz="4700" dirty="0" smtClean="0">
                <a:solidFill>
                  <a:schemeClr val="bg1"/>
                </a:solidFill>
                <a:effectLst/>
                <a:latin typeface="+mj-lt"/>
                <a:ea typeface="Tahoma" panose="020B0604030504040204" pitchFamily="34" charset="0"/>
                <a:cs typeface="Times New Roman" panose="02020603050405020304" pitchFamily="18" charset="0"/>
              </a:rPr>
              <a:t> </a:t>
            </a:r>
            <a:r>
              <a:rPr lang="en-US" sz="4700" dirty="0" err="1" smtClean="0">
                <a:solidFill>
                  <a:schemeClr val="bg1"/>
                </a:solidFill>
                <a:effectLst/>
                <a:latin typeface="+mj-lt"/>
              </a:rPr>
              <a:t>Chúa</a:t>
            </a:r>
            <a:r>
              <a:rPr lang="en-US" sz="4700" dirty="0" smtClean="0">
                <a:solidFill>
                  <a:schemeClr val="bg1"/>
                </a:solidFill>
                <a:effectLst/>
                <a:latin typeface="+mj-lt"/>
              </a:rPr>
              <a:t> </a:t>
            </a:r>
            <a:r>
              <a:rPr lang="en-US" sz="4700" dirty="0" err="1" smtClean="0">
                <a:solidFill>
                  <a:schemeClr val="bg1"/>
                </a:solidFill>
                <a:effectLst/>
                <a:latin typeface="+mj-lt"/>
              </a:rPr>
              <a:t>ơi</a:t>
            </a:r>
            <a:r>
              <a:rPr lang="en-US" sz="4700" dirty="0" smtClean="0">
                <a:solidFill>
                  <a:schemeClr val="bg1"/>
                </a:solidFill>
                <a:effectLst/>
                <a:latin typeface="+mj-lt"/>
              </a:rPr>
              <a:t>, </a:t>
            </a:r>
            <a:r>
              <a:rPr lang="en-US" sz="4700" dirty="0" err="1" smtClean="0">
                <a:solidFill>
                  <a:schemeClr val="bg1"/>
                </a:solidFill>
                <a:effectLst/>
                <a:latin typeface="+mj-lt"/>
              </a:rPr>
              <a:t>thân</a:t>
            </a:r>
            <a:r>
              <a:rPr lang="en-US" sz="4700" dirty="0" smtClean="0">
                <a:solidFill>
                  <a:schemeClr val="bg1"/>
                </a:solidFill>
                <a:effectLst/>
                <a:latin typeface="+mj-lt"/>
              </a:rPr>
              <a:t> con </a:t>
            </a:r>
            <a:r>
              <a:rPr lang="en-US" sz="4700" dirty="0" err="1" smtClean="0">
                <a:solidFill>
                  <a:schemeClr val="bg1"/>
                </a:solidFill>
                <a:effectLst/>
                <a:latin typeface="+mj-lt"/>
              </a:rPr>
              <a:t>là</a:t>
            </a:r>
            <a:r>
              <a:rPr lang="en-US" sz="4700" dirty="0" smtClean="0">
                <a:solidFill>
                  <a:schemeClr val="bg1"/>
                </a:solidFill>
                <a:effectLst/>
                <a:latin typeface="+mj-lt"/>
              </a:rPr>
              <a:t> </a:t>
            </a:r>
            <a:r>
              <a:rPr lang="en-US" sz="4700" dirty="0" err="1" smtClean="0">
                <a:solidFill>
                  <a:schemeClr val="bg1"/>
                </a:solidFill>
                <a:effectLst/>
                <a:latin typeface="+mj-lt"/>
              </a:rPr>
              <a:t>thân</a:t>
            </a:r>
            <a:r>
              <a:rPr lang="en-US" sz="4700" dirty="0" smtClean="0">
                <a:solidFill>
                  <a:schemeClr val="bg1"/>
                </a:solidFill>
                <a:effectLst/>
                <a:latin typeface="+mj-lt"/>
              </a:rPr>
              <a:t> </a:t>
            </a:r>
            <a:r>
              <a:rPr lang="en-US" sz="4700" dirty="0" err="1" smtClean="0">
                <a:solidFill>
                  <a:schemeClr val="bg1"/>
                </a:solidFill>
                <a:effectLst/>
                <a:latin typeface="+mj-lt"/>
              </a:rPr>
              <a:t>lúa</a:t>
            </a:r>
            <a:r>
              <a:rPr lang="en-US" sz="4700" dirty="0" smtClean="0">
                <a:solidFill>
                  <a:schemeClr val="bg1"/>
                </a:solidFill>
                <a:effectLst/>
                <a:latin typeface="+mj-lt"/>
              </a:rPr>
              <a:t> </a:t>
            </a:r>
            <a:r>
              <a:rPr lang="en-US" sz="4700" dirty="0" err="1" smtClean="0">
                <a:solidFill>
                  <a:schemeClr val="bg1"/>
                </a:solidFill>
                <a:effectLst/>
                <a:latin typeface="+mj-lt"/>
              </a:rPr>
              <a:t>miến</a:t>
            </a:r>
            <a:r>
              <a:rPr lang="en-US" sz="4700" dirty="0" smtClean="0">
                <a:solidFill>
                  <a:schemeClr val="bg1"/>
                </a:solidFill>
                <a:latin typeface="+mj-lt"/>
              </a:rPr>
              <a:t>. </a:t>
            </a:r>
            <a:r>
              <a:rPr lang="en-US" sz="4700" dirty="0" smtClean="0">
                <a:solidFill>
                  <a:srgbClr val="FFFF00"/>
                </a:solidFill>
                <a:latin typeface="+mj-lt"/>
              </a:rPr>
              <a:t>(</a:t>
            </a:r>
            <a:r>
              <a:rPr lang="en-US" sz="4700" dirty="0" err="1" smtClean="0">
                <a:solidFill>
                  <a:srgbClr val="FFFF00"/>
                </a:solidFill>
                <a:latin typeface="+mj-lt"/>
              </a:rPr>
              <a:t>Gieo</a:t>
            </a:r>
            <a:r>
              <a:rPr lang="en-US" sz="4700" dirty="0" smtClean="0">
                <a:solidFill>
                  <a:srgbClr val="FFFF00"/>
                </a:solidFill>
                <a:latin typeface="+mj-lt"/>
              </a:rPr>
              <a:t> </a:t>
            </a:r>
            <a:r>
              <a:rPr lang="en-US" sz="4700" dirty="0" err="1" smtClean="0">
                <a:solidFill>
                  <a:srgbClr val="FFFF00"/>
                </a:solidFill>
                <a:latin typeface="+mj-lt"/>
              </a:rPr>
              <a:t>vào</a:t>
            </a:r>
            <a:r>
              <a:rPr lang="en-US" sz="4700" dirty="0" smtClean="0">
                <a:solidFill>
                  <a:srgbClr val="FFFF00"/>
                </a:solidFill>
                <a:latin typeface="+mj-lt"/>
              </a:rPr>
              <a:t> </a:t>
            </a:r>
            <a:r>
              <a:rPr lang="en-US" sz="4700" dirty="0" err="1" smtClean="0">
                <a:solidFill>
                  <a:srgbClr val="FFFF00"/>
                </a:solidFill>
                <a:latin typeface="+mj-lt"/>
              </a:rPr>
              <a:t>lòng</a:t>
            </a:r>
            <a:r>
              <a:rPr lang="en-US" sz="4700" dirty="0" smtClean="0">
                <a:solidFill>
                  <a:srgbClr val="FFFF00"/>
                </a:solidFill>
                <a:latin typeface="+mj-lt"/>
              </a:rPr>
              <a:t> </a:t>
            </a:r>
            <a:r>
              <a:rPr lang="en-US" sz="4700" dirty="0" err="1" smtClean="0">
                <a:solidFill>
                  <a:srgbClr val="FFFF00"/>
                </a:solidFill>
                <a:latin typeface="+mj-lt"/>
              </a:rPr>
              <a:t>đời</a:t>
            </a:r>
            <a:r>
              <a:rPr lang="en-US" sz="4700" dirty="0" smtClean="0">
                <a:solidFill>
                  <a:srgbClr val="FFFF00"/>
                </a:solidFill>
                <a:latin typeface="+mj-lt"/>
              </a:rPr>
              <a:t>)</a:t>
            </a:r>
            <a:r>
              <a:rPr lang="en-US" sz="4700" dirty="0" smtClean="0">
                <a:solidFill>
                  <a:schemeClr val="bg1"/>
                </a:solidFill>
                <a:latin typeface="+mj-lt"/>
              </a:rPr>
              <a:t> </a:t>
            </a:r>
            <a:r>
              <a:rPr lang="en-US" sz="4700" dirty="0" err="1" smtClean="0">
                <a:solidFill>
                  <a:schemeClr val="bg1"/>
                </a:solidFill>
                <a:latin typeface="+mj-lt"/>
              </a:rPr>
              <a:t>Gieo</a:t>
            </a:r>
            <a:r>
              <a:rPr lang="en-US" sz="4700" dirty="0" smtClean="0">
                <a:solidFill>
                  <a:schemeClr val="bg1"/>
                </a:solidFill>
                <a:latin typeface="+mj-lt"/>
              </a:rPr>
              <a:t> </a:t>
            </a:r>
            <a:r>
              <a:rPr lang="en-US" sz="4700" dirty="0" err="1" smtClean="0">
                <a:solidFill>
                  <a:schemeClr val="bg1"/>
                </a:solidFill>
                <a:latin typeface="+mj-lt"/>
              </a:rPr>
              <a:t>vào</a:t>
            </a:r>
            <a:r>
              <a:rPr lang="en-US" sz="4700" dirty="0" smtClean="0">
                <a:solidFill>
                  <a:schemeClr val="bg1"/>
                </a:solidFill>
                <a:latin typeface="+mj-lt"/>
              </a:rPr>
              <a:t> </a:t>
            </a:r>
            <a:r>
              <a:rPr lang="en-US" sz="4700" dirty="0" err="1" smtClean="0">
                <a:solidFill>
                  <a:schemeClr val="bg1"/>
                </a:solidFill>
                <a:latin typeface="+mj-lt"/>
              </a:rPr>
              <a:t>lòng</a:t>
            </a:r>
            <a:r>
              <a:rPr lang="en-US" sz="4700" dirty="0" smtClean="0">
                <a:solidFill>
                  <a:schemeClr val="bg1"/>
                </a:solidFill>
                <a:latin typeface="+mj-lt"/>
              </a:rPr>
              <a:t> </a:t>
            </a:r>
            <a:r>
              <a:rPr lang="en-US" sz="4700" dirty="0" err="1" smtClean="0">
                <a:solidFill>
                  <a:schemeClr val="bg1"/>
                </a:solidFill>
                <a:latin typeface="+mj-lt"/>
              </a:rPr>
              <a:t>đời</a:t>
            </a:r>
            <a:r>
              <a:rPr lang="en-US" sz="4700" dirty="0" smtClean="0">
                <a:solidFill>
                  <a:schemeClr val="bg1"/>
                </a:solidFill>
                <a:latin typeface="+mj-lt"/>
              </a:rPr>
              <a:t> </a:t>
            </a:r>
            <a:r>
              <a:rPr lang="en-US" sz="4700" dirty="0" err="1" smtClean="0">
                <a:solidFill>
                  <a:schemeClr val="bg1"/>
                </a:solidFill>
                <a:latin typeface="+mj-lt"/>
              </a:rPr>
              <a:t>và</a:t>
            </a:r>
            <a:r>
              <a:rPr lang="en-US" sz="4700" dirty="0" smtClean="0">
                <a:solidFill>
                  <a:schemeClr val="bg1"/>
                </a:solidFill>
                <a:latin typeface="+mj-lt"/>
              </a:rPr>
              <a:t> </a:t>
            </a:r>
            <a:r>
              <a:rPr lang="en-US" sz="4700" dirty="0" err="1" smtClean="0">
                <a:solidFill>
                  <a:schemeClr val="bg1"/>
                </a:solidFill>
                <a:latin typeface="+mj-lt"/>
              </a:rPr>
              <a:t>mục</a:t>
            </a:r>
            <a:r>
              <a:rPr lang="en-US" sz="4700" dirty="0" smtClean="0">
                <a:solidFill>
                  <a:schemeClr val="bg1"/>
                </a:solidFill>
                <a:latin typeface="+mj-lt"/>
              </a:rPr>
              <a:t> </a:t>
            </a:r>
            <a:r>
              <a:rPr lang="en-US" sz="4700" dirty="0" err="1" smtClean="0">
                <a:solidFill>
                  <a:schemeClr val="bg1"/>
                </a:solidFill>
                <a:latin typeface="+mj-lt"/>
              </a:rPr>
              <a:t>nát</a:t>
            </a:r>
            <a:r>
              <a:rPr lang="en-US" sz="4700" dirty="0" smtClean="0">
                <a:solidFill>
                  <a:schemeClr val="bg1"/>
                </a:solidFill>
                <a:latin typeface="+mj-lt"/>
              </a:rPr>
              <a:t> </a:t>
            </a:r>
            <a:r>
              <a:rPr lang="en-US" sz="4700" dirty="0" err="1" smtClean="0">
                <a:solidFill>
                  <a:schemeClr val="bg1"/>
                </a:solidFill>
                <a:latin typeface="+mj-lt"/>
              </a:rPr>
              <a:t>với</a:t>
            </a:r>
            <a:r>
              <a:rPr lang="en-US" sz="4700" dirty="0" smtClean="0">
                <a:solidFill>
                  <a:schemeClr val="bg1"/>
                </a:solidFill>
                <a:latin typeface="+mj-lt"/>
              </a:rPr>
              <a:t> </a:t>
            </a:r>
            <a:r>
              <a:rPr lang="en-US" sz="4700" dirty="0" err="1" smtClean="0">
                <a:solidFill>
                  <a:schemeClr val="bg1"/>
                </a:solidFill>
                <a:latin typeface="+mj-lt"/>
              </a:rPr>
              <a:t>thời</a:t>
            </a:r>
            <a:r>
              <a:rPr lang="en-US" sz="4700" dirty="0" smtClean="0">
                <a:solidFill>
                  <a:schemeClr val="bg1"/>
                </a:solidFill>
                <a:latin typeface="+mj-lt"/>
              </a:rPr>
              <a:t> </a:t>
            </a:r>
            <a:r>
              <a:rPr lang="en-US" sz="4700" dirty="0" err="1" smtClean="0">
                <a:solidFill>
                  <a:schemeClr val="bg1"/>
                </a:solidFill>
                <a:latin typeface="+mj-lt"/>
              </a:rPr>
              <a:t>gian</a:t>
            </a:r>
            <a:r>
              <a:rPr lang="en-US" sz="4700" dirty="0" smtClean="0">
                <a:solidFill>
                  <a:schemeClr val="bg1"/>
                </a:solidFill>
                <a:latin typeface="+mj-lt"/>
              </a:rPr>
              <a:t>. </a:t>
            </a:r>
            <a:r>
              <a:rPr lang="en-US" sz="4700" dirty="0" err="1" smtClean="0">
                <a:solidFill>
                  <a:schemeClr val="bg1"/>
                </a:solidFill>
                <a:latin typeface="+mj-lt"/>
              </a:rPr>
              <a:t>Bông</a:t>
            </a:r>
            <a:r>
              <a:rPr lang="en-US" sz="4700" dirty="0" smtClean="0">
                <a:solidFill>
                  <a:schemeClr val="bg1"/>
                </a:solidFill>
                <a:latin typeface="+mj-lt"/>
              </a:rPr>
              <a:t> </a:t>
            </a:r>
            <a:r>
              <a:rPr lang="en-US" sz="4700" dirty="0" err="1" smtClean="0">
                <a:solidFill>
                  <a:schemeClr val="bg1"/>
                </a:solidFill>
                <a:latin typeface="+mj-lt"/>
              </a:rPr>
              <a:t>lúa</a:t>
            </a:r>
            <a:r>
              <a:rPr lang="en-US" sz="4700" dirty="0" smtClean="0">
                <a:solidFill>
                  <a:schemeClr val="bg1"/>
                </a:solidFill>
                <a:latin typeface="+mj-lt"/>
              </a:rPr>
              <a:t> </a:t>
            </a:r>
            <a:r>
              <a:rPr lang="en-US" sz="4700" dirty="0" err="1" smtClean="0">
                <a:solidFill>
                  <a:schemeClr val="bg1"/>
                </a:solidFill>
                <a:latin typeface="+mj-lt"/>
              </a:rPr>
              <a:t>vàng</a:t>
            </a:r>
            <a:r>
              <a:rPr lang="en-US" sz="4700" dirty="0" smtClean="0">
                <a:solidFill>
                  <a:schemeClr val="bg1"/>
                </a:solidFill>
                <a:latin typeface="+mj-lt"/>
              </a:rPr>
              <a:t> </a:t>
            </a:r>
            <a:r>
              <a:rPr lang="en-US" sz="4700" dirty="0" err="1" smtClean="0">
                <a:solidFill>
                  <a:schemeClr val="bg1"/>
                </a:solidFill>
                <a:latin typeface="+mj-lt"/>
              </a:rPr>
              <a:t>kết</a:t>
            </a:r>
            <a:r>
              <a:rPr lang="en-US" sz="4700" dirty="0" smtClean="0">
                <a:solidFill>
                  <a:schemeClr val="bg1"/>
                </a:solidFill>
                <a:latin typeface="+mj-lt"/>
              </a:rPr>
              <a:t> </a:t>
            </a:r>
            <a:r>
              <a:rPr lang="en-US" sz="4700" dirty="0" err="1" smtClean="0">
                <a:solidFill>
                  <a:schemeClr val="bg1"/>
                </a:solidFill>
                <a:latin typeface="+mj-lt"/>
              </a:rPr>
              <a:t>thành</a:t>
            </a:r>
            <a:r>
              <a:rPr lang="en-US" sz="4700" dirty="0" smtClean="0">
                <a:solidFill>
                  <a:schemeClr val="bg1"/>
                </a:solidFill>
                <a:latin typeface="+mj-lt"/>
              </a:rPr>
              <a:t> </a:t>
            </a:r>
            <a:r>
              <a:rPr lang="en-US" sz="4700" dirty="0" err="1" smtClean="0">
                <a:solidFill>
                  <a:schemeClr val="bg1"/>
                </a:solidFill>
                <a:latin typeface="+mj-lt"/>
              </a:rPr>
              <a:t>tấm</a:t>
            </a:r>
            <a:r>
              <a:rPr lang="en-US" sz="4700" dirty="0" smtClean="0">
                <a:solidFill>
                  <a:schemeClr val="bg1"/>
                </a:solidFill>
                <a:latin typeface="+mj-lt"/>
              </a:rPr>
              <a:t> </a:t>
            </a:r>
            <a:r>
              <a:rPr lang="en-US" sz="4700" dirty="0" err="1" smtClean="0">
                <a:solidFill>
                  <a:schemeClr val="bg1"/>
                </a:solidFill>
                <a:latin typeface="+mj-lt"/>
              </a:rPr>
              <a:t>bánh</a:t>
            </a:r>
            <a:r>
              <a:rPr lang="en-US" sz="4700" dirty="0" smtClean="0">
                <a:solidFill>
                  <a:schemeClr val="bg1"/>
                </a:solidFill>
                <a:latin typeface="+mj-lt"/>
              </a:rPr>
              <a:t> </a:t>
            </a:r>
            <a:r>
              <a:rPr lang="en-US" sz="4700" dirty="0" err="1" smtClean="0">
                <a:solidFill>
                  <a:schemeClr val="bg1"/>
                </a:solidFill>
                <a:latin typeface="+mj-lt"/>
              </a:rPr>
              <a:t>và</a:t>
            </a:r>
            <a:r>
              <a:rPr lang="en-US" sz="4700" dirty="0" smtClean="0">
                <a:solidFill>
                  <a:schemeClr val="bg1"/>
                </a:solidFill>
                <a:latin typeface="+mj-lt"/>
              </a:rPr>
              <a:t> </a:t>
            </a:r>
            <a:r>
              <a:rPr lang="en-US" sz="4700" dirty="0" err="1" smtClean="0">
                <a:solidFill>
                  <a:schemeClr val="bg1"/>
                </a:solidFill>
                <a:latin typeface="+mj-lt"/>
              </a:rPr>
              <a:t>thân</a:t>
            </a:r>
            <a:r>
              <a:rPr lang="en-US" sz="4700" dirty="0" smtClean="0">
                <a:solidFill>
                  <a:schemeClr val="bg1"/>
                </a:solidFill>
                <a:latin typeface="+mj-lt"/>
              </a:rPr>
              <a:t> con </a:t>
            </a:r>
            <a:r>
              <a:rPr lang="en-US" sz="4700" dirty="0" err="1" smtClean="0">
                <a:solidFill>
                  <a:schemeClr val="bg1"/>
                </a:solidFill>
                <a:latin typeface="+mj-lt"/>
              </a:rPr>
              <a:t>trở</a:t>
            </a:r>
            <a:r>
              <a:rPr lang="en-US" sz="4700" dirty="0" smtClean="0">
                <a:solidFill>
                  <a:schemeClr val="bg1"/>
                </a:solidFill>
                <a:latin typeface="+mj-lt"/>
              </a:rPr>
              <a:t> </a:t>
            </a:r>
            <a:r>
              <a:rPr lang="en-US" sz="4700" dirty="0" err="1" smtClean="0">
                <a:solidFill>
                  <a:schemeClr val="bg1"/>
                </a:solidFill>
                <a:latin typeface="+mj-lt"/>
              </a:rPr>
              <a:t>thành</a:t>
            </a:r>
            <a:r>
              <a:rPr lang="en-US" sz="4700" dirty="0" smtClean="0">
                <a:solidFill>
                  <a:schemeClr val="bg1"/>
                </a:solidFill>
                <a:latin typeface="+mj-lt"/>
              </a:rPr>
              <a:t> </a:t>
            </a:r>
            <a:r>
              <a:rPr lang="en-US" sz="4700" dirty="0" err="1" smtClean="0">
                <a:solidFill>
                  <a:schemeClr val="bg1"/>
                </a:solidFill>
                <a:latin typeface="+mj-lt"/>
              </a:rPr>
              <a:t>hiến</a:t>
            </a:r>
            <a:r>
              <a:rPr lang="en-US" sz="4700" dirty="0" smtClean="0">
                <a:solidFill>
                  <a:schemeClr val="bg1"/>
                </a:solidFill>
                <a:latin typeface="+mj-lt"/>
              </a:rPr>
              <a:t> </a:t>
            </a:r>
            <a:r>
              <a:rPr lang="en-US" sz="4700" dirty="0" err="1" smtClean="0">
                <a:solidFill>
                  <a:schemeClr val="bg1"/>
                </a:solidFill>
                <a:latin typeface="+mj-lt"/>
              </a:rPr>
              <a:t>vật</a:t>
            </a:r>
            <a:r>
              <a:rPr lang="en-US" sz="4700" dirty="0" smtClean="0">
                <a:solidFill>
                  <a:schemeClr val="bg1"/>
                </a:solidFill>
                <a:latin typeface="+mj-lt"/>
              </a:rPr>
              <a:t>, </a:t>
            </a:r>
            <a:r>
              <a:rPr lang="en-US" sz="4700" dirty="0" err="1" smtClean="0">
                <a:solidFill>
                  <a:schemeClr val="bg1"/>
                </a:solidFill>
                <a:latin typeface="+mj-lt"/>
              </a:rPr>
              <a:t>nguyện</a:t>
            </a:r>
            <a:r>
              <a:rPr lang="en-US" sz="4700" dirty="0" smtClean="0">
                <a:solidFill>
                  <a:schemeClr val="bg1"/>
                </a:solidFill>
                <a:latin typeface="+mj-lt"/>
              </a:rPr>
              <a:t> </a:t>
            </a:r>
            <a:r>
              <a:rPr lang="en-US" sz="4700" dirty="0" err="1" smtClean="0">
                <a:solidFill>
                  <a:schemeClr val="bg1"/>
                </a:solidFill>
                <a:latin typeface="+mj-lt"/>
              </a:rPr>
              <a:t>dâng</a:t>
            </a:r>
            <a:r>
              <a:rPr lang="en-US" sz="4700" dirty="0" smtClean="0">
                <a:solidFill>
                  <a:schemeClr val="bg1"/>
                </a:solidFill>
                <a:latin typeface="+mj-lt"/>
              </a:rPr>
              <a:t> </a:t>
            </a:r>
            <a:r>
              <a:rPr lang="en-US" sz="4700" dirty="0" err="1" smtClean="0">
                <a:solidFill>
                  <a:schemeClr val="bg1"/>
                </a:solidFill>
                <a:latin typeface="+mj-lt"/>
              </a:rPr>
              <a:t>lên</a:t>
            </a:r>
            <a:r>
              <a:rPr lang="en-US" sz="4700" dirty="0" smtClean="0">
                <a:solidFill>
                  <a:schemeClr val="bg1"/>
                </a:solidFill>
                <a:latin typeface="+mj-lt"/>
              </a:rPr>
              <a:t> </a:t>
            </a:r>
            <a:r>
              <a:rPr lang="en-US" sz="4700" dirty="0" err="1" smtClean="0">
                <a:solidFill>
                  <a:schemeClr val="bg1"/>
                </a:solidFill>
                <a:latin typeface="+mj-lt"/>
              </a:rPr>
              <a:t>như</a:t>
            </a:r>
            <a:r>
              <a:rPr lang="en-US" sz="4700" dirty="0" smtClean="0">
                <a:solidFill>
                  <a:schemeClr val="bg1"/>
                </a:solidFill>
                <a:latin typeface="+mj-lt"/>
              </a:rPr>
              <a:t> </a:t>
            </a:r>
            <a:r>
              <a:rPr lang="en-US" sz="4700" dirty="0" err="1" smtClean="0">
                <a:solidFill>
                  <a:schemeClr val="bg1"/>
                </a:solidFill>
                <a:latin typeface="+mj-lt"/>
              </a:rPr>
              <a:t>lễ</a:t>
            </a:r>
            <a:r>
              <a:rPr lang="en-US" sz="4700" dirty="0" smtClean="0">
                <a:solidFill>
                  <a:schemeClr val="bg1"/>
                </a:solidFill>
                <a:latin typeface="+mj-lt"/>
              </a:rPr>
              <a:t> </a:t>
            </a:r>
            <a:r>
              <a:rPr lang="en-US" sz="4700" dirty="0" err="1" smtClean="0">
                <a:solidFill>
                  <a:schemeClr val="bg1"/>
                </a:solidFill>
                <a:latin typeface="+mj-lt"/>
              </a:rPr>
              <a:t>toàn</a:t>
            </a:r>
            <a:r>
              <a:rPr lang="en-US" sz="4700" dirty="0" smtClean="0">
                <a:solidFill>
                  <a:schemeClr val="bg1"/>
                </a:solidFill>
                <a:latin typeface="+mj-lt"/>
              </a:rPr>
              <a:t> </a:t>
            </a:r>
            <a:r>
              <a:rPr lang="en-US" sz="4700" dirty="0" err="1" smtClean="0">
                <a:solidFill>
                  <a:schemeClr val="bg1"/>
                </a:solidFill>
                <a:latin typeface="+mj-lt"/>
              </a:rPr>
              <a:t>thiêu</a:t>
            </a:r>
            <a:r>
              <a:rPr lang="en-US" sz="4700" dirty="0" smtClean="0">
                <a:solidFill>
                  <a:schemeClr val="bg1"/>
                </a:solidFill>
                <a:latin typeface="+mj-lt"/>
              </a:rPr>
              <a:t>.</a:t>
            </a:r>
            <a:endParaRPr lang="en-US" altLang="en-US" sz="4700" u="sng" dirty="0">
              <a:solidFill>
                <a:schemeClr val="bg1"/>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4740515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400" u="sng" dirty="0" smtClean="0">
                <a:solidFill>
                  <a:srgbClr val="FFFF00"/>
                </a:solidFill>
                <a:latin typeface="+mj-lt"/>
                <a:ea typeface="Tahoma" panose="020B0604030504040204" pitchFamily="34" charset="0"/>
                <a:cs typeface="Times New Roman" panose="02020603050405020304" pitchFamily="18" charset="0"/>
              </a:rPr>
              <a:t>Tk2</a:t>
            </a:r>
            <a:r>
              <a:rPr lang="en-US" altLang="en-US" sz="5400" u="sng" dirty="0" smtClean="0">
                <a:solidFill>
                  <a:srgbClr val="FFFF00"/>
                </a:solidFill>
                <a:effectLst/>
                <a:latin typeface="+mj-lt"/>
                <a:ea typeface="Tahoma" panose="020B0604030504040204" pitchFamily="34" charset="0"/>
                <a:cs typeface="Times New Roman" panose="02020603050405020304" pitchFamily="18" charset="0"/>
              </a:rPr>
              <a:t>:</a:t>
            </a:r>
            <a:r>
              <a:rPr lang="en-US" altLang="en-US" sz="5400" dirty="0" smtClean="0">
                <a:solidFill>
                  <a:schemeClr val="bg1"/>
                </a:solidFill>
                <a:effectLst/>
                <a:latin typeface="+mj-lt"/>
                <a:ea typeface="Tahoma" panose="020B0604030504040204" pitchFamily="34" charset="0"/>
                <a:cs typeface="Times New Roman" panose="02020603050405020304" pitchFamily="18" charset="0"/>
              </a:rPr>
              <a:t> </a:t>
            </a:r>
            <a:r>
              <a:rPr lang="en-US" altLang="en-US" sz="5400" dirty="0" err="1" smtClean="0">
                <a:solidFill>
                  <a:schemeClr val="bg1"/>
                </a:solidFill>
                <a:latin typeface="+mj-lt"/>
              </a:rPr>
              <a:t>Đây</a:t>
            </a:r>
            <a:r>
              <a:rPr lang="en-US" altLang="en-US" sz="5400" dirty="0" smtClean="0">
                <a:solidFill>
                  <a:schemeClr val="bg1"/>
                </a:solidFill>
                <a:latin typeface="+mj-lt"/>
              </a:rPr>
              <a:t> </a:t>
            </a:r>
            <a:r>
              <a:rPr lang="en-US" altLang="en-US" sz="5400" dirty="0" err="1" smtClean="0">
                <a:solidFill>
                  <a:schemeClr val="bg1"/>
                </a:solidFill>
                <a:latin typeface="+mj-lt"/>
              </a:rPr>
              <a:t>tương</a:t>
            </a:r>
            <a:r>
              <a:rPr lang="en-US" altLang="en-US" sz="5400" dirty="0" smtClean="0">
                <a:solidFill>
                  <a:schemeClr val="bg1"/>
                </a:solidFill>
                <a:latin typeface="+mj-lt"/>
              </a:rPr>
              <a:t> </a:t>
            </a:r>
            <a:r>
              <a:rPr lang="en-US" altLang="en-US" sz="5400" dirty="0" err="1" smtClean="0">
                <a:solidFill>
                  <a:schemeClr val="bg1"/>
                </a:solidFill>
                <a:latin typeface="+mj-lt"/>
              </a:rPr>
              <a:t>lai</a:t>
            </a:r>
            <a:r>
              <a:rPr lang="en-US" altLang="en-US" sz="5400" dirty="0" smtClean="0">
                <a:solidFill>
                  <a:schemeClr val="bg1"/>
                </a:solidFill>
                <a:latin typeface="+mj-lt"/>
              </a:rPr>
              <a:t> </a:t>
            </a:r>
            <a:r>
              <a:rPr lang="en-US" altLang="en-US" sz="5400" dirty="0" err="1" smtClean="0">
                <a:solidFill>
                  <a:schemeClr val="bg1"/>
                </a:solidFill>
                <a:latin typeface="+mj-lt"/>
              </a:rPr>
              <a:t>quá</a:t>
            </a:r>
            <a:r>
              <a:rPr lang="en-US" altLang="en-US" sz="5400" dirty="0" smtClean="0">
                <a:solidFill>
                  <a:schemeClr val="bg1"/>
                </a:solidFill>
                <a:latin typeface="+mj-lt"/>
              </a:rPr>
              <a:t> </a:t>
            </a:r>
            <a:r>
              <a:rPr lang="en-US" altLang="en-US" sz="5400" dirty="0" err="1" smtClean="0">
                <a:solidFill>
                  <a:schemeClr val="bg1"/>
                </a:solidFill>
                <a:latin typeface="+mj-lt"/>
              </a:rPr>
              <a:t>khứ</a:t>
            </a:r>
            <a:r>
              <a:rPr lang="en-US" altLang="en-US" sz="5400" dirty="0" smtClean="0">
                <a:solidFill>
                  <a:schemeClr val="bg1"/>
                </a:solidFill>
                <a:latin typeface="+mj-lt"/>
              </a:rPr>
              <a:t> </a:t>
            </a:r>
            <a:r>
              <a:rPr lang="en-US" altLang="en-US" sz="5400" dirty="0" err="1" smtClean="0">
                <a:solidFill>
                  <a:schemeClr val="bg1"/>
                </a:solidFill>
                <a:latin typeface="+mj-lt"/>
              </a:rPr>
              <a:t>đời</a:t>
            </a:r>
            <a:r>
              <a:rPr lang="en-US" altLang="en-US" sz="5400" dirty="0" smtClean="0">
                <a:solidFill>
                  <a:schemeClr val="bg1"/>
                </a:solidFill>
                <a:latin typeface="+mj-lt"/>
              </a:rPr>
              <a:t> con, </a:t>
            </a:r>
            <a:r>
              <a:rPr lang="en-US" altLang="en-US" sz="5400" dirty="0" err="1" smtClean="0">
                <a:solidFill>
                  <a:schemeClr val="bg1"/>
                </a:solidFill>
                <a:latin typeface="+mj-lt"/>
              </a:rPr>
              <a:t>bao</a:t>
            </a:r>
            <a:r>
              <a:rPr lang="en-US" altLang="en-US" sz="5400" dirty="0" smtClean="0">
                <a:solidFill>
                  <a:schemeClr val="bg1"/>
                </a:solidFill>
                <a:latin typeface="+mj-lt"/>
              </a:rPr>
              <a:t> </a:t>
            </a:r>
            <a:r>
              <a:rPr lang="en-US" altLang="en-US" sz="5400" dirty="0" err="1" smtClean="0">
                <a:solidFill>
                  <a:schemeClr val="bg1"/>
                </a:solidFill>
                <a:latin typeface="+mj-lt"/>
              </a:rPr>
              <a:t>bâng</a:t>
            </a:r>
            <a:r>
              <a:rPr lang="en-US" altLang="en-US" sz="5400" dirty="0" smtClean="0">
                <a:solidFill>
                  <a:schemeClr val="bg1"/>
                </a:solidFill>
                <a:latin typeface="+mj-lt"/>
              </a:rPr>
              <a:t> </a:t>
            </a:r>
            <a:r>
              <a:rPr lang="en-US" altLang="en-US" sz="5400" dirty="0" err="1" smtClean="0">
                <a:solidFill>
                  <a:schemeClr val="bg1"/>
                </a:solidFill>
                <a:latin typeface="+mj-lt"/>
              </a:rPr>
              <a:t>khuâng</a:t>
            </a:r>
            <a:r>
              <a:rPr lang="en-US" altLang="en-US" sz="5400" dirty="0" smtClean="0">
                <a:solidFill>
                  <a:schemeClr val="bg1"/>
                </a:solidFill>
                <a:latin typeface="+mj-lt"/>
              </a:rPr>
              <a:t> </a:t>
            </a:r>
            <a:r>
              <a:rPr lang="en-US" altLang="en-US" sz="5400" dirty="0" err="1" smtClean="0">
                <a:solidFill>
                  <a:schemeClr val="bg1"/>
                </a:solidFill>
                <a:latin typeface="+mj-lt"/>
              </a:rPr>
              <a:t>với</a:t>
            </a:r>
            <a:r>
              <a:rPr lang="en-US" altLang="en-US" sz="5400" dirty="0" smtClean="0">
                <a:solidFill>
                  <a:schemeClr val="bg1"/>
                </a:solidFill>
                <a:latin typeface="+mj-lt"/>
              </a:rPr>
              <a:t> </a:t>
            </a:r>
            <a:r>
              <a:rPr lang="en-US" altLang="en-US" sz="5400" dirty="0" err="1" smtClean="0">
                <a:solidFill>
                  <a:schemeClr val="bg1"/>
                </a:solidFill>
                <a:latin typeface="+mj-lt"/>
              </a:rPr>
              <a:t>ngàn</a:t>
            </a:r>
            <a:r>
              <a:rPr lang="en-US" altLang="en-US" sz="5400" dirty="0" smtClean="0">
                <a:solidFill>
                  <a:schemeClr val="bg1"/>
                </a:solidFill>
                <a:latin typeface="+mj-lt"/>
              </a:rPr>
              <a:t> </a:t>
            </a:r>
            <a:r>
              <a:rPr lang="en-US" altLang="en-US" sz="5400" dirty="0" err="1" smtClean="0">
                <a:solidFill>
                  <a:schemeClr val="bg1"/>
                </a:solidFill>
                <a:latin typeface="+mj-lt"/>
              </a:rPr>
              <a:t>mộng</a:t>
            </a:r>
            <a:r>
              <a:rPr lang="en-US" altLang="en-US" sz="5400" dirty="0" smtClean="0">
                <a:solidFill>
                  <a:schemeClr val="bg1"/>
                </a:solidFill>
                <a:latin typeface="+mj-lt"/>
              </a:rPr>
              <a:t> </a:t>
            </a:r>
            <a:r>
              <a:rPr lang="en-US" altLang="en-US" sz="5400" dirty="0" err="1" smtClean="0">
                <a:solidFill>
                  <a:schemeClr val="bg1"/>
                </a:solidFill>
                <a:latin typeface="+mj-lt"/>
              </a:rPr>
              <a:t>ước</a:t>
            </a:r>
            <a:r>
              <a:rPr lang="en-US" altLang="en-US" sz="5400" dirty="0" smtClean="0">
                <a:solidFill>
                  <a:schemeClr val="bg1"/>
                </a:solidFill>
                <a:latin typeface="+mj-lt"/>
              </a:rPr>
              <a:t>. </a:t>
            </a:r>
            <a:r>
              <a:rPr lang="en-US" altLang="en-US" sz="5400" dirty="0" err="1" smtClean="0">
                <a:solidFill>
                  <a:schemeClr val="bg1"/>
                </a:solidFill>
                <a:latin typeface="+mj-lt"/>
              </a:rPr>
              <a:t>Xin</a:t>
            </a:r>
            <a:r>
              <a:rPr lang="en-US" altLang="en-US" sz="5400" dirty="0" smtClean="0">
                <a:solidFill>
                  <a:schemeClr val="bg1"/>
                </a:solidFill>
                <a:latin typeface="+mj-lt"/>
              </a:rPr>
              <a:t> </a:t>
            </a:r>
            <a:r>
              <a:rPr lang="en-US" altLang="en-US" sz="5400" dirty="0" err="1" smtClean="0">
                <a:solidFill>
                  <a:schemeClr val="bg1"/>
                </a:solidFill>
                <a:latin typeface="+mj-lt"/>
              </a:rPr>
              <a:t>dâng</a:t>
            </a:r>
            <a:r>
              <a:rPr lang="en-US" altLang="en-US" sz="5400" dirty="0" smtClean="0">
                <a:solidFill>
                  <a:schemeClr val="bg1"/>
                </a:solidFill>
                <a:latin typeface="+mj-lt"/>
              </a:rPr>
              <a:t> </a:t>
            </a:r>
            <a:r>
              <a:rPr lang="en-US" altLang="en-US" sz="5400" dirty="0" err="1" smtClean="0">
                <a:solidFill>
                  <a:schemeClr val="bg1"/>
                </a:solidFill>
                <a:latin typeface="+mj-lt"/>
              </a:rPr>
              <a:t>lên</a:t>
            </a:r>
            <a:r>
              <a:rPr lang="en-US" altLang="en-US" sz="5400" dirty="0" smtClean="0">
                <a:solidFill>
                  <a:schemeClr val="bg1"/>
                </a:solidFill>
                <a:latin typeface="+mj-lt"/>
              </a:rPr>
              <a:t> </a:t>
            </a:r>
            <a:r>
              <a:rPr lang="en-US" altLang="en-US" sz="5400" dirty="0" err="1" smtClean="0">
                <a:solidFill>
                  <a:schemeClr val="bg1"/>
                </a:solidFill>
                <a:latin typeface="+mj-lt"/>
              </a:rPr>
              <a:t>như</a:t>
            </a:r>
            <a:r>
              <a:rPr lang="en-US" altLang="en-US" sz="5400" dirty="0" smtClean="0">
                <a:solidFill>
                  <a:schemeClr val="bg1"/>
                </a:solidFill>
                <a:latin typeface="+mj-lt"/>
              </a:rPr>
              <a:t> </a:t>
            </a:r>
            <a:r>
              <a:rPr lang="en-US" altLang="en-US" sz="5400" dirty="0" err="1" smtClean="0">
                <a:solidFill>
                  <a:schemeClr val="bg1"/>
                </a:solidFill>
                <a:latin typeface="+mj-lt"/>
              </a:rPr>
              <a:t>một</a:t>
            </a:r>
            <a:r>
              <a:rPr lang="en-US" altLang="en-US" sz="5400" dirty="0" smtClean="0">
                <a:solidFill>
                  <a:schemeClr val="bg1"/>
                </a:solidFill>
                <a:latin typeface="+mj-lt"/>
              </a:rPr>
              <a:t> </a:t>
            </a:r>
            <a:r>
              <a:rPr lang="en-US" altLang="en-US" sz="5400" dirty="0" err="1" smtClean="0">
                <a:solidFill>
                  <a:schemeClr val="bg1"/>
                </a:solidFill>
                <a:latin typeface="+mj-lt"/>
              </a:rPr>
              <a:t>hiến</a:t>
            </a:r>
            <a:r>
              <a:rPr lang="en-US" altLang="en-US" sz="5400" dirty="0" smtClean="0">
                <a:solidFill>
                  <a:schemeClr val="bg1"/>
                </a:solidFill>
                <a:latin typeface="+mj-lt"/>
              </a:rPr>
              <a:t> </a:t>
            </a:r>
            <a:r>
              <a:rPr lang="en-US" altLang="en-US" sz="5400" dirty="0" err="1" smtClean="0">
                <a:solidFill>
                  <a:schemeClr val="bg1"/>
                </a:solidFill>
                <a:latin typeface="+mj-lt"/>
              </a:rPr>
              <a:t>vật</a:t>
            </a:r>
            <a:r>
              <a:rPr lang="en-US" altLang="en-US" sz="5400" dirty="0" smtClean="0">
                <a:solidFill>
                  <a:schemeClr val="bg1"/>
                </a:solidFill>
                <a:latin typeface="+mj-lt"/>
              </a:rPr>
              <a:t>. </a:t>
            </a:r>
            <a:r>
              <a:rPr lang="en-US" altLang="en-US" sz="5400" dirty="0" err="1" smtClean="0">
                <a:solidFill>
                  <a:schemeClr val="bg1"/>
                </a:solidFill>
                <a:latin typeface="+mj-lt"/>
              </a:rPr>
              <a:t>Nguyện</a:t>
            </a:r>
            <a:r>
              <a:rPr lang="en-US" altLang="en-US" sz="5400" dirty="0" smtClean="0">
                <a:solidFill>
                  <a:schemeClr val="bg1"/>
                </a:solidFill>
                <a:latin typeface="+mj-lt"/>
              </a:rPr>
              <a:t> </a:t>
            </a:r>
            <a:r>
              <a:rPr lang="en-US" altLang="en-US" sz="5400" dirty="0" err="1" smtClean="0">
                <a:solidFill>
                  <a:schemeClr val="bg1"/>
                </a:solidFill>
                <a:latin typeface="+mj-lt"/>
              </a:rPr>
              <a:t>Chúa</a:t>
            </a:r>
            <a:r>
              <a:rPr lang="en-US" altLang="en-US" sz="5400" dirty="0" smtClean="0">
                <a:solidFill>
                  <a:schemeClr val="bg1"/>
                </a:solidFill>
                <a:latin typeface="+mj-lt"/>
              </a:rPr>
              <a:t> </a:t>
            </a:r>
            <a:r>
              <a:rPr lang="en-US" altLang="en-US" sz="5400" dirty="0" err="1" smtClean="0">
                <a:solidFill>
                  <a:schemeClr val="bg1"/>
                </a:solidFill>
                <a:latin typeface="+mj-lt"/>
              </a:rPr>
              <a:t>Trời</a:t>
            </a:r>
            <a:r>
              <a:rPr lang="en-US" altLang="en-US" sz="5400" dirty="0" smtClean="0">
                <a:solidFill>
                  <a:schemeClr val="bg1"/>
                </a:solidFill>
                <a:latin typeface="+mj-lt"/>
              </a:rPr>
              <a:t> </a:t>
            </a:r>
            <a:r>
              <a:rPr lang="en-US" altLang="en-US" sz="5400" dirty="0" err="1" smtClean="0">
                <a:solidFill>
                  <a:schemeClr val="bg1"/>
                </a:solidFill>
                <a:latin typeface="+mj-lt"/>
              </a:rPr>
              <a:t>thánh</a:t>
            </a:r>
            <a:r>
              <a:rPr lang="en-US" altLang="en-US" sz="5400" dirty="0" smtClean="0">
                <a:solidFill>
                  <a:schemeClr val="bg1"/>
                </a:solidFill>
                <a:latin typeface="+mj-lt"/>
              </a:rPr>
              <a:t> </a:t>
            </a:r>
            <a:r>
              <a:rPr lang="en-US" altLang="en-US" sz="5400" dirty="0" err="1" smtClean="0">
                <a:solidFill>
                  <a:schemeClr val="bg1"/>
                </a:solidFill>
                <a:latin typeface="+mj-lt"/>
              </a:rPr>
              <a:t>hóa</a:t>
            </a:r>
            <a:r>
              <a:rPr lang="en-US" altLang="en-US" sz="5400" dirty="0" smtClean="0">
                <a:solidFill>
                  <a:schemeClr val="bg1"/>
                </a:solidFill>
                <a:latin typeface="+mj-lt"/>
              </a:rPr>
              <a:t> </a:t>
            </a:r>
            <a:r>
              <a:rPr lang="en-US" altLang="en-US" sz="5400" dirty="0" err="1" smtClean="0">
                <a:solidFill>
                  <a:schemeClr val="bg1"/>
                </a:solidFill>
                <a:latin typeface="+mj-lt"/>
              </a:rPr>
              <a:t>đời</a:t>
            </a:r>
            <a:r>
              <a:rPr lang="en-US" altLang="en-US" sz="5400" dirty="0" smtClean="0">
                <a:solidFill>
                  <a:schemeClr val="bg1"/>
                </a:solidFill>
                <a:latin typeface="+mj-lt"/>
              </a:rPr>
              <a:t> con.</a:t>
            </a:r>
            <a:endParaRPr lang="en-US" altLang="en-US" sz="5400" u="sng" dirty="0">
              <a:solidFill>
                <a:schemeClr val="bg1"/>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2863337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16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4139354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769361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b="0" u="sng" dirty="0" err="1" smtClean="0">
                <a:solidFill>
                  <a:srgbClr val="FFFF00"/>
                </a:solidFill>
                <a:effectLst/>
              </a:rPr>
              <a:t>Nguyện</a:t>
            </a:r>
            <a:r>
              <a:rPr lang="en-US" sz="6000" b="0" u="sng" dirty="0" smtClean="0">
                <a:solidFill>
                  <a:srgbClr val="FFFF00"/>
                </a:solidFill>
                <a:effectLst/>
              </a:rPr>
              <a:t> </a:t>
            </a:r>
            <a:r>
              <a:rPr lang="en-US" sz="6000" b="0" u="sng" dirty="0" err="1" smtClean="0">
                <a:solidFill>
                  <a:srgbClr val="FFFF00"/>
                </a:solidFill>
                <a:effectLst/>
              </a:rPr>
              <a:t>Hiệp</a:t>
            </a:r>
            <a:r>
              <a:rPr lang="en-US" sz="6000" b="0" u="sng" dirty="0" smtClean="0">
                <a:solidFill>
                  <a:srgbClr val="FFFF00"/>
                </a:solidFill>
                <a:effectLst/>
              </a:rPr>
              <a:t> </a:t>
            </a:r>
            <a:r>
              <a:rPr lang="en-US" sz="6000" b="0" u="sng" dirty="0" err="1" smtClean="0">
                <a:solidFill>
                  <a:srgbClr val="FFFF00"/>
                </a:solidFill>
                <a:effectLst/>
              </a:rPr>
              <a:t>Lễ</a:t>
            </a:r>
            <a:r>
              <a:rPr lang="en-US" sz="5400" b="0" dirty="0" smtClean="0">
                <a:solidFill>
                  <a:srgbClr val="FFFF00"/>
                </a:solidFill>
                <a:effectLst/>
              </a:rPr>
              <a:t/>
            </a:r>
            <a:br>
              <a:rPr lang="en-US" sz="5400" b="0" dirty="0" smtClean="0">
                <a:solidFill>
                  <a:srgbClr val="FFFF00"/>
                </a:solidFill>
                <a:effectLst/>
              </a:rPr>
            </a:br>
            <a:r>
              <a:rPr lang="en-US" sz="8000" dirty="0" err="1" smtClean="0">
                <a:solidFill>
                  <a:srgbClr val="FFFF00"/>
                </a:solidFill>
              </a:rPr>
              <a:t>Ca</a:t>
            </a:r>
            <a:r>
              <a:rPr lang="en-US" sz="8000" dirty="0" smtClean="0">
                <a:solidFill>
                  <a:srgbClr val="FFFF00"/>
                </a:solidFill>
              </a:rPr>
              <a:t> </a:t>
            </a:r>
            <a:r>
              <a:rPr lang="en-US" sz="8000" dirty="0" err="1" smtClean="0">
                <a:solidFill>
                  <a:srgbClr val="FFFF00"/>
                </a:solidFill>
              </a:rPr>
              <a:t>Tình</a:t>
            </a:r>
            <a:r>
              <a:rPr lang="en-US" sz="8000" dirty="0" smtClean="0">
                <a:solidFill>
                  <a:srgbClr val="FFFF00"/>
                </a:solidFill>
              </a:rPr>
              <a:t> Tri </a:t>
            </a:r>
            <a:r>
              <a:rPr lang="en-US" sz="8000" dirty="0" err="1" smtClean="0">
                <a:solidFill>
                  <a:srgbClr val="FFFF00"/>
                </a:solidFill>
              </a:rPr>
              <a:t>Âm</a:t>
            </a:r>
            <a:r>
              <a:rPr lang="en-US" sz="8000" dirty="0" smtClean="0">
                <a:solidFill>
                  <a:srgbClr val="FFFF00"/>
                </a:solidFill>
              </a:rPr>
              <a:t/>
            </a:r>
            <a:br>
              <a:rPr lang="en-US" sz="8000" dirty="0" smtClean="0">
                <a:solidFill>
                  <a:srgbClr val="FFFF00"/>
                </a:solidFill>
              </a:rPr>
            </a:br>
            <a:r>
              <a:rPr lang="en-US" sz="6000" i="1" dirty="0" smtClean="0">
                <a:solidFill>
                  <a:schemeClr val="bg1"/>
                </a:solidFill>
              </a:rPr>
              <a:t>Kim Long</a:t>
            </a:r>
            <a:endParaRPr lang="en-US" sz="6000" b="0" i="1" dirty="0">
              <a:solidFill>
                <a:schemeClr val="bg1"/>
              </a:solidFill>
              <a:effectLst/>
            </a:endParaRPr>
          </a:p>
        </p:txBody>
      </p:sp>
    </p:spTree>
    <p:extLst>
      <p:ext uri="{BB962C8B-B14F-4D97-AF65-F5344CB8AC3E}">
        <p14:creationId xmlns:p14="http://schemas.microsoft.com/office/powerpoint/2010/main" val="581768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100" b="0" u="sng" dirty="0" err="1" smtClean="0">
                <a:solidFill>
                  <a:srgbClr val="FFFF00"/>
                </a:solidFill>
                <a:effectLst/>
              </a:rPr>
              <a:t>Đk</a:t>
            </a:r>
            <a:r>
              <a:rPr lang="en-US" sz="5100" b="0" u="sng" dirty="0" smtClean="0">
                <a:solidFill>
                  <a:srgbClr val="FFFF00"/>
                </a:solidFill>
                <a:effectLst/>
              </a:rPr>
              <a:t>:</a:t>
            </a:r>
            <a:r>
              <a:rPr lang="en-US" sz="5100" b="0" dirty="0" smtClean="0">
                <a:solidFill>
                  <a:schemeClr val="bg1"/>
                </a:solidFill>
                <a:effectLst/>
              </a:rPr>
              <a:t> </a:t>
            </a:r>
            <a:r>
              <a:rPr lang="en-US" sz="5100" b="0" dirty="0" err="1" smtClean="0">
                <a:solidFill>
                  <a:schemeClr val="bg1"/>
                </a:solidFill>
                <a:effectLst/>
              </a:rPr>
              <a:t>Giữ</a:t>
            </a:r>
            <a:r>
              <a:rPr lang="en-US" sz="5100" b="0" dirty="0" smtClean="0">
                <a:solidFill>
                  <a:schemeClr val="bg1"/>
                </a:solidFill>
                <a:effectLst/>
              </a:rPr>
              <a:t> </a:t>
            </a:r>
            <a:r>
              <a:rPr lang="en-US" sz="5100" b="0" dirty="0" err="1" smtClean="0">
                <a:solidFill>
                  <a:schemeClr val="bg1"/>
                </a:solidFill>
                <a:effectLst/>
              </a:rPr>
              <a:t>gìn</a:t>
            </a:r>
            <a:r>
              <a:rPr lang="en-US" sz="5100" b="0" dirty="0" smtClean="0">
                <a:solidFill>
                  <a:schemeClr val="bg1"/>
                </a:solidFill>
                <a:effectLst/>
              </a:rPr>
              <a:t> con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ơi</a:t>
            </a:r>
            <a:r>
              <a:rPr lang="en-US" sz="5100" b="0" dirty="0" smtClean="0">
                <a:solidFill>
                  <a:schemeClr val="bg1"/>
                </a:solidFill>
                <a:effectLst/>
              </a:rPr>
              <a:t>, </a:t>
            </a:r>
            <a:r>
              <a:rPr lang="en-US" sz="5100" b="0" dirty="0" err="1" smtClean="0">
                <a:solidFill>
                  <a:schemeClr val="bg1"/>
                </a:solidFill>
                <a:effectLst/>
              </a:rPr>
              <a:t>vì</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là</a:t>
            </a:r>
            <a:r>
              <a:rPr lang="en-US" sz="5100" b="0" dirty="0" smtClean="0">
                <a:solidFill>
                  <a:schemeClr val="bg1"/>
                </a:solidFill>
                <a:effectLst/>
              </a:rPr>
              <a:t> </a:t>
            </a:r>
            <a:r>
              <a:rPr lang="en-US" sz="5100" b="0" dirty="0" err="1" smtClean="0">
                <a:solidFill>
                  <a:schemeClr val="bg1"/>
                </a:solidFill>
                <a:effectLst/>
              </a:rPr>
              <a:t>chốn</a:t>
            </a:r>
            <a:r>
              <a:rPr lang="en-US" sz="5100" b="0" dirty="0" smtClean="0">
                <a:solidFill>
                  <a:schemeClr val="bg1"/>
                </a:solidFill>
                <a:effectLst/>
              </a:rPr>
              <a:t> con </a:t>
            </a:r>
            <a:r>
              <a:rPr lang="en-US" sz="5100" b="0" dirty="0" err="1" smtClean="0">
                <a:solidFill>
                  <a:schemeClr val="bg1"/>
                </a:solidFill>
                <a:effectLst/>
              </a:rPr>
              <a:t>tựa</a:t>
            </a:r>
            <a:r>
              <a:rPr lang="en-US" sz="5100" b="0" dirty="0" smtClean="0">
                <a:solidFill>
                  <a:schemeClr val="bg1"/>
                </a:solidFill>
                <a:effectLst/>
              </a:rPr>
              <a:t> </a:t>
            </a:r>
            <a:r>
              <a:rPr lang="en-US" sz="5100" b="0" dirty="0" err="1" smtClean="0">
                <a:solidFill>
                  <a:schemeClr val="bg1"/>
                </a:solidFill>
                <a:effectLst/>
              </a:rPr>
              <a:t>nương</a:t>
            </a:r>
            <a:r>
              <a:rPr lang="en-US" sz="5100" b="0" dirty="0" smtClean="0">
                <a:solidFill>
                  <a:schemeClr val="bg1"/>
                </a:solidFill>
                <a:effectLst/>
              </a:rPr>
              <a:t> </a:t>
            </a:r>
            <a:r>
              <a:rPr lang="en-US" sz="5100" b="0" dirty="0" err="1" smtClean="0">
                <a:solidFill>
                  <a:schemeClr val="bg1"/>
                </a:solidFill>
                <a:effectLst/>
              </a:rPr>
              <a:t>tháng</a:t>
            </a:r>
            <a:r>
              <a:rPr lang="en-US" sz="5100" b="0" dirty="0" smtClean="0">
                <a:solidFill>
                  <a:schemeClr val="bg1"/>
                </a:solidFill>
                <a:effectLst/>
              </a:rPr>
              <a:t> </a:t>
            </a:r>
            <a:r>
              <a:rPr lang="en-US" sz="5100" b="0" dirty="0" err="1" smtClean="0">
                <a:solidFill>
                  <a:schemeClr val="bg1"/>
                </a:solidFill>
                <a:effectLst/>
              </a:rPr>
              <a:t>năm</a:t>
            </a:r>
            <a:r>
              <a:rPr lang="en-US" sz="5100" b="0" dirty="0" smtClean="0">
                <a:solidFill>
                  <a:schemeClr val="bg1"/>
                </a:solidFill>
                <a:effectLst/>
              </a:rPr>
              <a:t>. </a:t>
            </a:r>
            <a:r>
              <a:rPr lang="en-US" sz="5100" b="0" dirty="0" err="1" smtClean="0">
                <a:solidFill>
                  <a:schemeClr val="bg1"/>
                </a:solidFill>
                <a:effectLst/>
              </a:rPr>
              <a:t>Trong</a:t>
            </a:r>
            <a:r>
              <a:rPr lang="en-US" sz="5100" b="0" dirty="0" smtClean="0">
                <a:solidFill>
                  <a:schemeClr val="bg1"/>
                </a:solidFill>
                <a:effectLst/>
              </a:rPr>
              <a:t> </a:t>
            </a:r>
            <a:r>
              <a:rPr lang="en-US" sz="5100" b="0" dirty="0" err="1" smtClean="0">
                <a:solidFill>
                  <a:schemeClr val="bg1"/>
                </a:solidFill>
                <a:effectLst/>
              </a:rPr>
              <a:t>cánh</a:t>
            </a:r>
            <a:r>
              <a:rPr lang="en-US" sz="5100" b="0" dirty="0" smtClean="0">
                <a:solidFill>
                  <a:schemeClr val="bg1"/>
                </a:solidFill>
                <a:effectLst/>
              </a:rPr>
              <a:t> </a:t>
            </a:r>
            <a:r>
              <a:rPr lang="en-US" sz="5100" b="0" dirty="0" err="1" smtClean="0">
                <a:solidFill>
                  <a:schemeClr val="bg1"/>
                </a:solidFill>
                <a:effectLst/>
              </a:rPr>
              <a:t>tay</a:t>
            </a:r>
            <a:r>
              <a:rPr lang="en-US" sz="5100" b="0" dirty="0" smtClean="0">
                <a:solidFill>
                  <a:schemeClr val="bg1"/>
                </a:solidFill>
                <a:effectLst/>
              </a:rPr>
              <a:t> </a:t>
            </a:r>
            <a:r>
              <a:rPr lang="en-US" sz="5100" b="0" dirty="0" err="1" smtClean="0">
                <a:solidFill>
                  <a:schemeClr val="bg1"/>
                </a:solidFill>
                <a:effectLst/>
              </a:rPr>
              <a:t>Ngài</a:t>
            </a:r>
            <a:r>
              <a:rPr lang="en-US" sz="5100" b="0" dirty="0" smtClean="0">
                <a:solidFill>
                  <a:schemeClr val="bg1"/>
                </a:solidFill>
                <a:effectLst/>
              </a:rPr>
              <a:t> </a:t>
            </a:r>
            <a:r>
              <a:rPr lang="en-US" sz="5100" b="0" dirty="0" err="1" smtClean="0">
                <a:solidFill>
                  <a:schemeClr val="bg1"/>
                </a:solidFill>
                <a:effectLst/>
              </a:rPr>
              <a:t>hồn</a:t>
            </a:r>
            <a:r>
              <a:rPr lang="en-US" sz="5100" b="0" dirty="0" smtClean="0">
                <a:solidFill>
                  <a:schemeClr val="bg1"/>
                </a:solidFill>
                <a:effectLst/>
              </a:rPr>
              <a:t> con </a:t>
            </a:r>
            <a:r>
              <a:rPr lang="en-US" sz="5100" b="0" dirty="0" err="1" smtClean="0">
                <a:solidFill>
                  <a:schemeClr val="bg1"/>
                </a:solidFill>
                <a:effectLst/>
              </a:rPr>
              <a:t>vui</a:t>
            </a:r>
            <a:r>
              <a:rPr lang="en-US" sz="5100" b="0" dirty="0" smtClean="0">
                <a:solidFill>
                  <a:schemeClr val="bg1"/>
                </a:solidFill>
                <a:effectLst/>
              </a:rPr>
              <a:t> </a:t>
            </a:r>
            <a:r>
              <a:rPr lang="en-US" sz="5100" b="0" dirty="0" err="1" smtClean="0">
                <a:solidFill>
                  <a:schemeClr val="bg1"/>
                </a:solidFill>
                <a:effectLst/>
              </a:rPr>
              <a:t>sống</a:t>
            </a:r>
            <a:r>
              <a:rPr lang="en-US" sz="5100" b="0" dirty="0" smtClean="0">
                <a:solidFill>
                  <a:schemeClr val="bg1"/>
                </a:solidFill>
                <a:effectLst/>
              </a:rPr>
              <a:t>, </a:t>
            </a:r>
            <a:r>
              <a:rPr lang="en-US" sz="5100" b="0" dirty="0" err="1" smtClean="0">
                <a:solidFill>
                  <a:schemeClr val="bg1"/>
                </a:solidFill>
                <a:effectLst/>
              </a:rPr>
              <a:t>tình</a:t>
            </a:r>
            <a:r>
              <a:rPr lang="en-US" sz="5100" b="0" dirty="0" smtClean="0">
                <a:solidFill>
                  <a:schemeClr val="bg1"/>
                </a:solidFill>
                <a:effectLst/>
              </a:rPr>
              <a:t> </a:t>
            </a:r>
            <a:r>
              <a:rPr lang="en-US" sz="5100" b="0" dirty="0" err="1" smtClean="0">
                <a:solidFill>
                  <a:schemeClr val="bg1"/>
                </a:solidFill>
                <a:effectLst/>
              </a:rPr>
              <a:t>yêu</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khoan</a:t>
            </a:r>
            <a:r>
              <a:rPr lang="en-US" sz="5100" b="0" dirty="0" smtClean="0">
                <a:solidFill>
                  <a:schemeClr val="bg1"/>
                </a:solidFill>
                <a:effectLst/>
              </a:rPr>
              <a:t> dung </a:t>
            </a:r>
            <a:r>
              <a:rPr lang="en-US" sz="5100" b="0" dirty="0" err="1" smtClean="0">
                <a:solidFill>
                  <a:schemeClr val="bg1"/>
                </a:solidFill>
                <a:effectLst/>
              </a:rPr>
              <a:t>bền</a:t>
            </a:r>
            <a:r>
              <a:rPr lang="en-US" sz="5100" b="0" dirty="0" smtClean="0">
                <a:solidFill>
                  <a:schemeClr val="bg1"/>
                </a:solidFill>
                <a:effectLst/>
              </a:rPr>
              <a:t> </a:t>
            </a:r>
            <a:r>
              <a:rPr lang="en-US" sz="5100" b="0" dirty="0" err="1" smtClean="0">
                <a:solidFill>
                  <a:schemeClr val="bg1"/>
                </a:solidFill>
                <a:effectLst/>
              </a:rPr>
              <a:t>vững</a:t>
            </a:r>
            <a:r>
              <a:rPr lang="en-US" sz="5100" b="0" dirty="0" smtClean="0">
                <a:solidFill>
                  <a:schemeClr val="bg1"/>
                </a:solidFill>
                <a:effectLst/>
              </a:rPr>
              <a:t> </a:t>
            </a:r>
            <a:r>
              <a:rPr lang="en-US" sz="5100" b="0" dirty="0" err="1" smtClean="0">
                <a:solidFill>
                  <a:schemeClr val="bg1"/>
                </a:solidFill>
                <a:effectLst/>
              </a:rPr>
              <a:t>muôn</a:t>
            </a:r>
            <a:r>
              <a:rPr lang="en-US" sz="5100" b="0" dirty="0" smtClean="0">
                <a:solidFill>
                  <a:schemeClr val="bg1"/>
                </a:solidFill>
                <a:effectLst/>
              </a:rPr>
              <a:t> </a:t>
            </a:r>
            <a:r>
              <a:rPr lang="en-US" sz="5100" b="0" dirty="0" err="1" smtClean="0">
                <a:solidFill>
                  <a:schemeClr val="bg1"/>
                </a:solidFill>
                <a:effectLst/>
              </a:rPr>
              <a:t>đời</a:t>
            </a:r>
            <a:r>
              <a:rPr lang="en-US" sz="5100" b="0" dirty="0" smtClean="0">
                <a:solidFill>
                  <a:schemeClr val="bg1"/>
                </a:solidFill>
                <a:effectLst/>
              </a:rPr>
              <a:t>.</a:t>
            </a:r>
            <a:endParaRPr lang="en-US" sz="5100" b="0" dirty="0">
              <a:solidFill>
                <a:schemeClr val="bg1"/>
              </a:solidFill>
              <a:effectLst/>
            </a:endParaRPr>
          </a:p>
        </p:txBody>
      </p:sp>
    </p:spTree>
    <p:extLst>
      <p:ext uri="{BB962C8B-B14F-4D97-AF65-F5344CB8AC3E}">
        <p14:creationId xmlns:p14="http://schemas.microsoft.com/office/powerpoint/2010/main" val="3705266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0" u="sng" dirty="0" smtClean="0">
                <a:solidFill>
                  <a:srgbClr val="FFFF00"/>
                </a:solidFill>
                <a:effectLst/>
              </a:rPr>
              <a:t>Tk1:</a:t>
            </a:r>
            <a:r>
              <a:rPr lang="en-US" sz="5200" b="0" dirty="0" smtClean="0">
                <a:solidFill>
                  <a:schemeClr val="bg1"/>
                </a:solidFill>
                <a:effectLst/>
              </a:rPr>
              <a:t> </a:t>
            </a:r>
            <a:r>
              <a:rPr lang="en-US" sz="5200" b="0" dirty="0" err="1" smtClean="0">
                <a:solidFill>
                  <a:schemeClr val="bg1"/>
                </a:solidFill>
                <a:effectLst/>
              </a:rPr>
              <a:t>Hồn</a:t>
            </a:r>
            <a:r>
              <a:rPr lang="en-US" sz="5200" b="0" dirty="0" smtClean="0">
                <a:solidFill>
                  <a:schemeClr val="bg1"/>
                </a:solidFill>
                <a:effectLst/>
              </a:rPr>
              <a:t> con </a:t>
            </a:r>
            <a:r>
              <a:rPr lang="en-US" sz="5200" b="0" dirty="0" err="1" smtClean="0">
                <a:solidFill>
                  <a:schemeClr val="bg1"/>
                </a:solidFill>
                <a:effectLst/>
              </a:rPr>
              <a:t>thao</a:t>
            </a:r>
            <a:r>
              <a:rPr lang="en-US" sz="5200" b="0" dirty="0" smtClean="0">
                <a:solidFill>
                  <a:schemeClr val="bg1"/>
                </a:solidFill>
                <a:effectLst/>
              </a:rPr>
              <a:t> </a:t>
            </a:r>
            <a:r>
              <a:rPr lang="en-US" sz="5200" b="0" dirty="0" err="1" smtClean="0">
                <a:solidFill>
                  <a:schemeClr val="bg1"/>
                </a:solidFill>
                <a:effectLst/>
              </a:rPr>
              <a:t>thức</a:t>
            </a:r>
            <a:r>
              <a:rPr lang="en-US" sz="5200" b="0" dirty="0" smtClean="0">
                <a:solidFill>
                  <a:schemeClr val="bg1"/>
                </a:solidFill>
                <a:effectLst/>
              </a:rPr>
              <a:t> </a:t>
            </a:r>
            <a:r>
              <a:rPr lang="en-US" sz="5200" b="0" dirty="0" err="1" smtClean="0">
                <a:solidFill>
                  <a:schemeClr val="bg1"/>
                </a:solidFill>
                <a:effectLst/>
              </a:rPr>
              <a:t>bên</a:t>
            </a:r>
            <a:r>
              <a:rPr lang="en-US" sz="5200" b="0" dirty="0" smtClean="0">
                <a:solidFill>
                  <a:schemeClr val="bg1"/>
                </a:solidFill>
                <a:effectLst/>
              </a:rPr>
              <a:t> </a:t>
            </a:r>
            <a:r>
              <a:rPr lang="en-US" sz="5200" b="0" dirty="0" err="1" smtClean="0">
                <a:solidFill>
                  <a:schemeClr val="bg1"/>
                </a:solidFill>
                <a:effectLst/>
              </a:rPr>
              <a:t>lòng</a:t>
            </a:r>
            <a:r>
              <a:rPr lang="en-US" sz="5200" b="0" dirty="0" smtClean="0">
                <a:solidFill>
                  <a:schemeClr val="bg1"/>
                </a:solidFill>
                <a:effectLst/>
              </a:rPr>
              <a:t> </a:t>
            </a:r>
            <a:r>
              <a:rPr lang="en-US" sz="5200" b="0" dirty="0" err="1" smtClean="0">
                <a:solidFill>
                  <a:schemeClr val="bg1"/>
                </a:solidFill>
                <a:effectLst/>
              </a:rPr>
              <a:t>Chúa</a:t>
            </a:r>
            <a:r>
              <a:rPr lang="en-US" sz="5200" b="0" dirty="0" smtClean="0">
                <a:solidFill>
                  <a:schemeClr val="bg1"/>
                </a:solidFill>
                <a:effectLst/>
              </a:rPr>
              <a:t>, </a:t>
            </a:r>
            <a:r>
              <a:rPr lang="en-US" sz="5200" b="0" dirty="0" err="1" smtClean="0">
                <a:solidFill>
                  <a:schemeClr val="bg1"/>
                </a:solidFill>
                <a:effectLst/>
              </a:rPr>
              <a:t>Chúa</a:t>
            </a:r>
            <a:r>
              <a:rPr lang="en-US" sz="5200" b="0" dirty="0" smtClean="0">
                <a:solidFill>
                  <a:schemeClr val="bg1"/>
                </a:solidFill>
                <a:effectLst/>
              </a:rPr>
              <a:t> </a:t>
            </a:r>
            <a:r>
              <a:rPr lang="en-US" sz="5200" b="0" dirty="0" err="1" smtClean="0">
                <a:solidFill>
                  <a:schemeClr val="bg1"/>
                </a:solidFill>
                <a:effectLst/>
              </a:rPr>
              <a:t>là</a:t>
            </a:r>
            <a:r>
              <a:rPr lang="en-US" sz="5200" b="0" dirty="0" smtClean="0">
                <a:solidFill>
                  <a:schemeClr val="bg1"/>
                </a:solidFill>
                <a:effectLst/>
              </a:rPr>
              <a:t> </a:t>
            </a:r>
            <a:r>
              <a:rPr lang="en-US" sz="5200" b="0" dirty="0" err="1" smtClean="0">
                <a:solidFill>
                  <a:schemeClr val="bg1"/>
                </a:solidFill>
                <a:effectLst/>
              </a:rPr>
              <a:t>gia</a:t>
            </a:r>
            <a:r>
              <a:rPr lang="en-US" sz="5200" b="0" dirty="0" smtClean="0">
                <a:solidFill>
                  <a:schemeClr val="bg1"/>
                </a:solidFill>
                <a:effectLst/>
              </a:rPr>
              <a:t> </a:t>
            </a:r>
            <a:r>
              <a:rPr lang="en-US" sz="5200" b="0" dirty="0" err="1" smtClean="0">
                <a:solidFill>
                  <a:schemeClr val="bg1"/>
                </a:solidFill>
                <a:effectLst/>
              </a:rPr>
              <a:t>nghiệp</a:t>
            </a:r>
            <a:r>
              <a:rPr lang="en-US" sz="5200" b="0" dirty="0" smtClean="0">
                <a:solidFill>
                  <a:schemeClr val="bg1"/>
                </a:solidFill>
                <a:effectLst/>
              </a:rPr>
              <a:t> </a:t>
            </a:r>
            <a:r>
              <a:rPr lang="en-US" sz="5200" b="0" dirty="0" err="1" smtClean="0">
                <a:solidFill>
                  <a:schemeClr val="bg1"/>
                </a:solidFill>
                <a:effectLst/>
              </a:rPr>
              <a:t>duy</a:t>
            </a:r>
            <a:r>
              <a:rPr lang="en-US" sz="5200" b="0" dirty="0" smtClean="0">
                <a:solidFill>
                  <a:schemeClr val="bg1"/>
                </a:solidFill>
                <a:effectLst/>
              </a:rPr>
              <a:t> </a:t>
            </a:r>
            <a:r>
              <a:rPr lang="en-US" sz="5200" b="0" dirty="0" err="1" smtClean="0">
                <a:solidFill>
                  <a:schemeClr val="bg1"/>
                </a:solidFill>
                <a:effectLst/>
              </a:rPr>
              <a:t>nhất</a:t>
            </a:r>
            <a:r>
              <a:rPr lang="en-US" sz="5200" b="0" dirty="0" smtClean="0">
                <a:solidFill>
                  <a:schemeClr val="bg1"/>
                </a:solidFill>
                <a:effectLst/>
              </a:rPr>
              <a:t> </a:t>
            </a:r>
            <a:r>
              <a:rPr lang="en-US" sz="5200" b="0" dirty="0" err="1" smtClean="0">
                <a:solidFill>
                  <a:schemeClr val="bg1"/>
                </a:solidFill>
                <a:effectLst/>
              </a:rPr>
              <a:t>đời</a:t>
            </a:r>
            <a:r>
              <a:rPr lang="en-US" sz="5200" b="0" dirty="0" smtClean="0">
                <a:solidFill>
                  <a:schemeClr val="bg1"/>
                </a:solidFill>
                <a:effectLst/>
              </a:rPr>
              <a:t> con, </a:t>
            </a:r>
            <a:r>
              <a:rPr lang="en-US" sz="5200" b="0" dirty="0" err="1" smtClean="0">
                <a:solidFill>
                  <a:schemeClr val="bg1"/>
                </a:solidFill>
                <a:effectLst/>
              </a:rPr>
              <a:t>là</a:t>
            </a:r>
            <a:r>
              <a:rPr lang="en-US" sz="5200" b="0" dirty="0" smtClean="0">
                <a:solidFill>
                  <a:schemeClr val="bg1"/>
                </a:solidFill>
                <a:effectLst/>
              </a:rPr>
              <a:t> </a:t>
            </a:r>
            <a:r>
              <a:rPr lang="en-US" sz="5200" b="0" dirty="0" err="1" smtClean="0">
                <a:solidFill>
                  <a:schemeClr val="bg1"/>
                </a:solidFill>
                <a:effectLst/>
              </a:rPr>
              <a:t>chén</a:t>
            </a:r>
            <a:r>
              <a:rPr lang="en-US" sz="5200" b="0" dirty="0" smtClean="0">
                <a:solidFill>
                  <a:schemeClr val="bg1"/>
                </a:solidFill>
                <a:effectLst/>
              </a:rPr>
              <a:t> </a:t>
            </a:r>
            <a:r>
              <a:rPr lang="en-US" sz="5200" b="0" dirty="0" err="1" smtClean="0">
                <a:solidFill>
                  <a:schemeClr val="bg1"/>
                </a:solidFill>
                <a:effectLst/>
              </a:rPr>
              <a:t>phần</a:t>
            </a:r>
            <a:r>
              <a:rPr lang="en-US" sz="5200" b="0" dirty="0" smtClean="0">
                <a:solidFill>
                  <a:schemeClr val="bg1"/>
                </a:solidFill>
                <a:effectLst/>
              </a:rPr>
              <a:t> </a:t>
            </a:r>
            <a:r>
              <a:rPr lang="en-US" sz="5200" b="0" dirty="0" err="1" smtClean="0">
                <a:solidFill>
                  <a:schemeClr val="bg1"/>
                </a:solidFill>
                <a:effectLst/>
              </a:rPr>
              <a:t>phúc</a:t>
            </a:r>
            <a:r>
              <a:rPr lang="en-US" sz="5200" b="0" dirty="0" smtClean="0">
                <a:solidFill>
                  <a:schemeClr val="bg1"/>
                </a:solidFill>
                <a:effectLst/>
              </a:rPr>
              <a:t> con </a:t>
            </a:r>
            <a:r>
              <a:rPr lang="en-US" sz="5200" b="0" dirty="0" err="1" smtClean="0">
                <a:solidFill>
                  <a:schemeClr val="bg1"/>
                </a:solidFill>
                <a:effectLst/>
              </a:rPr>
              <a:t>trông</a:t>
            </a:r>
            <a:r>
              <a:rPr lang="en-US" sz="5200" b="0" dirty="0" smtClean="0">
                <a:solidFill>
                  <a:schemeClr val="bg1"/>
                </a:solidFill>
                <a:effectLst/>
              </a:rPr>
              <a:t> </a:t>
            </a:r>
            <a:r>
              <a:rPr lang="en-US" sz="5200" b="0" dirty="0" err="1" smtClean="0">
                <a:solidFill>
                  <a:schemeClr val="bg1"/>
                </a:solidFill>
                <a:effectLst/>
              </a:rPr>
              <a:t>mong</a:t>
            </a:r>
            <a:r>
              <a:rPr lang="en-US" sz="5200" b="0" dirty="0" smtClean="0">
                <a:solidFill>
                  <a:schemeClr val="bg1"/>
                </a:solidFill>
                <a:effectLst/>
              </a:rPr>
              <a:t>. Con </a:t>
            </a:r>
            <a:r>
              <a:rPr lang="en-US" sz="5200" b="0" dirty="0" err="1" smtClean="0">
                <a:solidFill>
                  <a:schemeClr val="bg1"/>
                </a:solidFill>
                <a:effectLst/>
              </a:rPr>
              <a:t>tiến</a:t>
            </a:r>
            <a:r>
              <a:rPr lang="en-US" sz="5200" b="0" dirty="0" smtClean="0">
                <a:solidFill>
                  <a:schemeClr val="bg1"/>
                </a:solidFill>
                <a:effectLst/>
              </a:rPr>
              <a:t> </a:t>
            </a:r>
            <a:r>
              <a:rPr lang="en-US" sz="5200" b="0" dirty="0" err="1" smtClean="0">
                <a:solidFill>
                  <a:schemeClr val="bg1"/>
                </a:solidFill>
                <a:effectLst/>
              </a:rPr>
              <a:t>dâng</a:t>
            </a:r>
            <a:r>
              <a:rPr lang="en-US" sz="5200" b="0" dirty="0" smtClean="0">
                <a:solidFill>
                  <a:schemeClr val="bg1"/>
                </a:solidFill>
                <a:effectLst/>
              </a:rPr>
              <a:t> </a:t>
            </a:r>
            <a:r>
              <a:rPr lang="en-US" sz="5200" b="0" dirty="0" err="1" smtClean="0">
                <a:solidFill>
                  <a:schemeClr val="bg1"/>
                </a:solidFill>
                <a:effectLst/>
              </a:rPr>
              <a:t>Ngài</a:t>
            </a:r>
            <a:r>
              <a:rPr lang="en-US" sz="5200" b="0" dirty="0" smtClean="0">
                <a:solidFill>
                  <a:schemeClr val="bg1"/>
                </a:solidFill>
                <a:effectLst/>
              </a:rPr>
              <a:t> </a:t>
            </a:r>
            <a:r>
              <a:rPr lang="en-US" sz="5200" b="0" dirty="0" err="1" smtClean="0">
                <a:solidFill>
                  <a:schemeClr val="bg1"/>
                </a:solidFill>
                <a:effectLst/>
              </a:rPr>
              <a:t>tấm</a:t>
            </a:r>
            <a:r>
              <a:rPr lang="en-US" sz="5200" b="0" dirty="0" smtClean="0">
                <a:solidFill>
                  <a:schemeClr val="bg1"/>
                </a:solidFill>
                <a:effectLst/>
              </a:rPr>
              <a:t> </a:t>
            </a:r>
            <a:r>
              <a:rPr lang="en-US" sz="5200" b="0" dirty="0" err="1" smtClean="0">
                <a:solidFill>
                  <a:schemeClr val="bg1"/>
                </a:solidFill>
                <a:effectLst/>
              </a:rPr>
              <a:t>lòng</a:t>
            </a:r>
            <a:r>
              <a:rPr lang="en-US" sz="5200" b="0" dirty="0" smtClean="0">
                <a:solidFill>
                  <a:schemeClr val="bg1"/>
                </a:solidFill>
                <a:effectLst/>
              </a:rPr>
              <a:t> </a:t>
            </a:r>
            <a:r>
              <a:rPr lang="en-US" sz="5200" b="0" dirty="0" err="1" smtClean="0">
                <a:solidFill>
                  <a:schemeClr val="bg1"/>
                </a:solidFill>
                <a:effectLst/>
              </a:rPr>
              <a:t>cậy</a:t>
            </a:r>
            <a:r>
              <a:rPr lang="en-US" sz="5200" b="0" dirty="0" smtClean="0">
                <a:solidFill>
                  <a:schemeClr val="bg1"/>
                </a:solidFill>
                <a:effectLst/>
              </a:rPr>
              <a:t> </a:t>
            </a:r>
            <a:r>
              <a:rPr lang="en-US" sz="5200" b="0" dirty="0" err="1" smtClean="0">
                <a:solidFill>
                  <a:schemeClr val="bg1"/>
                </a:solidFill>
                <a:effectLst/>
              </a:rPr>
              <a:t>trông</a:t>
            </a:r>
            <a:r>
              <a:rPr lang="en-US" sz="5200" b="0" dirty="0" smtClean="0">
                <a:solidFill>
                  <a:schemeClr val="bg1"/>
                </a:solidFill>
                <a:effectLst/>
              </a:rPr>
              <a:t>.</a:t>
            </a:r>
            <a:endParaRPr lang="en-US" sz="5200" b="0" dirty="0">
              <a:solidFill>
                <a:schemeClr val="bg1"/>
              </a:solidFill>
              <a:effectLst/>
            </a:endParaRPr>
          </a:p>
        </p:txBody>
      </p:sp>
    </p:spTree>
    <p:extLst>
      <p:ext uri="{BB962C8B-B14F-4D97-AF65-F5344CB8AC3E}">
        <p14:creationId xmlns:p14="http://schemas.microsoft.com/office/powerpoint/2010/main" val="3710952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100" b="0" u="sng" dirty="0" err="1" smtClean="0">
                <a:solidFill>
                  <a:srgbClr val="FFFF00"/>
                </a:solidFill>
                <a:effectLst/>
              </a:rPr>
              <a:t>Đk</a:t>
            </a:r>
            <a:r>
              <a:rPr lang="en-US" sz="5100" b="0" u="sng" dirty="0" smtClean="0">
                <a:solidFill>
                  <a:srgbClr val="FFFF00"/>
                </a:solidFill>
                <a:effectLst/>
              </a:rPr>
              <a:t>:</a:t>
            </a:r>
            <a:r>
              <a:rPr lang="en-US" sz="5100" b="0" dirty="0" smtClean="0">
                <a:solidFill>
                  <a:schemeClr val="bg1"/>
                </a:solidFill>
                <a:effectLst/>
              </a:rPr>
              <a:t> </a:t>
            </a:r>
            <a:r>
              <a:rPr lang="en-US" sz="5100" b="0" dirty="0" err="1" smtClean="0">
                <a:solidFill>
                  <a:schemeClr val="bg1"/>
                </a:solidFill>
                <a:effectLst/>
              </a:rPr>
              <a:t>Giữ</a:t>
            </a:r>
            <a:r>
              <a:rPr lang="en-US" sz="5100" b="0" dirty="0" smtClean="0">
                <a:solidFill>
                  <a:schemeClr val="bg1"/>
                </a:solidFill>
                <a:effectLst/>
              </a:rPr>
              <a:t> </a:t>
            </a:r>
            <a:r>
              <a:rPr lang="en-US" sz="5100" b="0" dirty="0" err="1" smtClean="0">
                <a:solidFill>
                  <a:schemeClr val="bg1"/>
                </a:solidFill>
                <a:effectLst/>
              </a:rPr>
              <a:t>gìn</a:t>
            </a:r>
            <a:r>
              <a:rPr lang="en-US" sz="5100" b="0" dirty="0" smtClean="0">
                <a:solidFill>
                  <a:schemeClr val="bg1"/>
                </a:solidFill>
                <a:effectLst/>
              </a:rPr>
              <a:t> con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ơi</a:t>
            </a:r>
            <a:r>
              <a:rPr lang="en-US" sz="5100" b="0" dirty="0" smtClean="0">
                <a:solidFill>
                  <a:schemeClr val="bg1"/>
                </a:solidFill>
                <a:effectLst/>
              </a:rPr>
              <a:t>, </a:t>
            </a:r>
            <a:r>
              <a:rPr lang="en-US" sz="5100" b="0" dirty="0" err="1" smtClean="0">
                <a:solidFill>
                  <a:schemeClr val="bg1"/>
                </a:solidFill>
                <a:effectLst/>
              </a:rPr>
              <a:t>vì</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là</a:t>
            </a:r>
            <a:r>
              <a:rPr lang="en-US" sz="5100" b="0" dirty="0" smtClean="0">
                <a:solidFill>
                  <a:schemeClr val="bg1"/>
                </a:solidFill>
                <a:effectLst/>
              </a:rPr>
              <a:t> </a:t>
            </a:r>
            <a:r>
              <a:rPr lang="en-US" sz="5100" b="0" dirty="0" err="1" smtClean="0">
                <a:solidFill>
                  <a:schemeClr val="bg1"/>
                </a:solidFill>
                <a:effectLst/>
              </a:rPr>
              <a:t>chốn</a:t>
            </a:r>
            <a:r>
              <a:rPr lang="en-US" sz="5100" b="0" dirty="0" smtClean="0">
                <a:solidFill>
                  <a:schemeClr val="bg1"/>
                </a:solidFill>
                <a:effectLst/>
              </a:rPr>
              <a:t> con </a:t>
            </a:r>
            <a:r>
              <a:rPr lang="en-US" sz="5100" b="0" dirty="0" err="1" smtClean="0">
                <a:solidFill>
                  <a:schemeClr val="bg1"/>
                </a:solidFill>
                <a:effectLst/>
              </a:rPr>
              <a:t>tựa</a:t>
            </a:r>
            <a:r>
              <a:rPr lang="en-US" sz="5100" b="0" dirty="0" smtClean="0">
                <a:solidFill>
                  <a:schemeClr val="bg1"/>
                </a:solidFill>
                <a:effectLst/>
              </a:rPr>
              <a:t> </a:t>
            </a:r>
            <a:r>
              <a:rPr lang="en-US" sz="5100" b="0" dirty="0" err="1" smtClean="0">
                <a:solidFill>
                  <a:schemeClr val="bg1"/>
                </a:solidFill>
                <a:effectLst/>
              </a:rPr>
              <a:t>nương</a:t>
            </a:r>
            <a:r>
              <a:rPr lang="en-US" sz="5100" b="0" dirty="0" smtClean="0">
                <a:solidFill>
                  <a:schemeClr val="bg1"/>
                </a:solidFill>
                <a:effectLst/>
              </a:rPr>
              <a:t> </a:t>
            </a:r>
            <a:r>
              <a:rPr lang="en-US" sz="5100" b="0" dirty="0" err="1" smtClean="0">
                <a:solidFill>
                  <a:schemeClr val="bg1"/>
                </a:solidFill>
                <a:effectLst/>
              </a:rPr>
              <a:t>tháng</a:t>
            </a:r>
            <a:r>
              <a:rPr lang="en-US" sz="5100" b="0" dirty="0" smtClean="0">
                <a:solidFill>
                  <a:schemeClr val="bg1"/>
                </a:solidFill>
                <a:effectLst/>
              </a:rPr>
              <a:t> </a:t>
            </a:r>
            <a:r>
              <a:rPr lang="en-US" sz="5100" b="0" dirty="0" err="1" smtClean="0">
                <a:solidFill>
                  <a:schemeClr val="bg1"/>
                </a:solidFill>
                <a:effectLst/>
              </a:rPr>
              <a:t>năm</a:t>
            </a:r>
            <a:r>
              <a:rPr lang="en-US" sz="5100" b="0" dirty="0" smtClean="0">
                <a:solidFill>
                  <a:schemeClr val="bg1"/>
                </a:solidFill>
                <a:effectLst/>
              </a:rPr>
              <a:t>. </a:t>
            </a:r>
            <a:r>
              <a:rPr lang="en-US" sz="5100" b="0" dirty="0" err="1" smtClean="0">
                <a:solidFill>
                  <a:schemeClr val="bg1"/>
                </a:solidFill>
                <a:effectLst/>
              </a:rPr>
              <a:t>Trong</a:t>
            </a:r>
            <a:r>
              <a:rPr lang="en-US" sz="5100" b="0" dirty="0" smtClean="0">
                <a:solidFill>
                  <a:schemeClr val="bg1"/>
                </a:solidFill>
                <a:effectLst/>
              </a:rPr>
              <a:t> </a:t>
            </a:r>
            <a:r>
              <a:rPr lang="en-US" sz="5100" b="0" dirty="0" err="1" smtClean="0">
                <a:solidFill>
                  <a:schemeClr val="bg1"/>
                </a:solidFill>
                <a:effectLst/>
              </a:rPr>
              <a:t>cánh</a:t>
            </a:r>
            <a:r>
              <a:rPr lang="en-US" sz="5100" b="0" dirty="0" smtClean="0">
                <a:solidFill>
                  <a:schemeClr val="bg1"/>
                </a:solidFill>
                <a:effectLst/>
              </a:rPr>
              <a:t> </a:t>
            </a:r>
            <a:r>
              <a:rPr lang="en-US" sz="5100" b="0" dirty="0" err="1" smtClean="0">
                <a:solidFill>
                  <a:schemeClr val="bg1"/>
                </a:solidFill>
                <a:effectLst/>
              </a:rPr>
              <a:t>tay</a:t>
            </a:r>
            <a:r>
              <a:rPr lang="en-US" sz="5100" b="0" dirty="0" smtClean="0">
                <a:solidFill>
                  <a:schemeClr val="bg1"/>
                </a:solidFill>
                <a:effectLst/>
              </a:rPr>
              <a:t> </a:t>
            </a:r>
            <a:r>
              <a:rPr lang="en-US" sz="5100" b="0" dirty="0" err="1" smtClean="0">
                <a:solidFill>
                  <a:schemeClr val="bg1"/>
                </a:solidFill>
                <a:effectLst/>
              </a:rPr>
              <a:t>Ngài</a:t>
            </a:r>
            <a:r>
              <a:rPr lang="en-US" sz="5100" b="0" dirty="0" smtClean="0">
                <a:solidFill>
                  <a:schemeClr val="bg1"/>
                </a:solidFill>
                <a:effectLst/>
              </a:rPr>
              <a:t> </a:t>
            </a:r>
            <a:r>
              <a:rPr lang="en-US" sz="5100" b="0" dirty="0" err="1" smtClean="0">
                <a:solidFill>
                  <a:schemeClr val="bg1"/>
                </a:solidFill>
                <a:effectLst/>
              </a:rPr>
              <a:t>hồn</a:t>
            </a:r>
            <a:r>
              <a:rPr lang="en-US" sz="5100" b="0" dirty="0" smtClean="0">
                <a:solidFill>
                  <a:schemeClr val="bg1"/>
                </a:solidFill>
                <a:effectLst/>
              </a:rPr>
              <a:t> con </a:t>
            </a:r>
            <a:r>
              <a:rPr lang="en-US" sz="5100" b="0" dirty="0" err="1" smtClean="0">
                <a:solidFill>
                  <a:schemeClr val="bg1"/>
                </a:solidFill>
                <a:effectLst/>
              </a:rPr>
              <a:t>vui</a:t>
            </a:r>
            <a:r>
              <a:rPr lang="en-US" sz="5100" b="0" dirty="0" smtClean="0">
                <a:solidFill>
                  <a:schemeClr val="bg1"/>
                </a:solidFill>
                <a:effectLst/>
              </a:rPr>
              <a:t> </a:t>
            </a:r>
            <a:r>
              <a:rPr lang="en-US" sz="5100" b="0" dirty="0" err="1" smtClean="0">
                <a:solidFill>
                  <a:schemeClr val="bg1"/>
                </a:solidFill>
                <a:effectLst/>
              </a:rPr>
              <a:t>sống</a:t>
            </a:r>
            <a:r>
              <a:rPr lang="en-US" sz="5100" b="0" dirty="0" smtClean="0">
                <a:solidFill>
                  <a:schemeClr val="bg1"/>
                </a:solidFill>
                <a:effectLst/>
              </a:rPr>
              <a:t>, </a:t>
            </a:r>
            <a:r>
              <a:rPr lang="en-US" sz="5100" b="0" dirty="0" err="1" smtClean="0">
                <a:solidFill>
                  <a:schemeClr val="bg1"/>
                </a:solidFill>
                <a:effectLst/>
              </a:rPr>
              <a:t>tình</a:t>
            </a:r>
            <a:r>
              <a:rPr lang="en-US" sz="5100" b="0" dirty="0" smtClean="0">
                <a:solidFill>
                  <a:schemeClr val="bg1"/>
                </a:solidFill>
                <a:effectLst/>
              </a:rPr>
              <a:t> </a:t>
            </a:r>
            <a:r>
              <a:rPr lang="en-US" sz="5100" b="0" dirty="0" err="1" smtClean="0">
                <a:solidFill>
                  <a:schemeClr val="bg1"/>
                </a:solidFill>
                <a:effectLst/>
              </a:rPr>
              <a:t>yêu</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khoan</a:t>
            </a:r>
            <a:r>
              <a:rPr lang="en-US" sz="5100" b="0" dirty="0" smtClean="0">
                <a:solidFill>
                  <a:schemeClr val="bg1"/>
                </a:solidFill>
                <a:effectLst/>
              </a:rPr>
              <a:t> dung </a:t>
            </a:r>
            <a:r>
              <a:rPr lang="en-US" sz="5100" b="0" dirty="0" err="1" smtClean="0">
                <a:solidFill>
                  <a:schemeClr val="bg1"/>
                </a:solidFill>
                <a:effectLst/>
              </a:rPr>
              <a:t>bền</a:t>
            </a:r>
            <a:r>
              <a:rPr lang="en-US" sz="5100" b="0" dirty="0" smtClean="0">
                <a:solidFill>
                  <a:schemeClr val="bg1"/>
                </a:solidFill>
                <a:effectLst/>
              </a:rPr>
              <a:t> </a:t>
            </a:r>
            <a:r>
              <a:rPr lang="en-US" sz="5100" b="0" dirty="0" err="1" smtClean="0">
                <a:solidFill>
                  <a:schemeClr val="bg1"/>
                </a:solidFill>
                <a:effectLst/>
              </a:rPr>
              <a:t>vững</a:t>
            </a:r>
            <a:r>
              <a:rPr lang="en-US" sz="5100" b="0" dirty="0" smtClean="0">
                <a:solidFill>
                  <a:schemeClr val="bg1"/>
                </a:solidFill>
                <a:effectLst/>
              </a:rPr>
              <a:t> </a:t>
            </a:r>
            <a:r>
              <a:rPr lang="en-US" sz="5100" b="0" dirty="0" err="1" smtClean="0">
                <a:solidFill>
                  <a:schemeClr val="bg1"/>
                </a:solidFill>
                <a:effectLst/>
              </a:rPr>
              <a:t>muôn</a:t>
            </a:r>
            <a:r>
              <a:rPr lang="en-US" sz="5100" b="0" dirty="0" smtClean="0">
                <a:solidFill>
                  <a:schemeClr val="bg1"/>
                </a:solidFill>
                <a:effectLst/>
              </a:rPr>
              <a:t> </a:t>
            </a:r>
            <a:r>
              <a:rPr lang="en-US" sz="5100" b="0" dirty="0" err="1" smtClean="0">
                <a:solidFill>
                  <a:schemeClr val="bg1"/>
                </a:solidFill>
                <a:effectLst/>
              </a:rPr>
              <a:t>đời</a:t>
            </a:r>
            <a:r>
              <a:rPr lang="en-US" sz="5100" b="0" dirty="0" smtClean="0">
                <a:solidFill>
                  <a:schemeClr val="bg1"/>
                </a:solidFill>
                <a:effectLst/>
              </a:rPr>
              <a:t>.</a:t>
            </a:r>
            <a:endParaRPr lang="en-US" sz="5100" b="0" dirty="0">
              <a:solidFill>
                <a:schemeClr val="bg1"/>
              </a:solidFill>
              <a:effectLst/>
            </a:endParaRPr>
          </a:p>
        </p:txBody>
      </p:sp>
    </p:spTree>
    <p:extLst>
      <p:ext uri="{BB962C8B-B14F-4D97-AF65-F5344CB8AC3E}">
        <p14:creationId xmlns:p14="http://schemas.microsoft.com/office/powerpoint/2010/main" val="1104442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0" u="sng" dirty="0" smtClean="0">
                <a:solidFill>
                  <a:srgbClr val="FFFF00"/>
                </a:solidFill>
                <a:effectLst/>
              </a:rPr>
              <a:t>Tk2:</a:t>
            </a:r>
            <a:r>
              <a:rPr lang="en-US" sz="5400" b="0" dirty="0" smtClean="0">
                <a:solidFill>
                  <a:schemeClr val="bg1"/>
                </a:solidFill>
                <a:effectLst/>
              </a:rPr>
              <a:t> </a:t>
            </a:r>
            <a:r>
              <a:rPr lang="en-US" sz="5400" b="0" dirty="0" err="1" smtClean="0">
                <a:solidFill>
                  <a:schemeClr val="bg1"/>
                </a:solidFill>
                <a:effectLst/>
              </a:rPr>
              <a:t>Hồn</a:t>
            </a:r>
            <a:r>
              <a:rPr lang="en-US" sz="5400" b="0" dirty="0" smtClean="0">
                <a:solidFill>
                  <a:schemeClr val="bg1"/>
                </a:solidFill>
                <a:effectLst/>
              </a:rPr>
              <a:t> con </a:t>
            </a:r>
            <a:r>
              <a:rPr lang="en-US" sz="5400" b="0" dirty="0" err="1" smtClean="0">
                <a:solidFill>
                  <a:schemeClr val="bg1"/>
                </a:solidFill>
                <a:effectLst/>
              </a:rPr>
              <a:t>lên</a:t>
            </a:r>
            <a:r>
              <a:rPr lang="en-US" sz="5400" b="0" dirty="0" smtClean="0">
                <a:solidFill>
                  <a:schemeClr val="bg1"/>
                </a:solidFill>
                <a:effectLst/>
              </a:rPr>
              <a:t> </a:t>
            </a:r>
            <a:r>
              <a:rPr lang="en-US" sz="5400" b="0" dirty="0" err="1" smtClean="0">
                <a:solidFill>
                  <a:schemeClr val="bg1"/>
                </a:solidFill>
                <a:effectLst/>
              </a:rPr>
              <a:t>tiếng</a:t>
            </a:r>
            <a:r>
              <a:rPr lang="en-US" sz="5400" b="0" dirty="0" smtClean="0">
                <a:solidFill>
                  <a:schemeClr val="bg1"/>
                </a:solidFill>
                <a:effectLst/>
              </a:rPr>
              <a:t> </a:t>
            </a:r>
            <a:r>
              <a:rPr lang="en-US" sz="5400" b="0" dirty="0" err="1" smtClean="0">
                <a:solidFill>
                  <a:schemeClr val="bg1"/>
                </a:solidFill>
                <a:effectLst/>
              </a:rPr>
              <a:t>ca</a:t>
            </a:r>
            <a:r>
              <a:rPr lang="en-US" sz="5400" b="0" dirty="0" smtClean="0">
                <a:solidFill>
                  <a:schemeClr val="bg1"/>
                </a:solidFill>
                <a:effectLst/>
              </a:rPr>
              <a:t> </a:t>
            </a:r>
            <a:r>
              <a:rPr lang="en-US" sz="5400" b="0" dirty="0" err="1" smtClean="0">
                <a:solidFill>
                  <a:schemeClr val="bg1"/>
                </a:solidFill>
                <a:effectLst/>
              </a:rPr>
              <a:t>tụng</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là</a:t>
            </a:r>
            <a:r>
              <a:rPr lang="en-US" sz="5400" b="0" dirty="0" smtClean="0">
                <a:solidFill>
                  <a:schemeClr val="bg1"/>
                </a:solidFill>
                <a:effectLst/>
              </a:rPr>
              <a:t> </a:t>
            </a:r>
            <a:r>
              <a:rPr lang="en-US" sz="5400" b="0" dirty="0" err="1" smtClean="0">
                <a:solidFill>
                  <a:schemeClr val="bg1"/>
                </a:solidFill>
                <a:effectLst/>
              </a:rPr>
              <a:t>hy</a:t>
            </a:r>
            <a:r>
              <a:rPr lang="en-US" sz="5400" b="0" dirty="0" smtClean="0">
                <a:solidFill>
                  <a:schemeClr val="bg1"/>
                </a:solidFill>
                <a:effectLst/>
              </a:rPr>
              <a:t> </a:t>
            </a:r>
            <a:r>
              <a:rPr lang="en-US" sz="5400" b="0" dirty="0" err="1" smtClean="0">
                <a:solidFill>
                  <a:schemeClr val="bg1"/>
                </a:solidFill>
                <a:effectLst/>
              </a:rPr>
              <a:t>vọng</a:t>
            </a:r>
            <a:r>
              <a:rPr lang="en-US" sz="5400" b="0" dirty="0" smtClean="0">
                <a:solidFill>
                  <a:schemeClr val="bg1"/>
                </a:solidFill>
                <a:effectLst/>
              </a:rPr>
              <a:t> </a:t>
            </a:r>
            <a:r>
              <a:rPr lang="en-US" sz="5400" b="0" dirty="0" err="1" smtClean="0">
                <a:solidFill>
                  <a:schemeClr val="bg1"/>
                </a:solidFill>
                <a:effectLst/>
              </a:rPr>
              <a:t>nâng</a:t>
            </a:r>
            <a:r>
              <a:rPr lang="en-US" sz="5400" b="0" dirty="0" smtClean="0">
                <a:solidFill>
                  <a:schemeClr val="bg1"/>
                </a:solidFill>
                <a:effectLst/>
              </a:rPr>
              <a:t> </a:t>
            </a:r>
            <a:r>
              <a:rPr lang="en-US" sz="5400" b="0" dirty="0" err="1" smtClean="0">
                <a:solidFill>
                  <a:schemeClr val="bg1"/>
                </a:solidFill>
                <a:effectLst/>
              </a:rPr>
              <a:t>đỡ</a:t>
            </a:r>
            <a:r>
              <a:rPr lang="en-US" sz="5400" b="0" dirty="0" smtClean="0">
                <a:solidFill>
                  <a:schemeClr val="bg1"/>
                </a:solidFill>
                <a:effectLst/>
              </a:rPr>
              <a:t> </a:t>
            </a:r>
            <a:r>
              <a:rPr lang="en-US" sz="5400" b="0" dirty="0" err="1" smtClean="0">
                <a:solidFill>
                  <a:schemeClr val="bg1"/>
                </a:solidFill>
                <a:effectLst/>
              </a:rPr>
              <a:t>đời</a:t>
            </a:r>
            <a:r>
              <a:rPr lang="en-US" sz="5400" b="0" dirty="0" smtClean="0">
                <a:solidFill>
                  <a:schemeClr val="bg1"/>
                </a:solidFill>
                <a:effectLst/>
              </a:rPr>
              <a:t> con, </a:t>
            </a:r>
            <a:r>
              <a:rPr lang="en-US" sz="5400" b="0" dirty="0" err="1" smtClean="0">
                <a:solidFill>
                  <a:schemeClr val="bg1"/>
                </a:solidFill>
                <a:effectLst/>
              </a:rPr>
              <a:t>là</a:t>
            </a:r>
            <a:r>
              <a:rPr lang="en-US" sz="5400" b="0" dirty="0" smtClean="0">
                <a:solidFill>
                  <a:schemeClr val="bg1"/>
                </a:solidFill>
                <a:effectLst/>
              </a:rPr>
              <a:t> </a:t>
            </a:r>
            <a:r>
              <a:rPr lang="en-US" sz="5400" b="0" dirty="0" err="1" smtClean="0">
                <a:solidFill>
                  <a:schemeClr val="bg1"/>
                </a:solidFill>
                <a:effectLst/>
              </a:rPr>
              <a:t>chính</a:t>
            </a:r>
            <a:r>
              <a:rPr lang="en-US" sz="5400" b="0" dirty="0" smtClean="0">
                <a:solidFill>
                  <a:schemeClr val="bg1"/>
                </a:solidFill>
                <a:effectLst/>
              </a:rPr>
              <a:t> </a:t>
            </a:r>
            <a:r>
              <a:rPr lang="en-US" sz="5400" b="0" dirty="0" err="1" smtClean="0">
                <a:solidFill>
                  <a:schemeClr val="bg1"/>
                </a:solidFill>
                <a:effectLst/>
              </a:rPr>
              <a:t>cùng</a:t>
            </a:r>
            <a:r>
              <a:rPr lang="en-US" sz="5400" b="0" dirty="0" smtClean="0">
                <a:solidFill>
                  <a:schemeClr val="bg1"/>
                </a:solidFill>
                <a:effectLst/>
              </a:rPr>
              <a:t> </a:t>
            </a:r>
            <a:r>
              <a:rPr lang="en-US" sz="5400" b="0" dirty="0" err="1" smtClean="0">
                <a:solidFill>
                  <a:schemeClr val="bg1"/>
                </a:solidFill>
                <a:effectLst/>
              </a:rPr>
              <a:t>đích</a:t>
            </a:r>
            <a:r>
              <a:rPr lang="en-US" sz="5400" b="0" dirty="0" smtClean="0">
                <a:solidFill>
                  <a:schemeClr val="bg1"/>
                </a:solidFill>
                <a:effectLst/>
              </a:rPr>
              <a:t> con </a:t>
            </a:r>
            <a:r>
              <a:rPr lang="en-US" sz="5400" b="0" dirty="0" err="1" smtClean="0">
                <a:solidFill>
                  <a:schemeClr val="bg1"/>
                </a:solidFill>
                <a:effectLst/>
              </a:rPr>
              <a:t>trông</a:t>
            </a:r>
            <a:r>
              <a:rPr lang="en-US" sz="5400" b="0" dirty="0" smtClean="0">
                <a:solidFill>
                  <a:schemeClr val="bg1"/>
                </a:solidFill>
                <a:effectLst/>
              </a:rPr>
              <a:t> </a:t>
            </a:r>
            <a:r>
              <a:rPr lang="en-US" sz="5400" b="0" dirty="0" err="1" smtClean="0">
                <a:solidFill>
                  <a:schemeClr val="bg1"/>
                </a:solidFill>
                <a:effectLst/>
              </a:rPr>
              <a:t>mong</a:t>
            </a:r>
            <a:r>
              <a:rPr lang="en-US" sz="5400" b="0" dirty="0" smtClean="0">
                <a:solidFill>
                  <a:schemeClr val="bg1"/>
                </a:solidFill>
                <a:effectLst/>
              </a:rPr>
              <a:t>. </a:t>
            </a:r>
            <a:r>
              <a:rPr lang="en-US" sz="5400" b="0" dirty="0" err="1" smtClean="0">
                <a:solidFill>
                  <a:schemeClr val="bg1"/>
                </a:solidFill>
                <a:effectLst/>
              </a:rPr>
              <a:t>Nơi</a:t>
            </a:r>
            <a:r>
              <a:rPr lang="en-US" sz="5400" b="0" dirty="0" smtClean="0">
                <a:solidFill>
                  <a:schemeClr val="bg1"/>
                </a:solidFill>
                <a:effectLst/>
              </a:rPr>
              <a:t> </a:t>
            </a:r>
            <a:r>
              <a:rPr lang="en-US" sz="5400" b="0" dirty="0" err="1" smtClean="0">
                <a:solidFill>
                  <a:schemeClr val="bg1"/>
                </a:solidFill>
                <a:effectLst/>
              </a:rPr>
              <a:t>cánh</a:t>
            </a:r>
            <a:r>
              <a:rPr lang="en-US" sz="5400" b="0" dirty="0" smtClean="0">
                <a:solidFill>
                  <a:schemeClr val="bg1"/>
                </a:solidFill>
                <a:effectLst/>
              </a:rPr>
              <a:t> </a:t>
            </a:r>
            <a:r>
              <a:rPr lang="en-US" sz="5400" b="0" dirty="0" err="1" smtClean="0">
                <a:solidFill>
                  <a:schemeClr val="bg1"/>
                </a:solidFill>
                <a:effectLst/>
              </a:rPr>
              <a:t>tay</a:t>
            </a:r>
            <a:r>
              <a:rPr lang="en-US" sz="5400" b="0" dirty="0" smtClean="0">
                <a:solidFill>
                  <a:schemeClr val="bg1"/>
                </a:solidFill>
                <a:effectLst/>
              </a:rPr>
              <a:t> </a:t>
            </a:r>
            <a:r>
              <a:rPr lang="en-US" sz="5400" b="0" dirty="0" err="1" smtClean="0">
                <a:solidFill>
                  <a:schemeClr val="bg1"/>
                </a:solidFill>
                <a:effectLst/>
              </a:rPr>
              <a:t>Ngài</a:t>
            </a:r>
            <a:r>
              <a:rPr lang="en-US" sz="5400" b="0" dirty="0" smtClean="0">
                <a:solidFill>
                  <a:schemeClr val="bg1"/>
                </a:solidFill>
                <a:effectLst/>
              </a:rPr>
              <a:t> </a:t>
            </a:r>
            <a:r>
              <a:rPr lang="en-US" sz="5400" b="0" dirty="0" err="1" smtClean="0">
                <a:solidFill>
                  <a:schemeClr val="bg1"/>
                </a:solidFill>
                <a:effectLst/>
              </a:rPr>
              <a:t>vững</a:t>
            </a:r>
            <a:r>
              <a:rPr lang="en-US" sz="5400" b="0" dirty="0" smtClean="0">
                <a:solidFill>
                  <a:schemeClr val="bg1"/>
                </a:solidFill>
                <a:effectLst/>
              </a:rPr>
              <a:t> </a:t>
            </a:r>
            <a:r>
              <a:rPr lang="en-US" sz="5400" b="0" dirty="0" err="1" smtClean="0">
                <a:solidFill>
                  <a:schemeClr val="bg1"/>
                </a:solidFill>
                <a:effectLst/>
              </a:rPr>
              <a:t>mộ</a:t>
            </a:r>
            <a:r>
              <a:rPr lang="en-US" sz="5400" dirty="0" err="1" smtClean="0">
                <a:solidFill>
                  <a:schemeClr val="bg1"/>
                </a:solidFill>
              </a:rPr>
              <a:t>t</a:t>
            </a:r>
            <a:r>
              <a:rPr lang="en-US" sz="5400" dirty="0" smtClean="0">
                <a:solidFill>
                  <a:schemeClr val="bg1"/>
                </a:solidFill>
              </a:rPr>
              <a:t> </a:t>
            </a:r>
            <a:r>
              <a:rPr lang="en-US" sz="5400" dirty="0" err="1" smtClean="0">
                <a:solidFill>
                  <a:schemeClr val="bg1"/>
                </a:solidFill>
              </a:rPr>
              <a:t>niềm</a:t>
            </a:r>
            <a:r>
              <a:rPr lang="en-US" sz="5400" dirty="0" smtClean="0">
                <a:solidFill>
                  <a:schemeClr val="bg1"/>
                </a:solidFill>
              </a:rPr>
              <a:t> tin.</a:t>
            </a:r>
            <a:endParaRPr lang="en-US" sz="5400" b="0" dirty="0">
              <a:solidFill>
                <a:schemeClr val="bg1"/>
              </a:solidFill>
              <a:effectLst/>
            </a:endParaRPr>
          </a:p>
        </p:txBody>
      </p:sp>
    </p:spTree>
    <p:extLst>
      <p:ext uri="{BB962C8B-B14F-4D97-AF65-F5344CB8AC3E}">
        <p14:creationId xmlns:p14="http://schemas.microsoft.com/office/powerpoint/2010/main" val="1209640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100" b="0" u="sng" dirty="0" err="1" smtClean="0">
                <a:solidFill>
                  <a:srgbClr val="FFFF00"/>
                </a:solidFill>
                <a:effectLst/>
              </a:rPr>
              <a:t>Đk</a:t>
            </a:r>
            <a:r>
              <a:rPr lang="en-US" sz="5100" b="0" u="sng" dirty="0" smtClean="0">
                <a:solidFill>
                  <a:srgbClr val="FFFF00"/>
                </a:solidFill>
                <a:effectLst/>
              </a:rPr>
              <a:t>:</a:t>
            </a:r>
            <a:r>
              <a:rPr lang="en-US" sz="5100" b="0" dirty="0" smtClean="0">
                <a:solidFill>
                  <a:schemeClr val="bg1"/>
                </a:solidFill>
                <a:effectLst/>
              </a:rPr>
              <a:t> </a:t>
            </a:r>
            <a:r>
              <a:rPr lang="en-US" sz="5100" b="0" dirty="0" err="1" smtClean="0">
                <a:solidFill>
                  <a:schemeClr val="bg1"/>
                </a:solidFill>
                <a:effectLst/>
              </a:rPr>
              <a:t>Giữ</a:t>
            </a:r>
            <a:r>
              <a:rPr lang="en-US" sz="5100" b="0" dirty="0" smtClean="0">
                <a:solidFill>
                  <a:schemeClr val="bg1"/>
                </a:solidFill>
                <a:effectLst/>
              </a:rPr>
              <a:t> </a:t>
            </a:r>
            <a:r>
              <a:rPr lang="en-US" sz="5100" b="0" dirty="0" err="1" smtClean="0">
                <a:solidFill>
                  <a:schemeClr val="bg1"/>
                </a:solidFill>
                <a:effectLst/>
              </a:rPr>
              <a:t>gìn</a:t>
            </a:r>
            <a:r>
              <a:rPr lang="en-US" sz="5100" b="0" dirty="0" smtClean="0">
                <a:solidFill>
                  <a:schemeClr val="bg1"/>
                </a:solidFill>
                <a:effectLst/>
              </a:rPr>
              <a:t> con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ơi</a:t>
            </a:r>
            <a:r>
              <a:rPr lang="en-US" sz="5100" b="0" dirty="0" smtClean="0">
                <a:solidFill>
                  <a:schemeClr val="bg1"/>
                </a:solidFill>
                <a:effectLst/>
              </a:rPr>
              <a:t>, </a:t>
            </a:r>
            <a:r>
              <a:rPr lang="en-US" sz="5100" b="0" dirty="0" err="1" smtClean="0">
                <a:solidFill>
                  <a:schemeClr val="bg1"/>
                </a:solidFill>
                <a:effectLst/>
              </a:rPr>
              <a:t>vì</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là</a:t>
            </a:r>
            <a:r>
              <a:rPr lang="en-US" sz="5100" b="0" dirty="0" smtClean="0">
                <a:solidFill>
                  <a:schemeClr val="bg1"/>
                </a:solidFill>
                <a:effectLst/>
              </a:rPr>
              <a:t> </a:t>
            </a:r>
            <a:r>
              <a:rPr lang="en-US" sz="5100" b="0" dirty="0" err="1" smtClean="0">
                <a:solidFill>
                  <a:schemeClr val="bg1"/>
                </a:solidFill>
                <a:effectLst/>
              </a:rPr>
              <a:t>chốn</a:t>
            </a:r>
            <a:r>
              <a:rPr lang="en-US" sz="5100" b="0" dirty="0" smtClean="0">
                <a:solidFill>
                  <a:schemeClr val="bg1"/>
                </a:solidFill>
                <a:effectLst/>
              </a:rPr>
              <a:t> con </a:t>
            </a:r>
            <a:r>
              <a:rPr lang="en-US" sz="5100" b="0" dirty="0" err="1" smtClean="0">
                <a:solidFill>
                  <a:schemeClr val="bg1"/>
                </a:solidFill>
                <a:effectLst/>
              </a:rPr>
              <a:t>tựa</a:t>
            </a:r>
            <a:r>
              <a:rPr lang="en-US" sz="5100" b="0" dirty="0" smtClean="0">
                <a:solidFill>
                  <a:schemeClr val="bg1"/>
                </a:solidFill>
                <a:effectLst/>
              </a:rPr>
              <a:t> </a:t>
            </a:r>
            <a:r>
              <a:rPr lang="en-US" sz="5100" b="0" dirty="0" err="1" smtClean="0">
                <a:solidFill>
                  <a:schemeClr val="bg1"/>
                </a:solidFill>
                <a:effectLst/>
              </a:rPr>
              <a:t>nương</a:t>
            </a:r>
            <a:r>
              <a:rPr lang="en-US" sz="5100" b="0" dirty="0" smtClean="0">
                <a:solidFill>
                  <a:schemeClr val="bg1"/>
                </a:solidFill>
                <a:effectLst/>
              </a:rPr>
              <a:t> </a:t>
            </a:r>
            <a:r>
              <a:rPr lang="en-US" sz="5100" b="0" dirty="0" err="1" smtClean="0">
                <a:solidFill>
                  <a:schemeClr val="bg1"/>
                </a:solidFill>
                <a:effectLst/>
              </a:rPr>
              <a:t>tháng</a:t>
            </a:r>
            <a:r>
              <a:rPr lang="en-US" sz="5100" b="0" dirty="0" smtClean="0">
                <a:solidFill>
                  <a:schemeClr val="bg1"/>
                </a:solidFill>
                <a:effectLst/>
              </a:rPr>
              <a:t> </a:t>
            </a:r>
            <a:r>
              <a:rPr lang="en-US" sz="5100" b="0" dirty="0" err="1" smtClean="0">
                <a:solidFill>
                  <a:schemeClr val="bg1"/>
                </a:solidFill>
                <a:effectLst/>
              </a:rPr>
              <a:t>năm</a:t>
            </a:r>
            <a:r>
              <a:rPr lang="en-US" sz="5100" b="0" dirty="0" smtClean="0">
                <a:solidFill>
                  <a:schemeClr val="bg1"/>
                </a:solidFill>
                <a:effectLst/>
              </a:rPr>
              <a:t>. </a:t>
            </a:r>
            <a:r>
              <a:rPr lang="en-US" sz="5100" b="0" dirty="0" err="1" smtClean="0">
                <a:solidFill>
                  <a:schemeClr val="bg1"/>
                </a:solidFill>
                <a:effectLst/>
              </a:rPr>
              <a:t>Trong</a:t>
            </a:r>
            <a:r>
              <a:rPr lang="en-US" sz="5100" b="0" dirty="0" smtClean="0">
                <a:solidFill>
                  <a:schemeClr val="bg1"/>
                </a:solidFill>
                <a:effectLst/>
              </a:rPr>
              <a:t> </a:t>
            </a:r>
            <a:r>
              <a:rPr lang="en-US" sz="5100" b="0" dirty="0" err="1" smtClean="0">
                <a:solidFill>
                  <a:schemeClr val="bg1"/>
                </a:solidFill>
                <a:effectLst/>
              </a:rPr>
              <a:t>cánh</a:t>
            </a:r>
            <a:r>
              <a:rPr lang="en-US" sz="5100" b="0" dirty="0" smtClean="0">
                <a:solidFill>
                  <a:schemeClr val="bg1"/>
                </a:solidFill>
                <a:effectLst/>
              </a:rPr>
              <a:t> </a:t>
            </a:r>
            <a:r>
              <a:rPr lang="en-US" sz="5100" b="0" dirty="0" err="1" smtClean="0">
                <a:solidFill>
                  <a:schemeClr val="bg1"/>
                </a:solidFill>
                <a:effectLst/>
              </a:rPr>
              <a:t>tay</a:t>
            </a:r>
            <a:r>
              <a:rPr lang="en-US" sz="5100" b="0" dirty="0" smtClean="0">
                <a:solidFill>
                  <a:schemeClr val="bg1"/>
                </a:solidFill>
                <a:effectLst/>
              </a:rPr>
              <a:t> </a:t>
            </a:r>
            <a:r>
              <a:rPr lang="en-US" sz="5100" b="0" dirty="0" err="1" smtClean="0">
                <a:solidFill>
                  <a:schemeClr val="bg1"/>
                </a:solidFill>
                <a:effectLst/>
              </a:rPr>
              <a:t>Ngài</a:t>
            </a:r>
            <a:r>
              <a:rPr lang="en-US" sz="5100" b="0" dirty="0" smtClean="0">
                <a:solidFill>
                  <a:schemeClr val="bg1"/>
                </a:solidFill>
                <a:effectLst/>
              </a:rPr>
              <a:t> </a:t>
            </a:r>
            <a:r>
              <a:rPr lang="en-US" sz="5100" b="0" dirty="0" err="1" smtClean="0">
                <a:solidFill>
                  <a:schemeClr val="bg1"/>
                </a:solidFill>
                <a:effectLst/>
              </a:rPr>
              <a:t>hồn</a:t>
            </a:r>
            <a:r>
              <a:rPr lang="en-US" sz="5100" b="0" dirty="0" smtClean="0">
                <a:solidFill>
                  <a:schemeClr val="bg1"/>
                </a:solidFill>
                <a:effectLst/>
              </a:rPr>
              <a:t> con </a:t>
            </a:r>
            <a:r>
              <a:rPr lang="en-US" sz="5100" b="0" dirty="0" err="1" smtClean="0">
                <a:solidFill>
                  <a:schemeClr val="bg1"/>
                </a:solidFill>
                <a:effectLst/>
              </a:rPr>
              <a:t>vui</a:t>
            </a:r>
            <a:r>
              <a:rPr lang="en-US" sz="5100" b="0" dirty="0" smtClean="0">
                <a:solidFill>
                  <a:schemeClr val="bg1"/>
                </a:solidFill>
                <a:effectLst/>
              </a:rPr>
              <a:t> </a:t>
            </a:r>
            <a:r>
              <a:rPr lang="en-US" sz="5100" b="0" dirty="0" err="1" smtClean="0">
                <a:solidFill>
                  <a:schemeClr val="bg1"/>
                </a:solidFill>
                <a:effectLst/>
              </a:rPr>
              <a:t>sống</a:t>
            </a:r>
            <a:r>
              <a:rPr lang="en-US" sz="5100" b="0" dirty="0" smtClean="0">
                <a:solidFill>
                  <a:schemeClr val="bg1"/>
                </a:solidFill>
                <a:effectLst/>
              </a:rPr>
              <a:t>, </a:t>
            </a:r>
            <a:r>
              <a:rPr lang="en-US" sz="5100" b="0" dirty="0" err="1" smtClean="0">
                <a:solidFill>
                  <a:schemeClr val="bg1"/>
                </a:solidFill>
                <a:effectLst/>
              </a:rPr>
              <a:t>tình</a:t>
            </a:r>
            <a:r>
              <a:rPr lang="en-US" sz="5100" b="0" dirty="0" smtClean="0">
                <a:solidFill>
                  <a:schemeClr val="bg1"/>
                </a:solidFill>
                <a:effectLst/>
              </a:rPr>
              <a:t> </a:t>
            </a:r>
            <a:r>
              <a:rPr lang="en-US" sz="5100" b="0" dirty="0" err="1" smtClean="0">
                <a:solidFill>
                  <a:schemeClr val="bg1"/>
                </a:solidFill>
                <a:effectLst/>
              </a:rPr>
              <a:t>yêu</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khoan</a:t>
            </a:r>
            <a:r>
              <a:rPr lang="en-US" sz="5100" b="0" dirty="0" smtClean="0">
                <a:solidFill>
                  <a:schemeClr val="bg1"/>
                </a:solidFill>
                <a:effectLst/>
              </a:rPr>
              <a:t> dung </a:t>
            </a:r>
            <a:r>
              <a:rPr lang="en-US" sz="5100" b="0" dirty="0" err="1" smtClean="0">
                <a:solidFill>
                  <a:schemeClr val="bg1"/>
                </a:solidFill>
                <a:effectLst/>
              </a:rPr>
              <a:t>bền</a:t>
            </a:r>
            <a:r>
              <a:rPr lang="en-US" sz="5100" b="0" dirty="0" smtClean="0">
                <a:solidFill>
                  <a:schemeClr val="bg1"/>
                </a:solidFill>
                <a:effectLst/>
              </a:rPr>
              <a:t> </a:t>
            </a:r>
            <a:r>
              <a:rPr lang="en-US" sz="5100" b="0" dirty="0" err="1" smtClean="0">
                <a:solidFill>
                  <a:schemeClr val="bg1"/>
                </a:solidFill>
                <a:effectLst/>
              </a:rPr>
              <a:t>vững</a:t>
            </a:r>
            <a:r>
              <a:rPr lang="en-US" sz="5100" b="0" dirty="0" smtClean="0">
                <a:solidFill>
                  <a:schemeClr val="bg1"/>
                </a:solidFill>
                <a:effectLst/>
              </a:rPr>
              <a:t> </a:t>
            </a:r>
            <a:r>
              <a:rPr lang="en-US" sz="5100" b="0" dirty="0" err="1" smtClean="0">
                <a:solidFill>
                  <a:schemeClr val="bg1"/>
                </a:solidFill>
                <a:effectLst/>
              </a:rPr>
              <a:t>muôn</a:t>
            </a:r>
            <a:r>
              <a:rPr lang="en-US" sz="5100" b="0" dirty="0" smtClean="0">
                <a:solidFill>
                  <a:schemeClr val="bg1"/>
                </a:solidFill>
                <a:effectLst/>
              </a:rPr>
              <a:t> </a:t>
            </a:r>
            <a:r>
              <a:rPr lang="en-US" sz="5100" b="0" dirty="0" err="1" smtClean="0">
                <a:solidFill>
                  <a:schemeClr val="bg1"/>
                </a:solidFill>
                <a:effectLst/>
              </a:rPr>
              <a:t>đời</a:t>
            </a:r>
            <a:r>
              <a:rPr lang="en-US" sz="5100" b="0" dirty="0" smtClean="0">
                <a:solidFill>
                  <a:schemeClr val="bg1"/>
                </a:solidFill>
                <a:effectLst/>
              </a:rPr>
              <a:t>.</a:t>
            </a:r>
            <a:endParaRPr lang="en-US" sz="5100" b="0" dirty="0">
              <a:solidFill>
                <a:schemeClr val="bg1"/>
              </a:solidFill>
              <a:effectLst/>
            </a:endParaRPr>
          </a:p>
        </p:txBody>
      </p:sp>
    </p:spTree>
    <p:extLst>
      <p:ext uri="{BB962C8B-B14F-4D97-AF65-F5344CB8AC3E}">
        <p14:creationId xmlns:p14="http://schemas.microsoft.com/office/powerpoint/2010/main" val="2587473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0" u="sng" dirty="0" smtClean="0">
                <a:solidFill>
                  <a:srgbClr val="FFFF00"/>
                </a:solidFill>
                <a:effectLst/>
              </a:rPr>
              <a:t>Tk3:</a:t>
            </a:r>
            <a:r>
              <a:rPr lang="en-US" sz="5200" b="0" dirty="0" smtClean="0">
                <a:solidFill>
                  <a:schemeClr val="bg1"/>
                </a:solidFill>
                <a:effectLst/>
              </a:rPr>
              <a:t> </a:t>
            </a:r>
            <a:r>
              <a:rPr lang="en-US" sz="5200" b="0" dirty="0" err="1" smtClean="0">
                <a:solidFill>
                  <a:schemeClr val="bg1"/>
                </a:solidFill>
                <a:effectLst/>
              </a:rPr>
              <a:t>Dìu</a:t>
            </a:r>
            <a:r>
              <a:rPr lang="en-US" sz="5200" b="0" dirty="0" smtClean="0">
                <a:solidFill>
                  <a:schemeClr val="bg1"/>
                </a:solidFill>
                <a:effectLst/>
              </a:rPr>
              <a:t> con </a:t>
            </a:r>
            <a:r>
              <a:rPr lang="en-US" sz="5200" b="0" dirty="0" err="1" smtClean="0">
                <a:solidFill>
                  <a:schemeClr val="bg1"/>
                </a:solidFill>
                <a:effectLst/>
              </a:rPr>
              <a:t>đưa</a:t>
            </a:r>
            <a:r>
              <a:rPr lang="en-US" sz="5200" b="0" dirty="0" smtClean="0">
                <a:solidFill>
                  <a:schemeClr val="bg1"/>
                </a:solidFill>
                <a:effectLst/>
              </a:rPr>
              <a:t> </a:t>
            </a:r>
            <a:r>
              <a:rPr lang="en-US" sz="5200" b="0" dirty="0" err="1" smtClean="0">
                <a:solidFill>
                  <a:schemeClr val="bg1"/>
                </a:solidFill>
                <a:effectLst/>
              </a:rPr>
              <a:t>bước</a:t>
            </a:r>
            <a:r>
              <a:rPr lang="en-US" sz="5200" b="0" dirty="0" smtClean="0">
                <a:solidFill>
                  <a:schemeClr val="bg1"/>
                </a:solidFill>
                <a:effectLst/>
              </a:rPr>
              <a:t> </a:t>
            </a:r>
            <a:r>
              <a:rPr lang="en-US" sz="5200" b="0" dirty="0" err="1" smtClean="0">
                <a:solidFill>
                  <a:schemeClr val="bg1"/>
                </a:solidFill>
                <a:effectLst/>
              </a:rPr>
              <a:t>trên</a:t>
            </a:r>
            <a:r>
              <a:rPr lang="en-US" sz="5200" b="0" dirty="0" smtClean="0">
                <a:solidFill>
                  <a:schemeClr val="bg1"/>
                </a:solidFill>
                <a:effectLst/>
              </a:rPr>
              <a:t> </a:t>
            </a:r>
            <a:r>
              <a:rPr lang="en-US" sz="5200" b="0" dirty="0" err="1" smtClean="0">
                <a:solidFill>
                  <a:schemeClr val="bg1"/>
                </a:solidFill>
                <a:effectLst/>
              </a:rPr>
              <a:t>đường</a:t>
            </a:r>
            <a:r>
              <a:rPr lang="en-US" sz="5200" b="0" dirty="0" smtClean="0">
                <a:solidFill>
                  <a:schemeClr val="bg1"/>
                </a:solidFill>
                <a:effectLst/>
              </a:rPr>
              <a:t> </a:t>
            </a:r>
            <a:r>
              <a:rPr lang="en-US" sz="5200" b="0" dirty="0" err="1" smtClean="0">
                <a:solidFill>
                  <a:schemeClr val="bg1"/>
                </a:solidFill>
                <a:effectLst/>
              </a:rPr>
              <a:t>sống</a:t>
            </a:r>
            <a:r>
              <a:rPr lang="en-US" sz="5200" b="0" dirty="0" smtClean="0">
                <a:solidFill>
                  <a:schemeClr val="bg1"/>
                </a:solidFill>
                <a:effectLst/>
              </a:rPr>
              <a:t>, </a:t>
            </a:r>
            <a:r>
              <a:rPr lang="en-US" sz="5200" b="0" dirty="0" err="1" smtClean="0">
                <a:solidFill>
                  <a:schemeClr val="bg1"/>
                </a:solidFill>
                <a:effectLst/>
              </a:rPr>
              <a:t>nép</a:t>
            </a:r>
            <a:r>
              <a:rPr lang="en-US" sz="5200" b="0" dirty="0" smtClean="0">
                <a:solidFill>
                  <a:schemeClr val="bg1"/>
                </a:solidFill>
                <a:effectLst/>
              </a:rPr>
              <a:t> </a:t>
            </a:r>
            <a:r>
              <a:rPr lang="en-US" sz="5200" b="0" dirty="0" err="1" smtClean="0">
                <a:solidFill>
                  <a:schemeClr val="bg1"/>
                </a:solidFill>
                <a:effectLst/>
              </a:rPr>
              <a:t>mình</a:t>
            </a:r>
            <a:r>
              <a:rPr lang="en-US" sz="5200" b="0" dirty="0" smtClean="0">
                <a:solidFill>
                  <a:schemeClr val="bg1"/>
                </a:solidFill>
                <a:effectLst/>
              </a:rPr>
              <a:t> </a:t>
            </a:r>
            <a:r>
              <a:rPr lang="en-US" sz="5200" b="0" dirty="0" err="1" smtClean="0">
                <a:solidFill>
                  <a:schemeClr val="bg1"/>
                </a:solidFill>
                <a:effectLst/>
              </a:rPr>
              <a:t>bên</a:t>
            </a:r>
            <a:r>
              <a:rPr lang="en-US" sz="5200" b="0" dirty="0" smtClean="0">
                <a:solidFill>
                  <a:schemeClr val="bg1"/>
                </a:solidFill>
                <a:effectLst/>
              </a:rPr>
              <a:t> </a:t>
            </a:r>
            <a:r>
              <a:rPr lang="en-US" sz="5200" b="0" dirty="0" err="1" smtClean="0">
                <a:solidFill>
                  <a:schemeClr val="bg1"/>
                </a:solidFill>
                <a:effectLst/>
              </a:rPr>
              <a:t>Ngài</a:t>
            </a:r>
            <a:r>
              <a:rPr lang="en-US" sz="5200" b="0" dirty="0" smtClean="0">
                <a:solidFill>
                  <a:schemeClr val="bg1"/>
                </a:solidFill>
                <a:effectLst/>
              </a:rPr>
              <a:t> </a:t>
            </a:r>
            <a:r>
              <a:rPr lang="en-US" sz="5200" b="0" dirty="0" err="1" smtClean="0">
                <a:solidFill>
                  <a:schemeClr val="bg1"/>
                </a:solidFill>
                <a:effectLst/>
              </a:rPr>
              <a:t>chan</a:t>
            </a:r>
            <a:r>
              <a:rPr lang="en-US" sz="5200" b="0" dirty="0" smtClean="0">
                <a:solidFill>
                  <a:schemeClr val="bg1"/>
                </a:solidFill>
                <a:effectLst/>
              </a:rPr>
              <a:t> </a:t>
            </a:r>
            <a:r>
              <a:rPr lang="en-US" sz="5200" b="0" dirty="0" err="1" smtClean="0">
                <a:solidFill>
                  <a:schemeClr val="bg1"/>
                </a:solidFill>
                <a:effectLst/>
              </a:rPr>
              <a:t>chứa</a:t>
            </a:r>
            <a:r>
              <a:rPr lang="en-US" sz="5200" b="0" dirty="0" smtClean="0">
                <a:solidFill>
                  <a:schemeClr val="bg1"/>
                </a:solidFill>
                <a:effectLst/>
              </a:rPr>
              <a:t> </a:t>
            </a:r>
            <a:r>
              <a:rPr lang="en-US" sz="5200" b="0" dirty="0" err="1" smtClean="0">
                <a:solidFill>
                  <a:schemeClr val="bg1"/>
                </a:solidFill>
                <a:effectLst/>
              </a:rPr>
              <a:t>niềm</a:t>
            </a:r>
            <a:r>
              <a:rPr lang="en-US" sz="5200" b="0" dirty="0" smtClean="0">
                <a:solidFill>
                  <a:schemeClr val="bg1"/>
                </a:solidFill>
                <a:effectLst/>
              </a:rPr>
              <a:t> </a:t>
            </a:r>
            <a:r>
              <a:rPr lang="en-US" sz="5200" b="0" dirty="0" err="1" smtClean="0">
                <a:solidFill>
                  <a:schemeClr val="bg1"/>
                </a:solidFill>
                <a:effectLst/>
              </a:rPr>
              <a:t>vui</a:t>
            </a:r>
            <a:r>
              <a:rPr lang="en-US" sz="5200" b="0" dirty="0" smtClean="0">
                <a:solidFill>
                  <a:schemeClr val="bg1"/>
                </a:solidFill>
                <a:effectLst/>
              </a:rPr>
              <a:t>, </a:t>
            </a:r>
            <a:r>
              <a:rPr lang="en-US" sz="5200" b="0" dirty="0" err="1" smtClean="0">
                <a:solidFill>
                  <a:schemeClr val="bg1"/>
                </a:solidFill>
                <a:effectLst/>
              </a:rPr>
              <a:t>hồn</a:t>
            </a:r>
            <a:r>
              <a:rPr lang="en-US" sz="5200" b="0" dirty="0" smtClean="0">
                <a:solidFill>
                  <a:schemeClr val="bg1"/>
                </a:solidFill>
                <a:effectLst/>
              </a:rPr>
              <a:t> con </a:t>
            </a:r>
            <a:r>
              <a:rPr lang="en-US" sz="5200" b="0" dirty="0" err="1" smtClean="0">
                <a:solidFill>
                  <a:schemeClr val="bg1"/>
                </a:solidFill>
                <a:effectLst/>
              </a:rPr>
              <a:t>còn</a:t>
            </a:r>
            <a:r>
              <a:rPr lang="en-US" sz="5200" b="0" dirty="0" smtClean="0">
                <a:solidFill>
                  <a:schemeClr val="bg1"/>
                </a:solidFill>
                <a:effectLst/>
              </a:rPr>
              <a:t> </a:t>
            </a:r>
            <a:r>
              <a:rPr lang="en-US" sz="5200" b="0" dirty="0" err="1" smtClean="0">
                <a:solidFill>
                  <a:schemeClr val="bg1"/>
                </a:solidFill>
                <a:effectLst/>
              </a:rPr>
              <a:t>dám</a:t>
            </a:r>
            <a:r>
              <a:rPr lang="en-US" sz="5200" b="0" dirty="0" smtClean="0">
                <a:solidFill>
                  <a:schemeClr val="bg1"/>
                </a:solidFill>
                <a:effectLst/>
              </a:rPr>
              <a:t> </a:t>
            </a:r>
            <a:r>
              <a:rPr lang="en-US" sz="5200" b="0" dirty="0" err="1" smtClean="0">
                <a:solidFill>
                  <a:schemeClr val="bg1"/>
                </a:solidFill>
                <a:effectLst/>
              </a:rPr>
              <a:t>trông</a:t>
            </a:r>
            <a:r>
              <a:rPr lang="en-US" sz="5200" b="0" dirty="0" smtClean="0">
                <a:solidFill>
                  <a:schemeClr val="bg1"/>
                </a:solidFill>
                <a:effectLst/>
              </a:rPr>
              <a:t> </a:t>
            </a:r>
            <a:r>
              <a:rPr lang="en-US" sz="5200" b="0" dirty="0" err="1" smtClean="0">
                <a:solidFill>
                  <a:schemeClr val="bg1"/>
                </a:solidFill>
                <a:effectLst/>
              </a:rPr>
              <a:t>mong</a:t>
            </a:r>
            <a:r>
              <a:rPr lang="en-US" sz="5200" b="0" dirty="0" smtClean="0">
                <a:solidFill>
                  <a:schemeClr val="bg1"/>
                </a:solidFill>
                <a:effectLst/>
              </a:rPr>
              <a:t> chi. </a:t>
            </a:r>
            <a:r>
              <a:rPr lang="en-US" sz="5200" b="0" dirty="0" err="1" smtClean="0">
                <a:solidFill>
                  <a:schemeClr val="bg1"/>
                </a:solidFill>
                <a:effectLst/>
              </a:rPr>
              <a:t>Dâng</a:t>
            </a:r>
            <a:r>
              <a:rPr lang="en-US" sz="5200" b="0" dirty="0" smtClean="0">
                <a:solidFill>
                  <a:schemeClr val="bg1"/>
                </a:solidFill>
                <a:effectLst/>
              </a:rPr>
              <a:t> </a:t>
            </a:r>
            <a:r>
              <a:rPr lang="en-US" sz="5200" b="0" dirty="0" err="1" smtClean="0">
                <a:solidFill>
                  <a:schemeClr val="bg1"/>
                </a:solidFill>
                <a:effectLst/>
              </a:rPr>
              <a:t>hiến</a:t>
            </a:r>
            <a:r>
              <a:rPr lang="en-US" sz="5200" b="0" dirty="0" smtClean="0">
                <a:solidFill>
                  <a:schemeClr val="bg1"/>
                </a:solidFill>
                <a:effectLst/>
              </a:rPr>
              <a:t> </a:t>
            </a:r>
            <a:r>
              <a:rPr lang="en-US" sz="5200" b="0" dirty="0" err="1" smtClean="0">
                <a:solidFill>
                  <a:schemeClr val="bg1"/>
                </a:solidFill>
                <a:effectLst/>
              </a:rPr>
              <a:t>trọn</a:t>
            </a:r>
            <a:r>
              <a:rPr lang="en-US" sz="5200" b="0" dirty="0" smtClean="0">
                <a:solidFill>
                  <a:schemeClr val="bg1"/>
                </a:solidFill>
                <a:effectLst/>
              </a:rPr>
              <a:t> </a:t>
            </a:r>
            <a:r>
              <a:rPr lang="en-US" sz="5200" b="0" dirty="0" err="1" smtClean="0">
                <a:solidFill>
                  <a:schemeClr val="bg1"/>
                </a:solidFill>
                <a:effectLst/>
              </a:rPr>
              <a:t>đời</a:t>
            </a:r>
            <a:r>
              <a:rPr lang="en-US" sz="5200" b="0" dirty="0" smtClean="0">
                <a:solidFill>
                  <a:schemeClr val="bg1"/>
                </a:solidFill>
                <a:effectLst/>
              </a:rPr>
              <a:t>, </a:t>
            </a:r>
            <a:r>
              <a:rPr lang="en-US" sz="5200" b="0" dirty="0" err="1" smtClean="0">
                <a:solidFill>
                  <a:schemeClr val="bg1"/>
                </a:solidFill>
                <a:effectLst/>
              </a:rPr>
              <a:t>sống</a:t>
            </a:r>
            <a:r>
              <a:rPr lang="en-US" sz="5200" b="0" dirty="0" smtClean="0">
                <a:solidFill>
                  <a:schemeClr val="bg1"/>
                </a:solidFill>
                <a:effectLst/>
              </a:rPr>
              <a:t> </a:t>
            </a:r>
            <a:r>
              <a:rPr lang="en-US" sz="5200" b="0" dirty="0" err="1" smtClean="0">
                <a:solidFill>
                  <a:schemeClr val="bg1"/>
                </a:solidFill>
                <a:effectLst/>
              </a:rPr>
              <a:t>vì</a:t>
            </a:r>
            <a:r>
              <a:rPr lang="en-US" sz="5200" b="0" dirty="0" smtClean="0">
                <a:solidFill>
                  <a:schemeClr val="bg1"/>
                </a:solidFill>
                <a:effectLst/>
              </a:rPr>
              <a:t> </a:t>
            </a:r>
            <a:r>
              <a:rPr lang="en-US" sz="5200" b="0" dirty="0" err="1" smtClean="0">
                <a:solidFill>
                  <a:schemeClr val="bg1"/>
                </a:solidFill>
                <a:effectLst/>
              </a:rPr>
              <a:t>Ngài</a:t>
            </a:r>
            <a:r>
              <a:rPr lang="en-US" sz="5200" b="0" dirty="0" smtClean="0">
                <a:solidFill>
                  <a:schemeClr val="bg1"/>
                </a:solidFill>
                <a:effectLst/>
              </a:rPr>
              <a:t> </a:t>
            </a:r>
            <a:r>
              <a:rPr lang="en-US" sz="5200" b="0" dirty="0" err="1" smtClean="0">
                <a:solidFill>
                  <a:schemeClr val="bg1"/>
                </a:solidFill>
                <a:effectLst/>
              </a:rPr>
              <a:t>thôi</a:t>
            </a:r>
            <a:r>
              <a:rPr lang="en-US" sz="5200" b="0" dirty="0" smtClean="0">
                <a:solidFill>
                  <a:schemeClr val="bg1"/>
                </a:solidFill>
                <a:effectLst/>
              </a:rPr>
              <a:t>.</a:t>
            </a:r>
            <a:endParaRPr lang="en-US" sz="5200" b="0" dirty="0">
              <a:solidFill>
                <a:schemeClr val="bg1"/>
              </a:solidFill>
              <a:effectLst/>
            </a:endParaRPr>
          </a:p>
        </p:txBody>
      </p:sp>
    </p:spTree>
    <p:extLst>
      <p:ext uri="{BB962C8B-B14F-4D97-AF65-F5344CB8AC3E}">
        <p14:creationId xmlns:p14="http://schemas.microsoft.com/office/powerpoint/2010/main" val="788987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100" b="0" u="sng" dirty="0" err="1" smtClean="0">
                <a:solidFill>
                  <a:srgbClr val="FFFF00"/>
                </a:solidFill>
                <a:effectLst/>
              </a:rPr>
              <a:t>Đk</a:t>
            </a:r>
            <a:r>
              <a:rPr lang="en-US" sz="5100" b="0" u="sng" dirty="0" smtClean="0">
                <a:solidFill>
                  <a:srgbClr val="FFFF00"/>
                </a:solidFill>
                <a:effectLst/>
              </a:rPr>
              <a:t>:</a:t>
            </a:r>
            <a:r>
              <a:rPr lang="en-US" sz="5100" b="0" dirty="0" smtClean="0">
                <a:solidFill>
                  <a:schemeClr val="bg1"/>
                </a:solidFill>
                <a:effectLst/>
              </a:rPr>
              <a:t> </a:t>
            </a:r>
            <a:r>
              <a:rPr lang="en-US" sz="5100" b="0" dirty="0" err="1" smtClean="0">
                <a:solidFill>
                  <a:schemeClr val="bg1"/>
                </a:solidFill>
                <a:effectLst/>
              </a:rPr>
              <a:t>Giữ</a:t>
            </a:r>
            <a:r>
              <a:rPr lang="en-US" sz="5100" b="0" dirty="0" smtClean="0">
                <a:solidFill>
                  <a:schemeClr val="bg1"/>
                </a:solidFill>
                <a:effectLst/>
              </a:rPr>
              <a:t> </a:t>
            </a:r>
            <a:r>
              <a:rPr lang="en-US" sz="5100" b="0" dirty="0" err="1" smtClean="0">
                <a:solidFill>
                  <a:schemeClr val="bg1"/>
                </a:solidFill>
                <a:effectLst/>
              </a:rPr>
              <a:t>gìn</a:t>
            </a:r>
            <a:r>
              <a:rPr lang="en-US" sz="5100" b="0" dirty="0" smtClean="0">
                <a:solidFill>
                  <a:schemeClr val="bg1"/>
                </a:solidFill>
                <a:effectLst/>
              </a:rPr>
              <a:t> con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ơi</a:t>
            </a:r>
            <a:r>
              <a:rPr lang="en-US" sz="5100" b="0" dirty="0" smtClean="0">
                <a:solidFill>
                  <a:schemeClr val="bg1"/>
                </a:solidFill>
                <a:effectLst/>
              </a:rPr>
              <a:t>, </a:t>
            </a:r>
            <a:r>
              <a:rPr lang="en-US" sz="5100" b="0" dirty="0" err="1" smtClean="0">
                <a:solidFill>
                  <a:schemeClr val="bg1"/>
                </a:solidFill>
                <a:effectLst/>
              </a:rPr>
              <a:t>vì</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là</a:t>
            </a:r>
            <a:r>
              <a:rPr lang="en-US" sz="5100" b="0" dirty="0" smtClean="0">
                <a:solidFill>
                  <a:schemeClr val="bg1"/>
                </a:solidFill>
                <a:effectLst/>
              </a:rPr>
              <a:t> </a:t>
            </a:r>
            <a:r>
              <a:rPr lang="en-US" sz="5100" b="0" dirty="0" err="1" smtClean="0">
                <a:solidFill>
                  <a:schemeClr val="bg1"/>
                </a:solidFill>
                <a:effectLst/>
              </a:rPr>
              <a:t>chốn</a:t>
            </a:r>
            <a:r>
              <a:rPr lang="en-US" sz="5100" b="0" dirty="0" smtClean="0">
                <a:solidFill>
                  <a:schemeClr val="bg1"/>
                </a:solidFill>
                <a:effectLst/>
              </a:rPr>
              <a:t> con </a:t>
            </a:r>
            <a:r>
              <a:rPr lang="en-US" sz="5100" b="0" dirty="0" err="1" smtClean="0">
                <a:solidFill>
                  <a:schemeClr val="bg1"/>
                </a:solidFill>
                <a:effectLst/>
              </a:rPr>
              <a:t>tựa</a:t>
            </a:r>
            <a:r>
              <a:rPr lang="en-US" sz="5100" b="0" dirty="0" smtClean="0">
                <a:solidFill>
                  <a:schemeClr val="bg1"/>
                </a:solidFill>
                <a:effectLst/>
              </a:rPr>
              <a:t> </a:t>
            </a:r>
            <a:r>
              <a:rPr lang="en-US" sz="5100" b="0" dirty="0" err="1" smtClean="0">
                <a:solidFill>
                  <a:schemeClr val="bg1"/>
                </a:solidFill>
                <a:effectLst/>
              </a:rPr>
              <a:t>nương</a:t>
            </a:r>
            <a:r>
              <a:rPr lang="en-US" sz="5100" b="0" dirty="0" smtClean="0">
                <a:solidFill>
                  <a:schemeClr val="bg1"/>
                </a:solidFill>
                <a:effectLst/>
              </a:rPr>
              <a:t> </a:t>
            </a:r>
            <a:r>
              <a:rPr lang="en-US" sz="5100" b="0" dirty="0" err="1" smtClean="0">
                <a:solidFill>
                  <a:schemeClr val="bg1"/>
                </a:solidFill>
                <a:effectLst/>
              </a:rPr>
              <a:t>tháng</a:t>
            </a:r>
            <a:r>
              <a:rPr lang="en-US" sz="5100" b="0" dirty="0" smtClean="0">
                <a:solidFill>
                  <a:schemeClr val="bg1"/>
                </a:solidFill>
                <a:effectLst/>
              </a:rPr>
              <a:t> </a:t>
            </a:r>
            <a:r>
              <a:rPr lang="en-US" sz="5100" b="0" dirty="0" err="1" smtClean="0">
                <a:solidFill>
                  <a:schemeClr val="bg1"/>
                </a:solidFill>
                <a:effectLst/>
              </a:rPr>
              <a:t>năm</a:t>
            </a:r>
            <a:r>
              <a:rPr lang="en-US" sz="5100" b="0" dirty="0" smtClean="0">
                <a:solidFill>
                  <a:schemeClr val="bg1"/>
                </a:solidFill>
                <a:effectLst/>
              </a:rPr>
              <a:t>. </a:t>
            </a:r>
            <a:r>
              <a:rPr lang="en-US" sz="5100" b="0" dirty="0" err="1" smtClean="0">
                <a:solidFill>
                  <a:schemeClr val="bg1"/>
                </a:solidFill>
                <a:effectLst/>
              </a:rPr>
              <a:t>Trong</a:t>
            </a:r>
            <a:r>
              <a:rPr lang="en-US" sz="5100" b="0" dirty="0" smtClean="0">
                <a:solidFill>
                  <a:schemeClr val="bg1"/>
                </a:solidFill>
                <a:effectLst/>
              </a:rPr>
              <a:t> </a:t>
            </a:r>
            <a:r>
              <a:rPr lang="en-US" sz="5100" b="0" dirty="0" err="1" smtClean="0">
                <a:solidFill>
                  <a:schemeClr val="bg1"/>
                </a:solidFill>
                <a:effectLst/>
              </a:rPr>
              <a:t>cánh</a:t>
            </a:r>
            <a:r>
              <a:rPr lang="en-US" sz="5100" b="0" dirty="0" smtClean="0">
                <a:solidFill>
                  <a:schemeClr val="bg1"/>
                </a:solidFill>
                <a:effectLst/>
              </a:rPr>
              <a:t> </a:t>
            </a:r>
            <a:r>
              <a:rPr lang="en-US" sz="5100" b="0" dirty="0" err="1" smtClean="0">
                <a:solidFill>
                  <a:schemeClr val="bg1"/>
                </a:solidFill>
                <a:effectLst/>
              </a:rPr>
              <a:t>tay</a:t>
            </a:r>
            <a:r>
              <a:rPr lang="en-US" sz="5100" b="0" dirty="0" smtClean="0">
                <a:solidFill>
                  <a:schemeClr val="bg1"/>
                </a:solidFill>
                <a:effectLst/>
              </a:rPr>
              <a:t> </a:t>
            </a:r>
            <a:r>
              <a:rPr lang="en-US" sz="5100" b="0" dirty="0" err="1" smtClean="0">
                <a:solidFill>
                  <a:schemeClr val="bg1"/>
                </a:solidFill>
                <a:effectLst/>
              </a:rPr>
              <a:t>Ngài</a:t>
            </a:r>
            <a:r>
              <a:rPr lang="en-US" sz="5100" b="0" dirty="0" smtClean="0">
                <a:solidFill>
                  <a:schemeClr val="bg1"/>
                </a:solidFill>
                <a:effectLst/>
              </a:rPr>
              <a:t> </a:t>
            </a:r>
            <a:r>
              <a:rPr lang="en-US" sz="5100" b="0" dirty="0" err="1" smtClean="0">
                <a:solidFill>
                  <a:schemeClr val="bg1"/>
                </a:solidFill>
                <a:effectLst/>
              </a:rPr>
              <a:t>hồn</a:t>
            </a:r>
            <a:r>
              <a:rPr lang="en-US" sz="5100" b="0" dirty="0" smtClean="0">
                <a:solidFill>
                  <a:schemeClr val="bg1"/>
                </a:solidFill>
                <a:effectLst/>
              </a:rPr>
              <a:t> con </a:t>
            </a:r>
            <a:r>
              <a:rPr lang="en-US" sz="5100" b="0" dirty="0" err="1" smtClean="0">
                <a:solidFill>
                  <a:schemeClr val="bg1"/>
                </a:solidFill>
                <a:effectLst/>
              </a:rPr>
              <a:t>vui</a:t>
            </a:r>
            <a:r>
              <a:rPr lang="en-US" sz="5100" b="0" dirty="0" smtClean="0">
                <a:solidFill>
                  <a:schemeClr val="bg1"/>
                </a:solidFill>
                <a:effectLst/>
              </a:rPr>
              <a:t> </a:t>
            </a:r>
            <a:r>
              <a:rPr lang="en-US" sz="5100" b="0" dirty="0" err="1" smtClean="0">
                <a:solidFill>
                  <a:schemeClr val="bg1"/>
                </a:solidFill>
                <a:effectLst/>
              </a:rPr>
              <a:t>sống</a:t>
            </a:r>
            <a:r>
              <a:rPr lang="en-US" sz="5100" b="0" dirty="0" smtClean="0">
                <a:solidFill>
                  <a:schemeClr val="bg1"/>
                </a:solidFill>
                <a:effectLst/>
              </a:rPr>
              <a:t>, </a:t>
            </a:r>
            <a:r>
              <a:rPr lang="en-US" sz="5100" b="0" dirty="0" err="1" smtClean="0">
                <a:solidFill>
                  <a:schemeClr val="bg1"/>
                </a:solidFill>
                <a:effectLst/>
              </a:rPr>
              <a:t>tình</a:t>
            </a:r>
            <a:r>
              <a:rPr lang="en-US" sz="5100" b="0" dirty="0" smtClean="0">
                <a:solidFill>
                  <a:schemeClr val="bg1"/>
                </a:solidFill>
                <a:effectLst/>
              </a:rPr>
              <a:t> </a:t>
            </a:r>
            <a:r>
              <a:rPr lang="en-US" sz="5100" b="0" dirty="0" err="1" smtClean="0">
                <a:solidFill>
                  <a:schemeClr val="bg1"/>
                </a:solidFill>
                <a:effectLst/>
              </a:rPr>
              <a:t>yêu</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khoan</a:t>
            </a:r>
            <a:r>
              <a:rPr lang="en-US" sz="5100" b="0" dirty="0" smtClean="0">
                <a:solidFill>
                  <a:schemeClr val="bg1"/>
                </a:solidFill>
                <a:effectLst/>
              </a:rPr>
              <a:t> dung </a:t>
            </a:r>
            <a:r>
              <a:rPr lang="en-US" sz="5100" b="0" dirty="0" err="1" smtClean="0">
                <a:solidFill>
                  <a:schemeClr val="bg1"/>
                </a:solidFill>
                <a:effectLst/>
              </a:rPr>
              <a:t>bền</a:t>
            </a:r>
            <a:r>
              <a:rPr lang="en-US" sz="5100" b="0" dirty="0" smtClean="0">
                <a:solidFill>
                  <a:schemeClr val="bg1"/>
                </a:solidFill>
                <a:effectLst/>
              </a:rPr>
              <a:t> </a:t>
            </a:r>
            <a:r>
              <a:rPr lang="en-US" sz="5100" b="0" dirty="0" err="1" smtClean="0">
                <a:solidFill>
                  <a:schemeClr val="bg1"/>
                </a:solidFill>
                <a:effectLst/>
              </a:rPr>
              <a:t>vững</a:t>
            </a:r>
            <a:r>
              <a:rPr lang="en-US" sz="5100" b="0" dirty="0" smtClean="0">
                <a:solidFill>
                  <a:schemeClr val="bg1"/>
                </a:solidFill>
                <a:effectLst/>
              </a:rPr>
              <a:t> </a:t>
            </a:r>
            <a:r>
              <a:rPr lang="en-US" sz="5100" b="0" dirty="0" err="1" smtClean="0">
                <a:solidFill>
                  <a:schemeClr val="bg1"/>
                </a:solidFill>
                <a:effectLst/>
              </a:rPr>
              <a:t>muôn</a:t>
            </a:r>
            <a:r>
              <a:rPr lang="en-US" sz="5100" b="0" dirty="0" smtClean="0">
                <a:solidFill>
                  <a:schemeClr val="bg1"/>
                </a:solidFill>
                <a:effectLst/>
              </a:rPr>
              <a:t> </a:t>
            </a:r>
            <a:r>
              <a:rPr lang="en-US" sz="5100" b="0" dirty="0" err="1" smtClean="0">
                <a:solidFill>
                  <a:schemeClr val="bg1"/>
                </a:solidFill>
                <a:effectLst/>
              </a:rPr>
              <a:t>đời</a:t>
            </a:r>
            <a:r>
              <a:rPr lang="en-US" sz="5100" b="0" dirty="0" smtClean="0">
                <a:solidFill>
                  <a:schemeClr val="bg1"/>
                </a:solidFill>
                <a:effectLst/>
              </a:rPr>
              <a:t>.</a:t>
            </a:r>
            <a:endParaRPr lang="en-US" sz="5100" b="0" dirty="0">
              <a:solidFill>
                <a:schemeClr val="bg1"/>
              </a:solidFill>
              <a:effectLst/>
            </a:endParaRPr>
          </a:p>
        </p:txBody>
      </p:sp>
    </p:spTree>
    <p:extLst>
      <p:ext uri="{BB962C8B-B14F-4D97-AF65-F5344CB8AC3E}">
        <p14:creationId xmlns:p14="http://schemas.microsoft.com/office/powerpoint/2010/main" val="1447244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278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011119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b="0" u="sng" dirty="0" err="1" smtClean="0">
                <a:solidFill>
                  <a:srgbClr val="FFFF00"/>
                </a:solidFill>
                <a:effectLst/>
              </a:rPr>
              <a:t>Nhập</a:t>
            </a:r>
            <a:r>
              <a:rPr lang="en-US" sz="6000" b="0" u="sng" dirty="0" smtClean="0">
                <a:solidFill>
                  <a:srgbClr val="FFFF00"/>
                </a:solidFill>
                <a:effectLst/>
              </a:rPr>
              <a:t> </a:t>
            </a:r>
            <a:r>
              <a:rPr lang="en-US" sz="6000" b="0" u="sng" dirty="0" err="1" smtClean="0">
                <a:solidFill>
                  <a:srgbClr val="FFFF00"/>
                </a:solidFill>
                <a:effectLst/>
              </a:rPr>
              <a:t>Lễ</a:t>
            </a:r>
            <a:r>
              <a:rPr lang="en-US" sz="6000" b="0" u="sng" dirty="0" smtClean="0">
                <a:solidFill>
                  <a:srgbClr val="FFFF00"/>
                </a:solidFill>
                <a:effectLst/>
              </a:rPr>
              <a:t/>
            </a:r>
            <a:br>
              <a:rPr lang="en-US" sz="6000" b="0" u="sng" dirty="0" smtClean="0">
                <a:solidFill>
                  <a:srgbClr val="FFFF00"/>
                </a:solidFill>
                <a:effectLst/>
              </a:rPr>
            </a:br>
            <a:r>
              <a:rPr lang="en-US" sz="8000" b="0" dirty="0" err="1" smtClean="0">
                <a:solidFill>
                  <a:srgbClr val="FFFF00"/>
                </a:solidFill>
                <a:effectLst/>
              </a:rPr>
              <a:t>Ngợi</a:t>
            </a:r>
            <a:r>
              <a:rPr lang="en-US" sz="8000" b="0" dirty="0" smtClean="0">
                <a:solidFill>
                  <a:srgbClr val="FFFF00"/>
                </a:solidFill>
                <a:effectLst/>
              </a:rPr>
              <a:t> </a:t>
            </a:r>
            <a:r>
              <a:rPr lang="en-US" sz="8000" b="0" dirty="0" err="1" smtClean="0">
                <a:solidFill>
                  <a:srgbClr val="FFFF00"/>
                </a:solidFill>
                <a:effectLst/>
              </a:rPr>
              <a:t>Ca</a:t>
            </a:r>
            <a:r>
              <a:rPr lang="en-US" sz="8000" b="0" dirty="0" smtClean="0">
                <a:solidFill>
                  <a:srgbClr val="FFFF00"/>
                </a:solidFill>
                <a:effectLst/>
              </a:rPr>
              <a:t/>
            </a:r>
            <a:br>
              <a:rPr lang="en-US" sz="8000" b="0" dirty="0" smtClean="0">
                <a:solidFill>
                  <a:srgbClr val="FFFF00"/>
                </a:solidFill>
                <a:effectLst/>
              </a:rPr>
            </a:br>
            <a:r>
              <a:rPr lang="en-US" sz="6000" b="0" i="1" dirty="0" err="1" smtClean="0">
                <a:solidFill>
                  <a:schemeClr val="bg1"/>
                </a:solidFill>
                <a:effectLst/>
              </a:rPr>
              <a:t>Nguyễn</a:t>
            </a:r>
            <a:r>
              <a:rPr lang="en-US" sz="6000" b="0" i="1" dirty="0" smtClean="0">
                <a:solidFill>
                  <a:schemeClr val="bg1"/>
                </a:solidFill>
                <a:effectLst/>
              </a:rPr>
              <a:t> </a:t>
            </a:r>
            <a:r>
              <a:rPr lang="en-US" sz="6000" b="0" i="1" dirty="0" err="1" smtClean="0">
                <a:solidFill>
                  <a:schemeClr val="bg1"/>
                </a:solidFill>
                <a:effectLst/>
              </a:rPr>
              <a:t>Duy</a:t>
            </a:r>
            <a:endParaRPr lang="en-US" sz="6000" b="0" i="1" dirty="0">
              <a:solidFill>
                <a:schemeClr val="bg1"/>
              </a:solidFill>
              <a:effectLst/>
            </a:endParaRPr>
          </a:p>
        </p:txBody>
      </p:sp>
    </p:spTree>
    <p:extLst>
      <p:ext uri="{BB962C8B-B14F-4D97-AF65-F5344CB8AC3E}">
        <p14:creationId xmlns:p14="http://schemas.microsoft.com/office/powerpoint/2010/main" val="3910028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b="0" u="sng" dirty="0" err="1" smtClean="0">
                <a:solidFill>
                  <a:srgbClr val="FFFF00"/>
                </a:solidFill>
                <a:effectLst/>
              </a:rPr>
              <a:t>Kết</a:t>
            </a:r>
            <a:r>
              <a:rPr lang="en-US" sz="6000" b="0" u="sng" dirty="0" smtClean="0">
                <a:solidFill>
                  <a:srgbClr val="FFFF00"/>
                </a:solidFill>
                <a:effectLst/>
              </a:rPr>
              <a:t> </a:t>
            </a:r>
            <a:r>
              <a:rPr lang="en-US" sz="6000" b="0" u="sng" dirty="0" err="1" smtClean="0">
                <a:solidFill>
                  <a:srgbClr val="FFFF00"/>
                </a:solidFill>
                <a:effectLst/>
              </a:rPr>
              <a:t>Lễ</a:t>
            </a:r>
            <a:r>
              <a:rPr lang="en-US" sz="5400" b="0" dirty="0" smtClean="0">
                <a:solidFill>
                  <a:srgbClr val="FFFF00"/>
                </a:solidFill>
                <a:effectLst/>
              </a:rPr>
              <a:t/>
            </a:r>
            <a:br>
              <a:rPr lang="en-US" sz="5400" b="0" dirty="0" smtClean="0">
                <a:solidFill>
                  <a:srgbClr val="FFFF00"/>
                </a:solidFill>
                <a:effectLst/>
              </a:rPr>
            </a:br>
            <a:r>
              <a:rPr lang="en-US" sz="6600" dirty="0" err="1" smtClean="0">
                <a:solidFill>
                  <a:srgbClr val="FFFF00"/>
                </a:solidFill>
              </a:rPr>
              <a:t>Trong</a:t>
            </a:r>
            <a:r>
              <a:rPr lang="en-US" sz="6600" dirty="0" smtClean="0">
                <a:solidFill>
                  <a:srgbClr val="FFFF00"/>
                </a:solidFill>
              </a:rPr>
              <a:t> </a:t>
            </a:r>
            <a:r>
              <a:rPr lang="en-US" sz="6600" dirty="0" err="1" smtClean="0">
                <a:solidFill>
                  <a:srgbClr val="FFFF00"/>
                </a:solidFill>
              </a:rPr>
              <a:t>Trái</a:t>
            </a:r>
            <a:r>
              <a:rPr lang="en-US" sz="6600" dirty="0" smtClean="0">
                <a:solidFill>
                  <a:srgbClr val="FFFF00"/>
                </a:solidFill>
              </a:rPr>
              <a:t> Tim </a:t>
            </a:r>
            <a:r>
              <a:rPr lang="en-US" sz="6600" dirty="0" err="1" smtClean="0">
                <a:solidFill>
                  <a:srgbClr val="FFFF00"/>
                </a:solidFill>
              </a:rPr>
              <a:t>Chúa</a:t>
            </a:r>
            <a:r>
              <a:rPr lang="en-US" sz="6600" dirty="0" smtClean="0">
                <a:solidFill>
                  <a:srgbClr val="FFFF00"/>
                </a:solidFill>
              </a:rPr>
              <a:t> </a:t>
            </a:r>
            <a:r>
              <a:rPr lang="en-US" sz="6600" dirty="0" err="1" smtClean="0">
                <a:solidFill>
                  <a:srgbClr val="FFFF00"/>
                </a:solidFill>
              </a:rPr>
              <a:t>Yêu</a:t>
            </a:r>
            <a:r>
              <a:rPr lang="en-US" sz="6600" dirty="0">
                <a:solidFill>
                  <a:srgbClr val="FFFF00"/>
                </a:solidFill>
              </a:rPr>
              <a:t/>
            </a:r>
            <a:br>
              <a:rPr lang="en-US" sz="6600" dirty="0">
                <a:solidFill>
                  <a:srgbClr val="FFFF00"/>
                </a:solidFill>
              </a:rPr>
            </a:br>
            <a:r>
              <a:rPr lang="en-US" sz="6000" i="1" dirty="0" err="1" smtClean="0">
                <a:solidFill>
                  <a:schemeClr val="bg1"/>
                </a:solidFill>
              </a:rPr>
              <a:t>Phanxicô</a:t>
            </a:r>
            <a:endParaRPr lang="en-US" sz="6000" b="0" i="1" dirty="0">
              <a:solidFill>
                <a:schemeClr val="bg1"/>
              </a:solidFill>
              <a:effectLst/>
            </a:endParaRPr>
          </a:p>
        </p:txBody>
      </p:sp>
    </p:spTree>
    <p:extLst>
      <p:ext uri="{BB962C8B-B14F-4D97-AF65-F5344CB8AC3E}">
        <p14:creationId xmlns:p14="http://schemas.microsoft.com/office/powerpoint/2010/main" val="3355430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lnSpc>
                <a:spcPct val="120000"/>
              </a:lnSpc>
              <a:spcBef>
                <a:spcPts val="0"/>
              </a:spcBef>
            </a:pPr>
            <a:r>
              <a:rPr lang="en-US" sz="5600" u="sng" dirty="0" err="1">
                <a:solidFill>
                  <a:srgbClr val="FFFF00"/>
                </a:solidFill>
                <a:latin typeface="+mj-lt"/>
                <a:cs typeface="Arial" panose="020B0604020202020204" pitchFamily="34" charset="0"/>
              </a:rPr>
              <a:t>T</a:t>
            </a:r>
            <a:r>
              <a:rPr lang="en-US" sz="5600" b="0" u="sng" dirty="0" err="1" smtClean="0">
                <a:solidFill>
                  <a:srgbClr val="FFFF00"/>
                </a:solidFill>
                <a:latin typeface="+mj-lt"/>
                <a:cs typeface="Arial" panose="020B0604020202020204" pitchFamily="34" charset="0"/>
              </a:rPr>
              <a:t>k</a:t>
            </a:r>
            <a:r>
              <a:rPr lang="en-US" sz="5600" b="0" dirty="0">
                <a:solidFill>
                  <a:srgbClr val="FFFF00"/>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Trong</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trái</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tim</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Chúa</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yêu</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muôn</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đời</a:t>
            </a:r>
            <a:r>
              <a:rPr lang="en-US" sz="5600" b="0" dirty="0" smtClean="0">
                <a:solidFill>
                  <a:schemeClr val="bg1"/>
                </a:solidFill>
                <a:latin typeface="+mj-lt"/>
                <a:cs typeface="Arial" panose="020B0604020202020204" pitchFamily="34" charset="0"/>
              </a:rPr>
              <a:t>, con </a:t>
            </a:r>
            <a:r>
              <a:rPr lang="en-US" sz="5600" b="0" dirty="0" err="1" smtClean="0">
                <a:solidFill>
                  <a:schemeClr val="bg1"/>
                </a:solidFill>
                <a:latin typeface="+mj-lt"/>
                <a:cs typeface="Arial" panose="020B0604020202020204" pitchFamily="34" charset="0"/>
              </a:rPr>
              <a:t>xin</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được</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một</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chỗ</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nghỉ</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ngơi</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Nhỏ</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bé</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thôi</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nhỏ</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bé</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thôi</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như</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nước</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mưa</a:t>
            </a:r>
            <a:r>
              <a:rPr lang="en-US" sz="5600" b="0" dirty="0" smtClean="0">
                <a:solidFill>
                  <a:schemeClr val="bg1"/>
                </a:solidFill>
                <a:latin typeface="+mj-lt"/>
                <a:cs typeface="Arial" panose="020B0604020202020204" pitchFamily="34" charset="0"/>
              </a:rPr>
              <a:t> tan </a:t>
            </a:r>
            <a:r>
              <a:rPr lang="en-US" sz="5600" b="0" dirty="0" err="1" smtClean="0">
                <a:solidFill>
                  <a:schemeClr val="bg1"/>
                </a:solidFill>
                <a:latin typeface="+mj-lt"/>
                <a:cs typeface="Arial" panose="020B0604020202020204" pitchFamily="34" charset="0"/>
              </a:rPr>
              <a:t>trong</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biển</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khơi</a:t>
            </a:r>
            <a:r>
              <a:rPr lang="en-US" sz="5600" b="0" dirty="0" smtClean="0">
                <a:solidFill>
                  <a:schemeClr val="bg1"/>
                </a:solidFill>
                <a:latin typeface="+mj-lt"/>
                <a:cs typeface="Arial" panose="020B0604020202020204" pitchFamily="34" charset="0"/>
              </a:rPr>
              <a:t>.</a:t>
            </a:r>
            <a:endParaRPr lang="vi-VN" sz="5600" b="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849130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lnSpc>
                <a:spcPct val="110000"/>
              </a:lnSpc>
              <a:spcBef>
                <a:spcPts val="0"/>
              </a:spcBef>
            </a:pPr>
            <a:r>
              <a:rPr lang="en-US" sz="5200" u="sng" dirty="0" err="1" smtClean="0">
                <a:solidFill>
                  <a:srgbClr val="FFFF00"/>
                </a:solidFill>
                <a:latin typeface="+mj-lt"/>
                <a:cs typeface="Arial" panose="020B0604020202020204" pitchFamily="34" charset="0"/>
              </a:rPr>
              <a:t>Đk</a:t>
            </a:r>
            <a:r>
              <a:rPr lang="en-US" sz="5200" b="0" dirty="0" smtClean="0">
                <a:solidFill>
                  <a:srgbClr val="FFFF00"/>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Trái</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tim</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hồng</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Thiên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Chúa</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trái</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tim</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người</a:t>
            </a:r>
            <a:r>
              <a:rPr lang="en-US" sz="5200" dirty="0" smtClean="0">
                <a:solidFill>
                  <a:schemeClr val="bg1"/>
                </a:solidFill>
                <a:latin typeface="+mj-lt"/>
                <a:cs typeface="Arial" panose="020B0604020202020204" pitchFamily="34" charset="0"/>
              </a:rPr>
              <a:t> Cha. </a:t>
            </a:r>
            <a:r>
              <a:rPr lang="en-US" sz="5200" dirty="0" err="1" smtClean="0">
                <a:solidFill>
                  <a:schemeClr val="bg1"/>
                </a:solidFill>
                <a:latin typeface="+mj-lt"/>
                <a:cs typeface="Arial" panose="020B0604020202020204" pitchFamily="34" charset="0"/>
              </a:rPr>
              <a:t>Mãi</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muôn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đời</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yêu</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dấu</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chúng</a:t>
            </a:r>
            <a:r>
              <a:rPr lang="en-US" sz="5200" dirty="0" smtClean="0">
                <a:solidFill>
                  <a:schemeClr val="bg1"/>
                </a:solidFill>
                <a:latin typeface="+mj-lt"/>
                <a:cs typeface="Arial" panose="020B0604020202020204" pitchFamily="34" charset="0"/>
              </a:rPr>
              <a:t> con </a:t>
            </a:r>
            <a:r>
              <a:rPr lang="en-US" sz="5200" dirty="0" err="1" smtClean="0">
                <a:solidFill>
                  <a:schemeClr val="bg1"/>
                </a:solidFill>
                <a:latin typeface="+mj-lt"/>
                <a:cs typeface="Arial" panose="020B0604020202020204" pitchFamily="34" charset="0"/>
              </a:rPr>
              <a:t>gần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xa</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Tháng</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năm</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đời</a:t>
            </a:r>
            <a:r>
              <a:rPr lang="en-US" sz="5200" dirty="0" smtClean="0">
                <a:solidFill>
                  <a:schemeClr val="bg1"/>
                </a:solidFill>
                <a:latin typeface="+mj-lt"/>
                <a:cs typeface="Arial" panose="020B0604020202020204" pitchFamily="34" charset="0"/>
              </a:rPr>
              <a:t> con </a:t>
            </a:r>
            <a:r>
              <a:rPr lang="en-US" sz="5200" dirty="0" err="1" smtClean="0">
                <a:solidFill>
                  <a:schemeClr val="bg1"/>
                </a:solidFill>
                <a:latin typeface="+mj-lt"/>
                <a:cs typeface="Arial" panose="020B0604020202020204" pitchFamily="34" charset="0"/>
              </a:rPr>
              <a:t>sống</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chứa</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chan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lời</a:t>
            </a:r>
            <a:r>
              <a:rPr lang="en-US" sz="5200" dirty="0" smtClean="0">
                <a:solidFill>
                  <a:schemeClr val="bg1"/>
                </a:solidFill>
                <a:latin typeface="+mj-lt"/>
                <a:cs typeface="Arial" panose="020B0604020202020204" pitchFamily="34" charset="0"/>
              </a:rPr>
              <a:t> ca. </a:t>
            </a:r>
            <a:r>
              <a:rPr lang="en-US" sz="5200" dirty="0" err="1" smtClean="0">
                <a:solidFill>
                  <a:schemeClr val="bg1"/>
                </a:solidFill>
                <a:latin typeface="+mj-lt"/>
                <a:cs typeface="Arial" panose="020B0604020202020204" pitchFamily="34" charset="0"/>
              </a:rPr>
              <a:t>Có</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ân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tình</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Thiên</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Chúa</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trái</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tim</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nở</a:t>
            </a:r>
            <a:r>
              <a:rPr lang="en-US" sz="5200" dirty="0" smtClean="0">
                <a:solidFill>
                  <a:schemeClr val="bg1"/>
                </a:solidFill>
                <a:latin typeface="+mj-lt"/>
                <a:cs typeface="Arial" panose="020B0604020202020204" pitchFamily="34" charset="0"/>
              </a:rPr>
              <a:t> </a:t>
            </a:r>
            <a:r>
              <a:rPr lang="en-US" sz="5200" dirty="0" err="1" smtClean="0">
                <a:solidFill>
                  <a:schemeClr val="bg1"/>
                </a:solidFill>
                <a:latin typeface="+mj-lt"/>
                <a:cs typeface="Arial" panose="020B0604020202020204" pitchFamily="34" charset="0"/>
              </a:rPr>
              <a:t>hoa</a:t>
            </a:r>
            <a:r>
              <a:rPr lang="en-US" sz="5200" dirty="0" smtClean="0">
                <a:solidFill>
                  <a:schemeClr val="bg1"/>
                </a:solidFill>
                <a:latin typeface="+mj-lt"/>
                <a:cs typeface="Arial" panose="020B0604020202020204" pitchFamily="34" charset="0"/>
              </a:rPr>
              <a:t>.</a:t>
            </a:r>
            <a:endParaRPr lang="vi-VN" sz="5200" b="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615285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lnSpc>
                <a:spcPct val="120000"/>
              </a:lnSpc>
              <a:spcBef>
                <a:spcPts val="0"/>
              </a:spcBef>
            </a:pPr>
            <a:r>
              <a:rPr lang="en-US" sz="5600" u="sng" dirty="0" smtClean="0">
                <a:solidFill>
                  <a:srgbClr val="FFFF00"/>
                </a:solidFill>
                <a:latin typeface="+mj-lt"/>
                <a:cs typeface="Arial" panose="020B0604020202020204" pitchFamily="34" charset="0"/>
              </a:rPr>
              <a:t>**</a:t>
            </a:r>
            <a:r>
              <a:rPr lang="en-US" sz="5600" b="0" dirty="0" smtClean="0">
                <a:solidFill>
                  <a:srgbClr val="FFFF00"/>
                </a:solidFill>
                <a:latin typeface="+mj-lt"/>
                <a:cs typeface="Arial" panose="020B0604020202020204" pitchFamily="34" charset="0"/>
              </a:rPr>
              <a:t>:</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Nhỏ</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bé</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thôi</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nhỏ</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bé</a:t>
            </a:r>
            <a:r>
              <a:rPr lang="en-US" sz="5600" b="0" dirty="0" smtClean="0">
                <a:solidFill>
                  <a:schemeClr val="bg1"/>
                </a:solidFill>
                <a:latin typeface="+mj-lt"/>
                <a:cs typeface="Arial" panose="020B0604020202020204" pitchFamily="34" charset="0"/>
              </a:rPr>
              <a:t> </a:t>
            </a:r>
            <a:r>
              <a:rPr lang="en-US" sz="5600" b="0" dirty="0" err="1" smtClean="0">
                <a:solidFill>
                  <a:schemeClr val="bg1"/>
                </a:solidFill>
                <a:latin typeface="+mj-lt"/>
                <a:cs typeface="Arial" panose="020B0604020202020204" pitchFamily="34" charset="0"/>
              </a:rPr>
              <a:t>thôi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trái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tim</a:t>
            </a:r>
            <a:r>
              <a:rPr lang="en-US" sz="5600" dirty="0" smtClean="0">
                <a:solidFill>
                  <a:schemeClr val="bg1"/>
                </a:solidFill>
                <a:latin typeface="+mj-lt"/>
                <a:cs typeface="Arial" panose="020B0604020202020204" pitchFamily="34" charset="0"/>
              </a:rPr>
              <a:t> con </a:t>
            </a:r>
            <a:r>
              <a:rPr lang="en-US" sz="5600" dirty="0" err="1" smtClean="0">
                <a:solidFill>
                  <a:schemeClr val="bg1"/>
                </a:solidFill>
                <a:latin typeface="+mj-lt"/>
                <a:cs typeface="Arial" panose="020B0604020202020204" pitchFamily="34" charset="0"/>
              </a:rPr>
              <a:t>trong</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trái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tim</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Người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Nhỏ</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bé</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thôi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nhỏ</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bé</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thôi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là</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tình</a:t>
            </a:r>
            <a:r>
              <a:rPr lang="en-US" sz="5600" dirty="0" smtClean="0">
                <a:solidFill>
                  <a:schemeClr val="bg1"/>
                </a:solidFill>
                <a:latin typeface="+mj-lt"/>
                <a:cs typeface="Arial" panose="020B0604020202020204" pitchFamily="34" charset="0"/>
              </a:rPr>
              <a:t> con </a:t>
            </a:r>
            <a:r>
              <a:rPr lang="en-US" sz="5600" dirty="0" err="1" smtClean="0">
                <a:solidFill>
                  <a:schemeClr val="bg1"/>
                </a:solidFill>
                <a:latin typeface="+mj-lt"/>
                <a:cs typeface="Arial" panose="020B0604020202020204" pitchFamily="34" charset="0"/>
              </a:rPr>
              <a:t>trong</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khối</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tình</a:t>
            </a:r>
            <a:r>
              <a:rPr lang="en-US" sz="5600" dirty="0" smtClean="0">
                <a:solidFill>
                  <a:schemeClr val="bg1"/>
                </a:solidFill>
                <a:latin typeface="+mj-lt"/>
                <a:cs typeface="Arial" panose="020B0604020202020204" pitchFamily="34" charset="0"/>
              </a:rPr>
              <a:t> </a:t>
            </a:r>
            <a:r>
              <a:rPr lang="en-US" sz="5600" dirty="0" err="1" smtClean="0">
                <a:solidFill>
                  <a:schemeClr val="bg1"/>
                </a:solidFill>
                <a:latin typeface="+mj-lt"/>
                <a:cs typeface="Arial" panose="020B0604020202020204" pitchFamily="34" charset="0"/>
              </a:rPr>
              <a:t>Người</a:t>
            </a:r>
            <a:r>
              <a:rPr lang="en-US" sz="5600" dirty="0" smtClean="0">
                <a:solidFill>
                  <a:schemeClr val="bg1"/>
                </a:solidFill>
                <a:latin typeface="+mj-lt"/>
                <a:cs typeface="Arial" panose="020B0604020202020204" pitchFamily="34" charset="0"/>
              </a:rPr>
              <a:t>.</a:t>
            </a:r>
            <a:endParaRPr lang="vi-VN" sz="5600" b="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59380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581517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err="1" smtClean="0">
                <a:solidFill>
                  <a:srgbClr val="FFFF00"/>
                </a:solidFill>
                <a:effectLst/>
              </a:rPr>
              <a:t>Đk</a:t>
            </a:r>
            <a:r>
              <a:rPr lang="en-US" sz="5100" b="0" u="sng" dirty="0" smtClean="0">
                <a:solidFill>
                  <a:srgbClr val="FFFF00"/>
                </a:solidFill>
                <a:effectLst/>
              </a:rPr>
              <a:t>:</a:t>
            </a:r>
            <a:r>
              <a:rPr lang="en-US" sz="5100" b="0" dirty="0" smtClean="0">
                <a:solidFill>
                  <a:schemeClr val="bg1"/>
                </a:solidFill>
                <a:effectLst/>
              </a:rPr>
              <a:t> </a:t>
            </a:r>
            <a:r>
              <a:rPr lang="en-US" sz="5100" b="0" dirty="0" err="1" smtClean="0">
                <a:solidFill>
                  <a:schemeClr val="bg1"/>
                </a:solidFill>
                <a:effectLst/>
              </a:rPr>
              <a:t>Từ</a:t>
            </a:r>
            <a:r>
              <a:rPr lang="en-US" sz="5100" b="0" dirty="0" smtClean="0">
                <a:solidFill>
                  <a:schemeClr val="bg1"/>
                </a:solidFill>
                <a:effectLst/>
              </a:rPr>
              <a:t> </a:t>
            </a:r>
            <a:r>
              <a:rPr lang="en-US" sz="5100" b="0" dirty="0" err="1" smtClean="0">
                <a:solidFill>
                  <a:schemeClr val="bg1"/>
                </a:solidFill>
                <a:effectLst/>
              </a:rPr>
              <a:t>bình</a:t>
            </a:r>
            <a:r>
              <a:rPr lang="en-US" sz="5100" b="0" dirty="0" smtClean="0">
                <a:solidFill>
                  <a:schemeClr val="bg1"/>
                </a:solidFill>
                <a:effectLst/>
              </a:rPr>
              <a:t> minh con </a:t>
            </a:r>
            <a:r>
              <a:rPr lang="en-US" sz="5100" b="0" dirty="0" err="1" smtClean="0">
                <a:solidFill>
                  <a:schemeClr val="bg1"/>
                </a:solidFill>
                <a:effectLst/>
              </a:rPr>
              <a:t>dâng</a:t>
            </a:r>
            <a:r>
              <a:rPr lang="en-US" sz="5100" b="0" dirty="0" smtClean="0">
                <a:solidFill>
                  <a:schemeClr val="bg1"/>
                </a:solidFill>
                <a:effectLst/>
              </a:rPr>
              <a:t> </a:t>
            </a:r>
            <a:r>
              <a:rPr lang="en-US" sz="5100" b="0" dirty="0" err="1" smtClean="0">
                <a:solidFill>
                  <a:schemeClr val="bg1"/>
                </a:solidFill>
                <a:effectLst/>
              </a:rPr>
              <a:t>hết</a:t>
            </a:r>
            <a:r>
              <a:rPr lang="en-US" sz="5100" b="0" dirty="0" smtClean="0">
                <a:solidFill>
                  <a:schemeClr val="bg1"/>
                </a:solidFill>
                <a:effectLst/>
              </a:rPr>
              <a:t> </a:t>
            </a:r>
            <a:r>
              <a:rPr lang="en-US" sz="5100" b="0" dirty="0" err="1" smtClean="0">
                <a:solidFill>
                  <a:schemeClr val="bg1"/>
                </a:solidFill>
                <a:effectLst/>
              </a:rPr>
              <a:t>tâm</a:t>
            </a:r>
            <a:r>
              <a:rPr lang="en-US" sz="5100" b="0" dirty="0" smtClean="0">
                <a:solidFill>
                  <a:schemeClr val="bg1"/>
                </a:solidFill>
                <a:effectLst/>
              </a:rPr>
              <a:t> </a:t>
            </a:r>
            <a:r>
              <a:rPr lang="en-US" sz="5100" b="0" dirty="0" err="1" smtClean="0">
                <a:solidFill>
                  <a:schemeClr val="bg1"/>
                </a:solidFill>
                <a:effectLst/>
              </a:rPr>
              <a:t>tình</a:t>
            </a:r>
            <a:r>
              <a:rPr lang="en-US" sz="5100" b="0" dirty="0" smtClean="0">
                <a:solidFill>
                  <a:schemeClr val="bg1"/>
                </a:solidFill>
                <a:effectLst/>
              </a:rPr>
              <a:t> </a:t>
            </a:r>
            <a:r>
              <a:rPr lang="en-US" sz="5100" b="0" dirty="0" err="1" smtClean="0">
                <a:solidFill>
                  <a:schemeClr val="bg1"/>
                </a:solidFill>
                <a:effectLst/>
              </a:rPr>
              <a:t>tụng</a:t>
            </a:r>
            <a:r>
              <a:rPr lang="en-US" sz="5100" b="0" dirty="0" smtClean="0">
                <a:solidFill>
                  <a:schemeClr val="bg1"/>
                </a:solidFill>
                <a:effectLst/>
              </a:rPr>
              <a:t> </a:t>
            </a:r>
            <a:r>
              <a:rPr lang="en-US" sz="5100" b="0" dirty="0" err="1" smtClean="0">
                <a:solidFill>
                  <a:schemeClr val="bg1"/>
                </a:solidFill>
                <a:effectLst/>
              </a:rPr>
              <a:t>ca</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thiên</a:t>
            </a:r>
            <a:r>
              <a:rPr lang="en-US" sz="5100" b="0" dirty="0" smtClean="0">
                <a:solidFill>
                  <a:schemeClr val="bg1"/>
                </a:solidFill>
                <a:effectLst/>
              </a:rPr>
              <a:t> </a:t>
            </a:r>
            <a:r>
              <a:rPr lang="en-US" sz="5100" b="0" dirty="0" err="1" smtClean="0">
                <a:solidFill>
                  <a:schemeClr val="bg1"/>
                </a:solidFill>
                <a:effectLst/>
              </a:rPr>
              <a:t>đình</a:t>
            </a:r>
            <a:r>
              <a:rPr lang="en-US" sz="5100" b="0" dirty="0" smtClean="0">
                <a:solidFill>
                  <a:schemeClr val="bg1"/>
                </a:solidFill>
                <a:effectLst/>
              </a:rPr>
              <a:t> </a:t>
            </a:r>
            <a:r>
              <a:rPr lang="en-US" sz="5100" b="0" dirty="0" err="1" smtClean="0">
                <a:solidFill>
                  <a:schemeClr val="bg1"/>
                </a:solidFill>
                <a:effectLst/>
              </a:rPr>
              <a:t>một</a:t>
            </a:r>
            <a:r>
              <a:rPr lang="en-US" sz="5100" b="0" dirty="0" smtClean="0">
                <a:solidFill>
                  <a:schemeClr val="bg1"/>
                </a:solidFill>
                <a:effectLst/>
              </a:rPr>
              <a:t> </a:t>
            </a:r>
            <a:r>
              <a:rPr lang="en-US" sz="5100" b="0" dirty="0" err="1" smtClean="0">
                <a:solidFill>
                  <a:schemeClr val="bg1"/>
                </a:solidFill>
                <a:effectLst/>
              </a:rPr>
              <a:t>bài</a:t>
            </a:r>
            <a:r>
              <a:rPr lang="en-US" sz="5100" b="0" dirty="0" smtClean="0">
                <a:solidFill>
                  <a:schemeClr val="bg1"/>
                </a:solidFill>
                <a:effectLst/>
              </a:rPr>
              <a:t> </a:t>
            </a:r>
            <a:r>
              <a:rPr lang="en-US" sz="5100" b="0" dirty="0" err="1" smtClean="0">
                <a:solidFill>
                  <a:schemeClr val="bg1"/>
                </a:solidFill>
                <a:effectLst/>
              </a:rPr>
              <a:t>thơ</a:t>
            </a:r>
            <a:r>
              <a:rPr lang="en-US" sz="5100" b="0" dirty="0" smtClean="0">
                <a:solidFill>
                  <a:schemeClr val="bg1"/>
                </a:solidFill>
                <a:effectLst/>
              </a:rPr>
              <a:t> </a:t>
            </a:r>
            <a:r>
              <a:rPr lang="en-US" sz="5100" b="0" dirty="0" err="1" smtClean="0">
                <a:solidFill>
                  <a:schemeClr val="bg1"/>
                </a:solidFill>
                <a:effectLst/>
              </a:rPr>
              <a:t>kính</a:t>
            </a:r>
            <a:r>
              <a:rPr lang="en-US" sz="5100" b="0" dirty="0" smtClean="0">
                <a:solidFill>
                  <a:schemeClr val="bg1"/>
                </a:solidFill>
                <a:effectLst/>
              </a:rPr>
              <a:t> tin. </a:t>
            </a:r>
            <a:r>
              <a:rPr lang="en-US" sz="5100" b="0" dirty="0" err="1" smtClean="0">
                <a:solidFill>
                  <a:schemeClr val="bg1"/>
                </a:solidFill>
                <a:effectLst/>
              </a:rPr>
              <a:t>Trọn</a:t>
            </a:r>
            <a:r>
              <a:rPr lang="en-US" sz="5100" b="0" dirty="0" smtClean="0">
                <a:solidFill>
                  <a:schemeClr val="bg1"/>
                </a:solidFill>
                <a:effectLst/>
              </a:rPr>
              <a:t> </a:t>
            </a:r>
            <a:r>
              <a:rPr lang="en-US" sz="5100" b="0" dirty="0" err="1" smtClean="0">
                <a:solidFill>
                  <a:schemeClr val="bg1"/>
                </a:solidFill>
                <a:effectLst/>
              </a:rPr>
              <a:t>tình</a:t>
            </a:r>
            <a:r>
              <a:rPr lang="en-US" sz="5100" b="0" dirty="0" smtClean="0">
                <a:solidFill>
                  <a:schemeClr val="bg1"/>
                </a:solidFill>
                <a:effectLst/>
              </a:rPr>
              <a:t> </a:t>
            </a:r>
            <a:r>
              <a:rPr lang="en-US" sz="5100" b="0" dirty="0" err="1" smtClean="0">
                <a:solidFill>
                  <a:schemeClr val="bg1"/>
                </a:solidFill>
                <a:effectLst/>
              </a:rPr>
              <a:t>yêu</a:t>
            </a:r>
            <a:r>
              <a:rPr lang="en-US" sz="5100" b="0" dirty="0" smtClean="0">
                <a:solidFill>
                  <a:schemeClr val="bg1"/>
                </a:solidFill>
                <a:effectLst/>
              </a:rPr>
              <a:t> </a:t>
            </a:r>
            <a:r>
              <a:rPr lang="en-US" sz="5100" b="0" dirty="0" err="1" smtClean="0">
                <a:solidFill>
                  <a:schemeClr val="bg1"/>
                </a:solidFill>
                <a:effectLst/>
              </a:rPr>
              <a:t>khi</a:t>
            </a:r>
            <a:r>
              <a:rPr lang="en-US" sz="5100" b="0" dirty="0" smtClean="0">
                <a:solidFill>
                  <a:schemeClr val="bg1"/>
                </a:solidFill>
                <a:effectLst/>
              </a:rPr>
              <a:t> </a:t>
            </a:r>
            <a:r>
              <a:rPr lang="en-US" sz="5100" b="0" dirty="0" err="1" smtClean="0">
                <a:solidFill>
                  <a:schemeClr val="bg1"/>
                </a:solidFill>
                <a:effectLst/>
              </a:rPr>
              <a:t>đêm</a:t>
            </a:r>
            <a:r>
              <a:rPr lang="en-US" sz="5100" b="0" dirty="0" smtClean="0">
                <a:solidFill>
                  <a:schemeClr val="bg1"/>
                </a:solidFill>
                <a:effectLst/>
              </a:rPr>
              <a:t> </a:t>
            </a:r>
            <a:r>
              <a:rPr lang="en-US" sz="5100" b="0" dirty="0" err="1" smtClean="0">
                <a:solidFill>
                  <a:schemeClr val="bg1"/>
                </a:solidFill>
                <a:effectLst/>
              </a:rPr>
              <a:t>về</a:t>
            </a:r>
            <a:r>
              <a:rPr lang="en-US" sz="5100" b="0" dirty="0" smtClean="0">
                <a:solidFill>
                  <a:schemeClr val="bg1"/>
                </a:solidFill>
                <a:effectLst/>
              </a:rPr>
              <a:t> </a:t>
            </a:r>
            <a:r>
              <a:rPr lang="en-US" sz="5100" b="0" dirty="0" err="1" smtClean="0">
                <a:solidFill>
                  <a:schemeClr val="bg1"/>
                </a:solidFill>
                <a:effectLst/>
              </a:rPr>
              <a:t>sao</a:t>
            </a:r>
            <a:r>
              <a:rPr lang="en-US" sz="5100" b="0" dirty="0" smtClean="0">
                <a:solidFill>
                  <a:schemeClr val="bg1"/>
                </a:solidFill>
                <a:effectLst/>
              </a:rPr>
              <a:t> </a:t>
            </a:r>
            <a:r>
              <a:rPr lang="en-US" sz="5100" b="0" dirty="0" err="1" smtClean="0">
                <a:solidFill>
                  <a:schemeClr val="bg1"/>
                </a:solidFill>
                <a:effectLst/>
              </a:rPr>
              <a:t>sáng</a:t>
            </a:r>
            <a:r>
              <a:rPr lang="en-US" sz="5100" b="0" dirty="0" smtClean="0">
                <a:solidFill>
                  <a:schemeClr val="bg1"/>
                </a:solidFill>
                <a:effectLst/>
              </a:rPr>
              <a:t> con </a:t>
            </a:r>
            <a:r>
              <a:rPr lang="en-US" sz="5100" b="0" dirty="0" err="1" smtClean="0">
                <a:solidFill>
                  <a:schemeClr val="bg1"/>
                </a:solidFill>
                <a:effectLst/>
              </a:rPr>
              <a:t>dâng</a:t>
            </a:r>
            <a:r>
              <a:rPr lang="en-US" sz="5100" b="0" dirty="0" smtClean="0">
                <a:solidFill>
                  <a:schemeClr val="bg1"/>
                </a:solidFill>
                <a:effectLst/>
              </a:rPr>
              <a:t> </a:t>
            </a:r>
            <a:r>
              <a:rPr lang="en-US" sz="5100" b="0" dirty="0" err="1" smtClean="0">
                <a:solidFill>
                  <a:schemeClr val="bg1"/>
                </a:solidFill>
                <a:effectLst/>
              </a:rPr>
              <a:t>lời</a:t>
            </a:r>
            <a:r>
              <a:rPr lang="en-US" sz="5100" b="0" dirty="0" smtClean="0">
                <a:solidFill>
                  <a:schemeClr val="bg1"/>
                </a:solidFill>
                <a:effectLst/>
              </a:rPr>
              <a:t> </a:t>
            </a:r>
            <a:r>
              <a:rPr lang="en-US" sz="5100" b="0" dirty="0" err="1" smtClean="0">
                <a:solidFill>
                  <a:schemeClr val="bg1"/>
                </a:solidFill>
                <a:effectLst/>
              </a:rPr>
              <a:t>chúc</a:t>
            </a:r>
            <a:r>
              <a:rPr lang="en-US" sz="5100" b="0" dirty="0" smtClean="0">
                <a:solidFill>
                  <a:schemeClr val="bg1"/>
                </a:solidFill>
                <a:effectLst/>
              </a:rPr>
              <a:t> </a:t>
            </a:r>
            <a:r>
              <a:rPr lang="en-US" sz="5100" b="0" dirty="0" err="1" smtClean="0">
                <a:solidFill>
                  <a:schemeClr val="bg1"/>
                </a:solidFill>
                <a:effectLst/>
              </a:rPr>
              <a:t>tụng</a:t>
            </a:r>
            <a:r>
              <a:rPr lang="en-US" sz="5100" b="0" dirty="0" smtClean="0">
                <a:solidFill>
                  <a:schemeClr val="bg1"/>
                </a:solidFill>
                <a:effectLst/>
              </a:rPr>
              <a:t> </a:t>
            </a:r>
            <a:r>
              <a:rPr lang="en-US" sz="5100" b="0" dirty="0" err="1" smtClean="0">
                <a:solidFill>
                  <a:schemeClr val="bg1"/>
                </a:solidFill>
                <a:effectLst/>
              </a:rPr>
              <a:t>ngợi</a:t>
            </a:r>
            <a:r>
              <a:rPr lang="en-US" sz="5100" b="0" dirty="0" smtClean="0">
                <a:solidFill>
                  <a:schemeClr val="bg1"/>
                </a:solidFill>
                <a:effectLst/>
              </a:rPr>
              <a:t> </a:t>
            </a:r>
            <a:r>
              <a:rPr lang="en-US" sz="5100" b="0" dirty="0" err="1" smtClean="0">
                <a:solidFill>
                  <a:schemeClr val="bg1"/>
                </a:solidFill>
                <a:effectLst/>
              </a:rPr>
              <a:t>ca</a:t>
            </a:r>
            <a:r>
              <a:rPr lang="en-US" sz="5100" b="0" dirty="0" smtClean="0">
                <a:solidFill>
                  <a:schemeClr val="bg1"/>
                </a:solidFill>
                <a:effectLst/>
              </a:rPr>
              <a:t> </a:t>
            </a:r>
            <a:r>
              <a:rPr lang="en-US" sz="5100" b="0" dirty="0" err="1" smtClean="0">
                <a:solidFill>
                  <a:schemeClr val="bg1"/>
                </a:solidFill>
                <a:effectLst/>
              </a:rPr>
              <a:t>Danh</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luôn</a:t>
            </a:r>
            <a:r>
              <a:rPr lang="en-US" sz="5100" b="0" dirty="0" smtClean="0">
                <a:solidFill>
                  <a:schemeClr val="bg1"/>
                </a:solidFill>
                <a:effectLst/>
              </a:rPr>
              <a:t>.</a:t>
            </a:r>
            <a:endParaRPr lang="en-US" sz="5100" b="0" dirty="0">
              <a:solidFill>
                <a:schemeClr val="bg1"/>
              </a:solidFill>
              <a:effectLst/>
            </a:endParaRPr>
          </a:p>
        </p:txBody>
      </p:sp>
    </p:spTree>
    <p:extLst>
      <p:ext uri="{BB962C8B-B14F-4D97-AF65-F5344CB8AC3E}">
        <p14:creationId xmlns:p14="http://schemas.microsoft.com/office/powerpoint/2010/main" val="1159441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0" u="sng" dirty="0" err="1" smtClean="0">
                <a:solidFill>
                  <a:srgbClr val="FFFF00"/>
                </a:solidFill>
                <a:effectLst/>
              </a:rPr>
              <a:t>Tk</a:t>
            </a:r>
            <a:r>
              <a:rPr lang="en-US" sz="5200" b="0" u="sng" dirty="0" smtClean="0">
                <a:solidFill>
                  <a:srgbClr val="FFFF00"/>
                </a:solidFill>
                <a:effectLst/>
              </a:rPr>
              <a:t>:</a:t>
            </a:r>
            <a:r>
              <a:rPr lang="en-US" sz="5200" b="0" dirty="0" smtClean="0">
                <a:solidFill>
                  <a:schemeClr val="bg1"/>
                </a:solidFill>
                <a:effectLst/>
              </a:rPr>
              <a:t> </a:t>
            </a:r>
            <a:r>
              <a:rPr lang="en-US" sz="5200" b="0" dirty="0" err="1" smtClean="0">
                <a:solidFill>
                  <a:schemeClr val="bg1"/>
                </a:solidFill>
                <a:effectLst/>
              </a:rPr>
              <a:t>Trọn</a:t>
            </a:r>
            <a:r>
              <a:rPr lang="en-US" sz="5200" b="0" dirty="0" smtClean="0">
                <a:solidFill>
                  <a:schemeClr val="bg1"/>
                </a:solidFill>
                <a:effectLst/>
              </a:rPr>
              <a:t> </a:t>
            </a:r>
            <a:r>
              <a:rPr lang="en-US" sz="5200" b="0" dirty="0" err="1" smtClean="0">
                <a:solidFill>
                  <a:schemeClr val="bg1"/>
                </a:solidFill>
                <a:effectLst/>
              </a:rPr>
              <a:t>một</a:t>
            </a:r>
            <a:r>
              <a:rPr lang="en-US" sz="5200" b="0" dirty="0" smtClean="0">
                <a:solidFill>
                  <a:schemeClr val="bg1"/>
                </a:solidFill>
                <a:effectLst/>
              </a:rPr>
              <a:t> </a:t>
            </a:r>
            <a:r>
              <a:rPr lang="en-US" sz="5200" b="0" dirty="0" err="1" smtClean="0">
                <a:solidFill>
                  <a:schemeClr val="bg1"/>
                </a:solidFill>
                <a:effectLst/>
              </a:rPr>
              <a:t>đời</a:t>
            </a:r>
            <a:r>
              <a:rPr lang="en-US" sz="5200" b="0" dirty="0" smtClean="0">
                <a:solidFill>
                  <a:schemeClr val="bg1"/>
                </a:solidFill>
                <a:effectLst/>
              </a:rPr>
              <a:t> </a:t>
            </a:r>
            <a:r>
              <a:rPr lang="en-US" sz="5200" b="0" dirty="0" err="1" smtClean="0">
                <a:solidFill>
                  <a:schemeClr val="bg1"/>
                </a:solidFill>
                <a:effectLst/>
              </a:rPr>
              <a:t>là</a:t>
            </a:r>
            <a:r>
              <a:rPr lang="en-US" sz="5200" b="0" dirty="0" smtClean="0">
                <a:solidFill>
                  <a:schemeClr val="bg1"/>
                </a:solidFill>
                <a:effectLst/>
              </a:rPr>
              <a:t> </a:t>
            </a:r>
            <a:r>
              <a:rPr lang="en-US" sz="5200" b="0" dirty="0" err="1" smtClean="0">
                <a:solidFill>
                  <a:schemeClr val="bg1"/>
                </a:solidFill>
                <a:effectLst/>
              </a:rPr>
              <a:t>tiến</a:t>
            </a:r>
            <a:r>
              <a:rPr lang="en-US" sz="5200" dirty="0" err="1" smtClean="0">
                <a:solidFill>
                  <a:schemeClr val="bg1"/>
                </a:solidFill>
              </a:rPr>
              <a:t>g</a:t>
            </a:r>
            <a:r>
              <a:rPr lang="en-US" sz="5200" dirty="0" smtClean="0">
                <a:solidFill>
                  <a:schemeClr val="bg1"/>
                </a:solidFill>
              </a:rPr>
              <a:t> </a:t>
            </a:r>
            <a:r>
              <a:rPr lang="en-US" sz="5200" dirty="0" err="1" smtClean="0">
                <a:solidFill>
                  <a:schemeClr val="bg1"/>
                </a:solidFill>
              </a:rPr>
              <a:t>hát</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lên</a:t>
            </a:r>
            <a:r>
              <a:rPr lang="en-US" sz="5200" dirty="0" smtClean="0">
                <a:solidFill>
                  <a:schemeClr val="bg1"/>
                </a:solidFill>
              </a:rPr>
              <a:t>, </a:t>
            </a:r>
            <a:r>
              <a:rPr lang="en-US" sz="5200" dirty="0" err="1" smtClean="0">
                <a:solidFill>
                  <a:schemeClr val="bg1"/>
                </a:solidFill>
              </a:rPr>
              <a:t>là</a:t>
            </a:r>
            <a:r>
              <a:rPr lang="en-US" sz="5200" dirty="0" smtClean="0">
                <a:solidFill>
                  <a:schemeClr val="bg1"/>
                </a:solidFill>
              </a:rPr>
              <a:t> </a:t>
            </a:r>
            <a:r>
              <a:rPr lang="en-US" sz="5200" dirty="0" err="1" smtClean="0">
                <a:solidFill>
                  <a:schemeClr val="bg1"/>
                </a:solidFill>
              </a:rPr>
              <a:t>điệu</a:t>
            </a:r>
            <a:r>
              <a:rPr lang="en-US" sz="5200" dirty="0" smtClean="0">
                <a:solidFill>
                  <a:schemeClr val="bg1"/>
                </a:solidFill>
              </a:rPr>
              <a:t> </a:t>
            </a:r>
            <a:r>
              <a:rPr lang="en-US" sz="5200" dirty="0" err="1" smtClean="0">
                <a:solidFill>
                  <a:schemeClr val="bg1"/>
                </a:solidFill>
              </a:rPr>
              <a:t>đàn</a:t>
            </a:r>
            <a:r>
              <a:rPr lang="en-US" sz="5200" dirty="0" smtClean="0">
                <a:solidFill>
                  <a:schemeClr val="bg1"/>
                </a:solidFill>
              </a:rPr>
              <a:t> </a:t>
            </a:r>
            <a:r>
              <a:rPr lang="en-US" sz="5200" dirty="0" err="1" smtClean="0">
                <a:solidFill>
                  <a:schemeClr val="bg1"/>
                </a:solidFill>
              </a:rPr>
              <a:t>hòa</a:t>
            </a:r>
            <a:r>
              <a:rPr lang="en-US" sz="5200" dirty="0" smtClean="0">
                <a:solidFill>
                  <a:schemeClr val="bg1"/>
                </a:solidFill>
              </a:rPr>
              <a:t> </a:t>
            </a:r>
            <a:r>
              <a:rPr lang="en-US" sz="5200" dirty="0" err="1" smtClean="0">
                <a:solidFill>
                  <a:schemeClr val="bg1"/>
                </a:solidFill>
              </a:rPr>
              <a:t>tấu</a:t>
            </a:r>
            <a:r>
              <a:rPr lang="en-US" sz="5200" dirty="0" smtClean="0">
                <a:solidFill>
                  <a:schemeClr val="bg1"/>
                </a:solidFill>
              </a:rPr>
              <a:t> </a:t>
            </a:r>
            <a:r>
              <a:rPr lang="en-US" sz="5200" dirty="0" err="1" smtClean="0">
                <a:solidFill>
                  <a:schemeClr val="bg1"/>
                </a:solidFill>
              </a:rPr>
              <a:t>khúc</a:t>
            </a:r>
            <a:r>
              <a:rPr lang="en-US" sz="5200" dirty="0" smtClean="0">
                <a:solidFill>
                  <a:schemeClr val="bg1"/>
                </a:solidFill>
              </a:rPr>
              <a:t> tri </a:t>
            </a:r>
            <a:r>
              <a:rPr lang="en-US" sz="5200" dirty="0" err="1" smtClean="0">
                <a:solidFill>
                  <a:schemeClr val="bg1"/>
                </a:solidFill>
              </a:rPr>
              <a:t>ân</a:t>
            </a:r>
            <a:r>
              <a:rPr lang="en-US" sz="5200" dirty="0" smtClean="0">
                <a:solidFill>
                  <a:schemeClr val="bg1"/>
                </a:solidFill>
              </a:rPr>
              <a:t>. </a:t>
            </a:r>
            <a:r>
              <a:rPr lang="en-US" sz="5200" dirty="0" err="1" smtClean="0">
                <a:solidFill>
                  <a:schemeClr val="bg1"/>
                </a:solidFill>
              </a:rPr>
              <a:t>Vào</a:t>
            </a:r>
            <a:r>
              <a:rPr lang="en-US" sz="5200" dirty="0" smtClean="0">
                <a:solidFill>
                  <a:schemeClr val="bg1"/>
                </a:solidFill>
              </a:rPr>
              <a:t> </a:t>
            </a:r>
            <a:r>
              <a:rPr lang="en-US" sz="5200" dirty="0" err="1" smtClean="0">
                <a:solidFill>
                  <a:schemeClr val="bg1"/>
                </a:solidFill>
              </a:rPr>
              <a:t>cuộc</a:t>
            </a:r>
            <a:r>
              <a:rPr lang="en-US" sz="5200" dirty="0" smtClean="0">
                <a:solidFill>
                  <a:schemeClr val="bg1"/>
                </a:solidFill>
              </a:rPr>
              <a:t> </a:t>
            </a:r>
            <a:r>
              <a:rPr lang="en-US" sz="5200" dirty="0" err="1" smtClean="0">
                <a:solidFill>
                  <a:schemeClr val="bg1"/>
                </a:solidFill>
              </a:rPr>
              <a:t>trần</a:t>
            </a:r>
            <a:r>
              <a:rPr lang="en-US" sz="5200" dirty="0" smtClean="0">
                <a:solidFill>
                  <a:schemeClr val="bg1"/>
                </a:solidFill>
              </a:rPr>
              <a:t> </a:t>
            </a:r>
            <a:r>
              <a:rPr lang="en-US" sz="5200" dirty="0" err="1" smtClean="0">
                <a:solidFill>
                  <a:schemeClr val="bg1"/>
                </a:solidFill>
              </a:rPr>
              <a:t>để</a:t>
            </a:r>
            <a:r>
              <a:rPr lang="en-US" sz="5200" dirty="0" smtClean="0">
                <a:solidFill>
                  <a:schemeClr val="bg1"/>
                </a:solidFill>
              </a:rPr>
              <a:t> </a:t>
            </a:r>
            <a:r>
              <a:rPr lang="en-US" sz="5200" dirty="0" err="1" smtClean="0">
                <a:solidFill>
                  <a:schemeClr val="bg1"/>
                </a:solidFill>
              </a:rPr>
              <a:t>ca</a:t>
            </a:r>
            <a:r>
              <a:rPr lang="en-US" sz="5200" dirty="0" smtClean="0">
                <a:solidFill>
                  <a:schemeClr val="bg1"/>
                </a:solidFill>
              </a:rPr>
              <a:t> </a:t>
            </a:r>
            <a:r>
              <a:rPr lang="en-US" sz="5200" dirty="0" err="1" smtClean="0">
                <a:solidFill>
                  <a:schemeClr val="bg1"/>
                </a:solidFill>
              </a:rPr>
              <a:t>khen</a:t>
            </a:r>
            <a:r>
              <a:rPr lang="en-US" sz="5200" dirty="0" smtClean="0">
                <a:solidFill>
                  <a:schemeClr val="bg1"/>
                </a:solidFill>
              </a:rPr>
              <a:t> </a:t>
            </a:r>
            <a:r>
              <a:rPr lang="en-US" sz="5200" dirty="0" err="1" smtClean="0">
                <a:solidFill>
                  <a:schemeClr val="bg1"/>
                </a:solidFill>
              </a:rPr>
              <a:t>Danh</a:t>
            </a:r>
            <a:r>
              <a:rPr lang="en-US" sz="5200" dirty="0" smtClean="0">
                <a:solidFill>
                  <a:schemeClr val="bg1"/>
                </a:solidFill>
              </a:rPr>
              <a:t> </a:t>
            </a:r>
            <a:r>
              <a:rPr lang="en-US" sz="5200" dirty="0" err="1" smtClean="0">
                <a:solidFill>
                  <a:schemeClr val="bg1"/>
                </a:solidFill>
              </a:rPr>
              <a:t>Chúa</a:t>
            </a:r>
            <a:r>
              <a:rPr lang="en-US" sz="5200" dirty="0">
                <a:solidFill>
                  <a:schemeClr val="bg1"/>
                </a:solidFill>
              </a:rPr>
              <a:t>:</a:t>
            </a:r>
            <a:r>
              <a:rPr lang="en-US" sz="5200" dirty="0" smtClean="0">
                <a:solidFill>
                  <a:schemeClr val="bg1"/>
                </a:solidFill>
              </a:rPr>
              <a:t> </a:t>
            </a:r>
            <a:r>
              <a:rPr lang="en-US" sz="5200" dirty="0" err="1" smtClean="0">
                <a:solidFill>
                  <a:schemeClr val="bg1"/>
                </a:solidFill>
              </a:rPr>
              <a:t>Ngày</a:t>
            </a:r>
            <a:r>
              <a:rPr lang="en-US" sz="5200" dirty="0" smtClean="0">
                <a:solidFill>
                  <a:schemeClr val="bg1"/>
                </a:solidFill>
              </a:rPr>
              <a:t> </a:t>
            </a:r>
            <a:r>
              <a:rPr lang="en-US" sz="5200" dirty="0" err="1" smtClean="0">
                <a:solidFill>
                  <a:schemeClr val="bg1"/>
                </a:solidFill>
              </a:rPr>
              <a:t>lại</a:t>
            </a:r>
            <a:r>
              <a:rPr lang="en-US" sz="5200" dirty="0" smtClean="0">
                <a:solidFill>
                  <a:schemeClr val="bg1"/>
                </a:solidFill>
              </a:rPr>
              <a:t> </a:t>
            </a:r>
            <a:r>
              <a:rPr lang="en-US" sz="5200" dirty="0" err="1" smtClean="0">
                <a:solidFill>
                  <a:schemeClr val="bg1"/>
                </a:solidFill>
              </a:rPr>
              <a:t>ngày</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mến</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con.</a:t>
            </a:r>
            <a:endParaRPr lang="en-US" sz="5200" b="0" dirty="0">
              <a:solidFill>
                <a:schemeClr val="bg1"/>
              </a:solidFill>
              <a:effectLst/>
            </a:endParaRPr>
          </a:p>
        </p:txBody>
      </p:sp>
    </p:spTree>
    <p:extLst>
      <p:ext uri="{BB962C8B-B14F-4D97-AF65-F5344CB8AC3E}">
        <p14:creationId xmlns:p14="http://schemas.microsoft.com/office/powerpoint/2010/main" val="1564201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err="1" smtClean="0">
                <a:solidFill>
                  <a:srgbClr val="FFFF00"/>
                </a:solidFill>
                <a:effectLst/>
              </a:rPr>
              <a:t>Đk</a:t>
            </a:r>
            <a:r>
              <a:rPr lang="en-US" sz="5100" b="0" u="sng" dirty="0" smtClean="0">
                <a:solidFill>
                  <a:srgbClr val="FFFF00"/>
                </a:solidFill>
                <a:effectLst/>
              </a:rPr>
              <a:t>:</a:t>
            </a:r>
            <a:r>
              <a:rPr lang="en-US" sz="5100" b="0" dirty="0" smtClean="0">
                <a:solidFill>
                  <a:schemeClr val="bg1"/>
                </a:solidFill>
                <a:effectLst/>
              </a:rPr>
              <a:t> </a:t>
            </a:r>
            <a:r>
              <a:rPr lang="en-US" sz="5100" b="0" dirty="0" err="1" smtClean="0">
                <a:solidFill>
                  <a:schemeClr val="bg1"/>
                </a:solidFill>
                <a:effectLst/>
              </a:rPr>
              <a:t>Từ</a:t>
            </a:r>
            <a:r>
              <a:rPr lang="en-US" sz="5100" b="0" dirty="0" smtClean="0">
                <a:solidFill>
                  <a:schemeClr val="bg1"/>
                </a:solidFill>
                <a:effectLst/>
              </a:rPr>
              <a:t> </a:t>
            </a:r>
            <a:r>
              <a:rPr lang="en-US" sz="5100" b="0" dirty="0" err="1" smtClean="0">
                <a:solidFill>
                  <a:schemeClr val="bg1"/>
                </a:solidFill>
                <a:effectLst/>
              </a:rPr>
              <a:t>bình</a:t>
            </a:r>
            <a:r>
              <a:rPr lang="en-US" sz="5100" b="0" dirty="0" smtClean="0">
                <a:solidFill>
                  <a:schemeClr val="bg1"/>
                </a:solidFill>
                <a:effectLst/>
              </a:rPr>
              <a:t> minh con </a:t>
            </a:r>
            <a:r>
              <a:rPr lang="en-US" sz="5100" b="0" dirty="0" err="1" smtClean="0">
                <a:solidFill>
                  <a:schemeClr val="bg1"/>
                </a:solidFill>
                <a:effectLst/>
              </a:rPr>
              <a:t>dâng</a:t>
            </a:r>
            <a:r>
              <a:rPr lang="en-US" sz="5100" b="0" dirty="0" smtClean="0">
                <a:solidFill>
                  <a:schemeClr val="bg1"/>
                </a:solidFill>
                <a:effectLst/>
              </a:rPr>
              <a:t> </a:t>
            </a:r>
            <a:r>
              <a:rPr lang="en-US" sz="5100" b="0" dirty="0" err="1" smtClean="0">
                <a:solidFill>
                  <a:schemeClr val="bg1"/>
                </a:solidFill>
                <a:effectLst/>
              </a:rPr>
              <a:t>hết</a:t>
            </a:r>
            <a:r>
              <a:rPr lang="en-US" sz="5100" b="0" dirty="0" smtClean="0">
                <a:solidFill>
                  <a:schemeClr val="bg1"/>
                </a:solidFill>
                <a:effectLst/>
              </a:rPr>
              <a:t> </a:t>
            </a:r>
            <a:r>
              <a:rPr lang="en-US" sz="5100" b="0" dirty="0" err="1" smtClean="0">
                <a:solidFill>
                  <a:schemeClr val="bg1"/>
                </a:solidFill>
                <a:effectLst/>
              </a:rPr>
              <a:t>tâm</a:t>
            </a:r>
            <a:r>
              <a:rPr lang="en-US" sz="5100" b="0" dirty="0" smtClean="0">
                <a:solidFill>
                  <a:schemeClr val="bg1"/>
                </a:solidFill>
                <a:effectLst/>
              </a:rPr>
              <a:t> </a:t>
            </a:r>
            <a:r>
              <a:rPr lang="en-US" sz="5100" b="0" dirty="0" err="1" smtClean="0">
                <a:solidFill>
                  <a:schemeClr val="bg1"/>
                </a:solidFill>
                <a:effectLst/>
              </a:rPr>
              <a:t>tình</a:t>
            </a:r>
            <a:r>
              <a:rPr lang="en-US" sz="5100" b="0" dirty="0" smtClean="0">
                <a:solidFill>
                  <a:schemeClr val="bg1"/>
                </a:solidFill>
                <a:effectLst/>
              </a:rPr>
              <a:t> </a:t>
            </a:r>
            <a:r>
              <a:rPr lang="en-US" sz="5100" b="0" dirty="0" err="1" smtClean="0">
                <a:solidFill>
                  <a:schemeClr val="bg1"/>
                </a:solidFill>
                <a:effectLst/>
              </a:rPr>
              <a:t>tụng</a:t>
            </a:r>
            <a:r>
              <a:rPr lang="en-US" sz="5100" b="0" dirty="0" smtClean="0">
                <a:solidFill>
                  <a:schemeClr val="bg1"/>
                </a:solidFill>
                <a:effectLst/>
              </a:rPr>
              <a:t> </a:t>
            </a:r>
            <a:r>
              <a:rPr lang="en-US" sz="5100" b="0" dirty="0" err="1" smtClean="0">
                <a:solidFill>
                  <a:schemeClr val="bg1"/>
                </a:solidFill>
                <a:effectLst/>
              </a:rPr>
              <a:t>ca</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thiên</a:t>
            </a:r>
            <a:r>
              <a:rPr lang="en-US" sz="5100" b="0" dirty="0" smtClean="0">
                <a:solidFill>
                  <a:schemeClr val="bg1"/>
                </a:solidFill>
                <a:effectLst/>
              </a:rPr>
              <a:t> </a:t>
            </a:r>
            <a:r>
              <a:rPr lang="en-US" sz="5100" b="0" dirty="0" err="1" smtClean="0">
                <a:solidFill>
                  <a:schemeClr val="bg1"/>
                </a:solidFill>
                <a:effectLst/>
              </a:rPr>
              <a:t>đình</a:t>
            </a:r>
            <a:r>
              <a:rPr lang="en-US" sz="5100" b="0" dirty="0" smtClean="0">
                <a:solidFill>
                  <a:schemeClr val="bg1"/>
                </a:solidFill>
                <a:effectLst/>
              </a:rPr>
              <a:t> </a:t>
            </a:r>
            <a:r>
              <a:rPr lang="en-US" sz="5100" b="0" dirty="0" err="1" smtClean="0">
                <a:solidFill>
                  <a:schemeClr val="bg1"/>
                </a:solidFill>
                <a:effectLst/>
              </a:rPr>
              <a:t>một</a:t>
            </a:r>
            <a:r>
              <a:rPr lang="en-US" sz="5100" b="0" dirty="0" smtClean="0">
                <a:solidFill>
                  <a:schemeClr val="bg1"/>
                </a:solidFill>
                <a:effectLst/>
              </a:rPr>
              <a:t> </a:t>
            </a:r>
            <a:r>
              <a:rPr lang="en-US" sz="5100" b="0" dirty="0" err="1" smtClean="0">
                <a:solidFill>
                  <a:schemeClr val="bg1"/>
                </a:solidFill>
                <a:effectLst/>
              </a:rPr>
              <a:t>bài</a:t>
            </a:r>
            <a:r>
              <a:rPr lang="en-US" sz="5100" b="0" dirty="0" smtClean="0">
                <a:solidFill>
                  <a:schemeClr val="bg1"/>
                </a:solidFill>
                <a:effectLst/>
              </a:rPr>
              <a:t> </a:t>
            </a:r>
            <a:r>
              <a:rPr lang="en-US" sz="5100" b="0" dirty="0" err="1" smtClean="0">
                <a:solidFill>
                  <a:schemeClr val="bg1"/>
                </a:solidFill>
                <a:effectLst/>
              </a:rPr>
              <a:t>thơ</a:t>
            </a:r>
            <a:r>
              <a:rPr lang="en-US" sz="5100" b="0" dirty="0" smtClean="0">
                <a:solidFill>
                  <a:schemeClr val="bg1"/>
                </a:solidFill>
                <a:effectLst/>
              </a:rPr>
              <a:t> </a:t>
            </a:r>
            <a:r>
              <a:rPr lang="en-US" sz="5100" b="0" dirty="0" err="1" smtClean="0">
                <a:solidFill>
                  <a:schemeClr val="bg1"/>
                </a:solidFill>
                <a:effectLst/>
              </a:rPr>
              <a:t>kính</a:t>
            </a:r>
            <a:r>
              <a:rPr lang="en-US" sz="5100" b="0" dirty="0" smtClean="0">
                <a:solidFill>
                  <a:schemeClr val="bg1"/>
                </a:solidFill>
                <a:effectLst/>
              </a:rPr>
              <a:t> tin. </a:t>
            </a:r>
            <a:r>
              <a:rPr lang="en-US" sz="5100" b="0" dirty="0" err="1" smtClean="0">
                <a:solidFill>
                  <a:schemeClr val="bg1"/>
                </a:solidFill>
                <a:effectLst/>
              </a:rPr>
              <a:t>Trọn</a:t>
            </a:r>
            <a:r>
              <a:rPr lang="en-US" sz="5100" b="0" dirty="0" smtClean="0">
                <a:solidFill>
                  <a:schemeClr val="bg1"/>
                </a:solidFill>
                <a:effectLst/>
              </a:rPr>
              <a:t> </a:t>
            </a:r>
            <a:r>
              <a:rPr lang="en-US" sz="5100" b="0" dirty="0" err="1" smtClean="0">
                <a:solidFill>
                  <a:schemeClr val="bg1"/>
                </a:solidFill>
                <a:effectLst/>
              </a:rPr>
              <a:t>tình</a:t>
            </a:r>
            <a:r>
              <a:rPr lang="en-US" sz="5100" b="0" dirty="0" smtClean="0">
                <a:solidFill>
                  <a:schemeClr val="bg1"/>
                </a:solidFill>
                <a:effectLst/>
              </a:rPr>
              <a:t> </a:t>
            </a:r>
            <a:r>
              <a:rPr lang="en-US" sz="5100" b="0" dirty="0" err="1" smtClean="0">
                <a:solidFill>
                  <a:schemeClr val="bg1"/>
                </a:solidFill>
                <a:effectLst/>
              </a:rPr>
              <a:t>yêu</a:t>
            </a:r>
            <a:r>
              <a:rPr lang="en-US" sz="5100" b="0" dirty="0" smtClean="0">
                <a:solidFill>
                  <a:schemeClr val="bg1"/>
                </a:solidFill>
                <a:effectLst/>
              </a:rPr>
              <a:t> </a:t>
            </a:r>
            <a:r>
              <a:rPr lang="en-US" sz="5100" b="0" dirty="0" err="1" smtClean="0">
                <a:solidFill>
                  <a:schemeClr val="bg1"/>
                </a:solidFill>
                <a:effectLst/>
              </a:rPr>
              <a:t>khi</a:t>
            </a:r>
            <a:r>
              <a:rPr lang="en-US" sz="5100" b="0" dirty="0" smtClean="0">
                <a:solidFill>
                  <a:schemeClr val="bg1"/>
                </a:solidFill>
                <a:effectLst/>
              </a:rPr>
              <a:t> </a:t>
            </a:r>
            <a:r>
              <a:rPr lang="en-US" sz="5100" b="0" dirty="0" err="1" smtClean="0">
                <a:solidFill>
                  <a:schemeClr val="bg1"/>
                </a:solidFill>
                <a:effectLst/>
              </a:rPr>
              <a:t>đêm</a:t>
            </a:r>
            <a:r>
              <a:rPr lang="en-US" sz="5100" b="0" dirty="0" smtClean="0">
                <a:solidFill>
                  <a:schemeClr val="bg1"/>
                </a:solidFill>
                <a:effectLst/>
              </a:rPr>
              <a:t> </a:t>
            </a:r>
            <a:r>
              <a:rPr lang="en-US" sz="5100" b="0" dirty="0" err="1" smtClean="0">
                <a:solidFill>
                  <a:schemeClr val="bg1"/>
                </a:solidFill>
                <a:effectLst/>
              </a:rPr>
              <a:t>về</a:t>
            </a:r>
            <a:r>
              <a:rPr lang="en-US" sz="5100" b="0" dirty="0" smtClean="0">
                <a:solidFill>
                  <a:schemeClr val="bg1"/>
                </a:solidFill>
                <a:effectLst/>
              </a:rPr>
              <a:t> </a:t>
            </a:r>
            <a:r>
              <a:rPr lang="en-US" sz="5100" b="0" dirty="0" err="1" smtClean="0">
                <a:solidFill>
                  <a:schemeClr val="bg1"/>
                </a:solidFill>
                <a:effectLst/>
              </a:rPr>
              <a:t>sao</a:t>
            </a:r>
            <a:r>
              <a:rPr lang="en-US" sz="5100" b="0" dirty="0" smtClean="0">
                <a:solidFill>
                  <a:schemeClr val="bg1"/>
                </a:solidFill>
                <a:effectLst/>
              </a:rPr>
              <a:t> </a:t>
            </a:r>
            <a:r>
              <a:rPr lang="en-US" sz="5100" b="0" dirty="0" err="1" smtClean="0">
                <a:solidFill>
                  <a:schemeClr val="bg1"/>
                </a:solidFill>
                <a:effectLst/>
              </a:rPr>
              <a:t>sáng</a:t>
            </a:r>
            <a:r>
              <a:rPr lang="en-US" sz="5100" b="0" dirty="0" smtClean="0">
                <a:solidFill>
                  <a:schemeClr val="bg1"/>
                </a:solidFill>
                <a:effectLst/>
              </a:rPr>
              <a:t> con </a:t>
            </a:r>
            <a:r>
              <a:rPr lang="en-US" sz="5100" b="0" dirty="0" err="1" smtClean="0">
                <a:solidFill>
                  <a:schemeClr val="bg1"/>
                </a:solidFill>
                <a:effectLst/>
              </a:rPr>
              <a:t>dâng</a:t>
            </a:r>
            <a:r>
              <a:rPr lang="en-US" sz="5100" b="0" dirty="0" smtClean="0">
                <a:solidFill>
                  <a:schemeClr val="bg1"/>
                </a:solidFill>
                <a:effectLst/>
              </a:rPr>
              <a:t> </a:t>
            </a:r>
            <a:r>
              <a:rPr lang="en-US" sz="5100" b="0" dirty="0" err="1" smtClean="0">
                <a:solidFill>
                  <a:schemeClr val="bg1"/>
                </a:solidFill>
                <a:effectLst/>
              </a:rPr>
              <a:t>lời</a:t>
            </a:r>
            <a:r>
              <a:rPr lang="en-US" sz="5100" b="0" dirty="0" smtClean="0">
                <a:solidFill>
                  <a:schemeClr val="bg1"/>
                </a:solidFill>
                <a:effectLst/>
              </a:rPr>
              <a:t> </a:t>
            </a:r>
            <a:r>
              <a:rPr lang="en-US" sz="5100" b="0" dirty="0" err="1" smtClean="0">
                <a:solidFill>
                  <a:schemeClr val="bg1"/>
                </a:solidFill>
                <a:effectLst/>
              </a:rPr>
              <a:t>chúc</a:t>
            </a:r>
            <a:r>
              <a:rPr lang="en-US" sz="5100" b="0" dirty="0" smtClean="0">
                <a:solidFill>
                  <a:schemeClr val="bg1"/>
                </a:solidFill>
                <a:effectLst/>
              </a:rPr>
              <a:t> </a:t>
            </a:r>
            <a:r>
              <a:rPr lang="en-US" sz="5100" b="0" dirty="0" err="1" smtClean="0">
                <a:solidFill>
                  <a:schemeClr val="bg1"/>
                </a:solidFill>
                <a:effectLst/>
              </a:rPr>
              <a:t>tụng</a:t>
            </a:r>
            <a:r>
              <a:rPr lang="en-US" sz="5100" b="0" dirty="0" smtClean="0">
                <a:solidFill>
                  <a:schemeClr val="bg1"/>
                </a:solidFill>
                <a:effectLst/>
              </a:rPr>
              <a:t> </a:t>
            </a:r>
            <a:r>
              <a:rPr lang="en-US" sz="5100" b="0" dirty="0" err="1" smtClean="0">
                <a:solidFill>
                  <a:schemeClr val="bg1"/>
                </a:solidFill>
                <a:effectLst/>
              </a:rPr>
              <a:t>ngợi</a:t>
            </a:r>
            <a:r>
              <a:rPr lang="en-US" sz="5100" b="0" dirty="0" smtClean="0">
                <a:solidFill>
                  <a:schemeClr val="bg1"/>
                </a:solidFill>
                <a:effectLst/>
              </a:rPr>
              <a:t> </a:t>
            </a:r>
            <a:r>
              <a:rPr lang="en-US" sz="5100" b="0" dirty="0" err="1" smtClean="0">
                <a:solidFill>
                  <a:schemeClr val="bg1"/>
                </a:solidFill>
                <a:effectLst/>
              </a:rPr>
              <a:t>ca</a:t>
            </a:r>
            <a:r>
              <a:rPr lang="en-US" sz="5100" b="0" dirty="0" smtClean="0">
                <a:solidFill>
                  <a:schemeClr val="bg1"/>
                </a:solidFill>
                <a:effectLst/>
              </a:rPr>
              <a:t> </a:t>
            </a:r>
            <a:r>
              <a:rPr lang="en-US" sz="5100" b="0" dirty="0" err="1" smtClean="0">
                <a:solidFill>
                  <a:schemeClr val="bg1"/>
                </a:solidFill>
                <a:effectLst/>
              </a:rPr>
              <a:t>Danh</a:t>
            </a:r>
            <a:r>
              <a:rPr lang="en-US" sz="5100" b="0" dirty="0" smtClean="0">
                <a:solidFill>
                  <a:schemeClr val="bg1"/>
                </a:solidFill>
                <a:effectLst/>
              </a:rPr>
              <a:t> </a:t>
            </a:r>
            <a:r>
              <a:rPr lang="en-US" sz="5100" b="0" dirty="0" err="1" smtClean="0">
                <a:solidFill>
                  <a:schemeClr val="bg1"/>
                </a:solidFill>
                <a:effectLst/>
              </a:rPr>
              <a:t>Chúa</a:t>
            </a:r>
            <a:r>
              <a:rPr lang="en-US" sz="5100" b="0" dirty="0" smtClean="0">
                <a:solidFill>
                  <a:schemeClr val="bg1"/>
                </a:solidFill>
                <a:effectLst/>
              </a:rPr>
              <a:t> </a:t>
            </a:r>
            <a:r>
              <a:rPr lang="en-US" sz="5100" b="0" dirty="0" err="1" smtClean="0">
                <a:solidFill>
                  <a:schemeClr val="bg1"/>
                </a:solidFill>
                <a:effectLst/>
              </a:rPr>
              <a:t>luôn</a:t>
            </a:r>
            <a:r>
              <a:rPr lang="en-US" sz="5100" b="0" dirty="0" smtClean="0">
                <a:solidFill>
                  <a:schemeClr val="bg1"/>
                </a:solidFill>
                <a:effectLst/>
              </a:rPr>
              <a:t>.</a:t>
            </a:r>
            <a:endParaRPr lang="en-US" sz="5100" b="0" dirty="0">
              <a:solidFill>
                <a:schemeClr val="bg1"/>
              </a:solidFill>
              <a:effectLst/>
            </a:endParaRPr>
          </a:p>
        </p:txBody>
      </p:sp>
    </p:spTree>
    <p:extLst>
      <p:ext uri="{BB962C8B-B14F-4D97-AF65-F5344CB8AC3E}">
        <p14:creationId xmlns:p14="http://schemas.microsoft.com/office/powerpoint/2010/main" val="1061834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467134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3943350"/>
            <a:ext cx="6450805" cy="584775"/>
          </a:xfrm>
          <a:prstGeom prst="rect">
            <a:avLst/>
          </a:prstGeom>
        </p:spPr>
        <p:txBody>
          <a:bodyPr wrap="none">
            <a:spAutoFit/>
          </a:bodyPr>
          <a:lstStyle/>
          <a:p>
            <a:r>
              <a:rPr lang="vi-VN" sz="3200" dirty="0">
                <a:solidFill>
                  <a:srgbClr val="FFFF00"/>
                </a:solidFill>
              </a:rPr>
              <a:t>Ngươi đã làm cho Ít-ra-en phạm tội.</a:t>
            </a:r>
            <a:endParaRPr lang="vi-VN" sz="3200" dirty="0" smtClean="0">
              <a:solidFill>
                <a:srgbClr val="FFFF00"/>
              </a:solidFill>
            </a:endParaRPr>
          </a:p>
        </p:txBody>
      </p:sp>
      <p:sp>
        <p:nvSpPr>
          <p:cNvPr id="5" name="Rectangle 4"/>
          <p:cNvSpPr/>
          <p:nvPr/>
        </p:nvSpPr>
        <p:spPr>
          <a:xfrm>
            <a:off x="152400" y="285751"/>
            <a:ext cx="7543800" cy="954107"/>
          </a:xfrm>
          <a:prstGeom prst="rect">
            <a:avLst/>
          </a:prstGeom>
        </p:spPr>
        <p:txBody>
          <a:bodyPr wrap="square">
            <a:spAutoFit/>
          </a:bodyPr>
          <a:lstStyle/>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đọc</a:t>
            </a:r>
            <a:r>
              <a:rPr lang="en-US" sz="2800" dirty="0" smtClean="0">
                <a:solidFill>
                  <a:srgbClr val="FFFF00"/>
                </a:solidFill>
              </a:rPr>
              <a:t> 1</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các</a:t>
            </a:r>
            <a:r>
              <a:rPr lang="en-US" sz="2800" dirty="0">
                <a:solidFill>
                  <a:srgbClr val="FFFF00"/>
                </a:solidFill>
              </a:rPr>
              <a:t> </a:t>
            </a:r>
            <a:r>
              <a:rPr lang="en-US" sz="2800" dirty="0" err="1">
                <a:solidFill>
                  <a:srgbClr val="FFFF00"/>
                </a:solidFill>
              </a:rPr>
              <a:t>Vua</a:t>
            </a:r>
            <a:r>
              <a:rPr lang="en-US" sz="2800" dirty="0">
                <a:solidFill>
                  <a:srgbClr val="FFFF00"/>
                </a:solidFill>
              </a:rPr>
              <a:t> </a:t>
            </a:r>
            <a:r>
              <a:rPr lang="en-US" sz="2800" dirty="0" err="1">
                <a:solidFill>
                  <a:srgbClr val="FFFF00"/>
                </a:solidFill>
              </a:rPr>
              <a:t>quyển</a:t>
            </a:r>
            <a:r>
              <a:rPr lang="en-US" sz="2800" dirty="0">
                <a:solidFill>
                  <a:srgbClr val="FFFF00"/>
                </a:solidFill>
              </a:rPr>
              <a:t> </a:t>
            </a:r>
            <a:r>
              <a:rPr lang="en-US" sz="2800" dirty="0" err="1">
                <a:solidFill>
                  <a:srgbClr val="FFFF00"/>
                </a:solidFill>
              </a:rPr>
              <a:t>thứ</a:t>
            </a:r>
            <a:r>
              <a:rPr lang="en-US" sz="2800" dirty="0">
                <a:solidFill>
                  <a:srgbClr val="FFFF00"/>
                </a:solidFill>
              </a:rPr>
              <a:t> </a:t>
            </a:r>
            <a:r>
              <a:rPr lang="en-US" sz="2800" dirty="0" err="1">
                <a:solidFill>
                  <a:srgbClr val="FFFF00"/>
                </a:solidFill>
              </a:rPr>
              <a:t>nhất</a:t>
            </a:r>
            <a:r>
              <a:rPr lang="en-US" sz="2800" dirty="0">
                <a:solidFill>
                  <a:srgbClr val="FFFF00"/>
                </a:solidFill>
              </a:rPr>
              <a:t>.</a:t>
            </a:r>
            <a:endParaRPr lang="vi-VN" sz="2800" dirty="0">
              <a:solidFill>
                <a:srgbClr val="FFFF00"/>
              </a:solidFill>
            </a:endParaRPr>
          </a:p>
        </p:txBody>
      </p:sp>
    </p:spTree>
    <p:extLst>
      <p:ext uri="{BB962C8B-B14F-4D97-AF65-F5344CB8AC3E}">
        <p14:creationId xmlns:p14="http://schemas.microsoft.com/office/powerpoint/2010/main" val="3923668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81811"/>
            <a:ext cx="9144000" cy="4324350"/>
          </a:xfrm>
        </p:spPr>
        <p:txBody>
          <a:bodyPr>
            <a:normAutofit/>
          </a:bodyPr>
          <a:lstStyle/>
          <a:p>
            <a:pPr algn="just">
              <a:lnSpc>
                <a:spcPct val="120000"/>
              </a:lnSpc>
            </a:pPr>
            <a:r>
              <a:rPr lang="vi-VN" sz="7200" dirty="0">
                <a:solidFill>
                  <a:schemeClr val="bg1"/>
                </a:solidFill>
                <a:latin typeface="+mj-lt"/>
                <a:cs typeface="Times New Roman" pitchFamily="18" charset="0"/>
              </a:rPr>
              <a:t>Lạy Chúa, xin dủ lòng xót </a:t>
            </a:r>
            <a:r>
              <a:rPr lang="vi-VN" sz="7200" dirty="0" smtClean="0">
                <a:solidFill>
                  <a:schemeClr val="bg1"/>
                </a:solidFill>
                <a:latin typeface="+mj-lt"/>
                <a:cs typeface="Times New Roman" pitchFamily="18" charset="0"/>
              </a:rPr>
              <a:t>thương,</a:t>
            </a:r>
            <a:r>
              <a:rPr lang="en-US" sz="7200" dirty="0" smtClean="0">
                <a:solidFill>
                  <a:schemeClr val="bg1"/>
                </a:solidFill>
                <a:latin typeface="+mj-lt"/>
                <a:cs typeface="Times New Roman" pitchFamily="18" charset="0"/>
              </a:rPr>
              <a:t> </a:t>
            </a:r>
            <a:r>
              <a:rPr lang="vi-VN" sz="7200" dirty="0" smtClean="0">
                <a:solidFill>
                  <a:schemeClr val="bg1"/>
                </a:solidFill>
                <a:latin typeface="+mj-lt"/>
                <a:cs typeface="Times New Roman" pitchFamily="18" charset="0"/>
              </a:rPr>
              <a:t>vì </a:t>
            </a:r>
            <a:r>
              <a:rPr lang="vi-VN" sz="7200" dirty="0">
                <a:solidFill>
                  <a:schemeClr val="bg1"/>
                </a:solidFill>
                <a:latin typeface="+mj-lt"/>
                <a:cs typeface="Times New Roman" pitchFamily="18" charset="0"/>
              </a:rPr>
              <a:t>chúng con đắc tội với Ngài.</a:t>
            </a:r>
            <a:endParaRPr lang="en-US" sz="7200" dirty="0">
              <a:solidFill>
                <a:schemeClr val="bg1"/>
              </a:solidFill>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dirty="0" err="1" smtClean="0">
                <a:solidFill>
                  <a:srgbClr val="FFFF00"/>
                </a:solidFill>
                <a:effectLst>
                  <a:outerShdw blurRad="38100" dist="38100" dir="2700000" algn="tl">
                    <a:srgbClr val="000000">
                      <a:alpha val="43137"/>
                    </a:srgbClr>
                  </a:outerShdw>
                </a:effectLst>
                <a:latin typeface="+mj-lt"/>
                <a:cs typeface="Times New Roman" pitchFamily="18" charset="0"/>
              </a:rPr>
              <a:t>Đáp</a:t>
            </a:r>
            <a:r>
              <a:rPr lang="en-US" sz="4400" b="1" u="sng"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4400" b="1" u="sng" dirty="0" smtClean="0">
                <a:solidFill>
                  <a:srgbClr val="FFFF00"/>
                </a:solidFill>
                <a:effectLst>
                  <a:outerShdw blurRad="38100" dist="38100" dir="2700000" algn="tl">
                    <a:srgbClr val="000000">
                      <a:alpha val="43137"/>
                    </a:srgbClr>
                  </a:outerShdw>
                </a:effectLst>
                <a:latin typeface="+mj-lt"/>
                <a:cs typeface="Times New Roman" pitchFamily="18" charset="0"/>
              </a:rPr>
              <a:t>:</a:t>
            </a:r>
            <a:endParaRPr lang="en-US" sz="4400" b="1" u="sng" dirty="0">
              <a:solidFill>
                <a:srgbClr val="FFFF00"/>
              </a:solidFill>
              <a:effectLst>
                <a:outerShdw blurRad="38100" dist="38100" dir="2700000" algn="tl">
                  <a:srgbClr val="000000">
                    <a:alpha val="43137"/>
                  </a:srgbClr>
                </a:outerShdw>
              </a:effectLst>
              <a:latin typeface="+mj-lt"/>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191" y="285750"/>
            <a:ext cx="38576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401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751</Words>
  <Application>Microsoft Office PowerPoint</Application>
  <PresentationFormat>On-screen Show (16:9)</PresentationFormat>
  <Paragraphs>32</Paragraphs>
  <Slides>34</Slides>
  <Notes>0</Notes>
  <HiddenSlides>0</HiddenSlides>
  <MMClips>0</MMClips>
  <ScaleCrop>false</ScaleCrop>
  <HeadingPairs>
    <vt:vector size="4" baseType="variant">
      <vt:variant>
        <vt:lpstr>Theme</vt:lpstr>
      </vt:variant>
      <vt:variant>
        <vt:i4>9</vt:i4>
      </vt:variant>
      <vt:variant>
        <vt:lpstr>Slide Titles</vt:lpstr>
      </vt:variant>
      <vt:variant>
        <vt:i4>34</vt:i4>
      </vt:variant>
    </vt:vector>
  </HeadingPairs>
  <TitlesOfParts>
    <vt:vector size="43" baseType="lpstr">
      <vt:lpstr>Office Theme</vt:lpstr>
      <vt:lpstr>3_Office Theme</vt:lpstr>
      <vt:lpstr>4_Office Theme</vt:lpstr>
      <vt:lpstr>8_Office Theme</vt:lpstr>
      <vt:lpstr>10_Office Theme</vt:lpstr>
      <vt:lpstr>14_Office Theme</vt:lpstr>
      <vt:lpstr>19_Office Theme</vt:lpstr>
      <vt:lpstr>28_Office Theme</vt:lpstr>
      <vt:lpstr>1_Office Theme</vt:lpstr>
      <vt:lpstr>PowerPoint Presentation</vt:lpstr>
      <vt:lpstr>PowerPoint Presentation</vt:lpstr>
      <vt:lpstr>Ca Nhập Lễ Ngợi Ca Nguyễn Duy</vt:lpstr>
      <vt:lpstr>Đk: Từ bình minh con dâng hết tâm tình tụng ca Chúa thiên đình một bài thơ kính tin. Trọn tình yêu khi đêm về sao sáng con dâng lời chúc tụng ngợi ca Danh Chúa luôn.</vt:lpstr>
      <vt:lpstr>Tk: Trọn một đời là tiếng hát dâng lên, là điệu đàn hòa tấu khúc tri ân. Vào cuộc trần để ca khen Danh Chúa: Ngày lại ngày Ngài mến thương đời con.</vt:lpstr>
      <vt:lpstr>Đk: Từ bình minh con dâng hết tâm tình tụng ca Chúa thiên đình một bài thơ kính tin. Trọn tình yêu khi đêm về sao sáng con dâng lời chúc tụng ngợi ca Danh Chúa luôn.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Ca Tình Tri Âm Kim Long</vt:lpstr>
      <vt:lpstr>Đk: Giữ gìn con Chúa ơi, vì Chúa là chốn con tựa nương tháng năm. Trong cánh tay Ngài hồn con vui sống, tình yêu Chúa khoan dung bền vững muôn đời.</vt:lpstr>
      <vt:lpstr>Tk1: Hồn con thao thức bên lòng Chúa, Chúa là gia nghiệp duy nhất đời con, là chén phần phúc con trông mong. Con tiến dâng Ngài tấm lòng cậy trông.</vt:lpstr>
      <vt:lpstr>Đk: Giữ gìn con Chúa ơi, vì Chúa là chốn con tựa nương tháng năm. Trong cánh tay Ngài hồn con vui sống, tình yêu Chúa khoan dung bền vững muôn đời.</vt:lpstr>
      <vt:lpstr>Tk2: Hồn con lên tiếng ca tụng Chúa, Chúa là hy vọng nâng đỡ đời con, là chính cùng đích con trông mong. Nơi cánh tay Ngài vững một niềm tin.</vt:lpstr>
      <vt:lpstr>Đk: Giữ gìn con Chúa ơi, vì Chúa là chốn con tựa nương tháng năm. Trong cánh tay Ngài hồn con vui sống, tình yêu Chúa khoan dung bền vững muôn đời.</vt:lpstr>
      <vt:lpstr>Tk3: Dìu con đưa bước trên đường sống, nép mình bên Ngài chan chứa niềm vui, hồn con còn dám trông mong chi. Dâng hiến trọn đời, sống vì Ngài thôi.</vt:lpstr>
      <vt:lpstr>Đk: Giữ gìn con Chúa ơi, vì Chúa là chốn con tựa nương tháng năm. Trong cánh tay Ngài hồn con vui sống, tình yêu Chúa khoan dung bền vững muôn đời.</vt:lpstr>
      <vt:lpstr>PowerPoint Presentation</vt:lpstr>
      <vt:lpstr>PowerPoint Presentation</vt:lpstr>
      <vt:lpstr>Ca Kết Lễ Trong Trái Tim Chúa Yêu Phanxicô</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47</cp:revision>
  <dcterms:created xsi:type="dcterms:W3CDTF">2022-10-30T00:36:35Z</dcterms:created>
  <dcterms:modified xsi:type="dcterms:W3CDTF">2024-06-14T12:39:09Z</dcterms:modified>
</cp:coreProperties>
</file>