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44" r:id="rId4"/>
    <p:sldMasterId id="2147483804" r:id="rId5"/>
    <p:sldMasterId id="2147483828" r:id="rId6"/>
  </p:sldMasterIdLst>
  <p:sldIdLst>
    <p:sldId id="267" r:id="rId7"/>
    <p:sldId id="322" r:id="rId8"/>
    <p:sldId id="482" r:id="rId9"/>
    <p:sldId id="484" r:id="rId10"/>
    <p:sldId id="485" r:id="rId11"/>
    <p:sldId id="486" r:id="rId12"/>
    <p:sldId id="487" r:id="rId13"/>
    <p:sldId id="481" r:id="rId14"/>
    <p:sldId id="336" r:id="rId15"/>
    <p:sldId id="293" r:id="rId16"/>
    <p:sldId id="271" r:id="rId17"/>
    <p:sldId id="346" r:id="rId18"/>
    <p:sldId id="326" r:id="rId19"/>
    <p:sldId id="492" r:id="rId20"/>
    <p:sldId id="488" r:id="rId21"/>
    <p:sldId id="489" r:id="rId22"/>
    <p:sldId id="490" r:id="rId23"/>
    <p:sldId id="493" r:id="rId24"/>
    <p:sldId id="390" r:id="rId25"/>
    <p:sldId id="494" r:id="rId26"/>
    <p:sldId id="495" r:id="rId27"/>
    <p:sldId id="498" r:id="rId28"/>
    <p:sldId id="499" r:id="rId29"/>
    <p:sldId id="500" r:id="rId30"/>
    <p:sldId id="501" r:id="rId31"/>
    <p:sldId id="502" r:id="rId32"/>
    <p:sldId id="503" r:id="rId33"/>
    <p:sldId id="504" r:id="rId34"/>
    <p:sldId id="505" r:id="rId35"/>
    <p:sldId id="508" r:id="rId36"/>
    <p:sldId id="506" r:id="rId37"/>
    <p:sldId id="509" r:id="rId38"/>
    <p:sldId id="510" r:id="rId39"/>
    <p:sldId id="511" r:id="rId40"/>
    <p:sldId id="507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 varScale="1">
        <p:scale>
          <a:sx n="120" d="100"/>
          <a:sy n="120" d="100"/>
        </p:scale>
        <p:origin x="114" y="4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07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8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14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41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872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92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9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93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19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848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736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617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0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206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53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356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9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39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681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61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178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59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6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2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954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140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2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572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436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537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299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329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92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1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5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2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BA</a:t>
            </a:r>
          </a:p>
          <a:p>
            <a:pPr>
              <a:lnSpc>
                <a:spcPct val="130000"/>
              </a:lnSpc>
            </a:pPr>
            <a:r>
              <a:rPr lang="vi-V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II</a:t>
            </a:r>
            <a:b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vi-V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</a:t>
            </a:r>
            <a:r>
              <a:rPr lang="vi-V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NIÊN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52237"/>
            <a:ext cx="9144000" cy="432435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vi-VN" sz="7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Thiên Chúa củng cố thành đô đến muôn đời muôn thuở.</a:t>
            </a:r>
            <a:endParaRPr lang="en-US" sz="7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5750"/>
            <a:ext cx="35623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4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vi-VN" sz="6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nói : Tôi là ánh sáng thế gian. Ai theo tôi, sẽ nhận được ánh sáng đem lại sự sống.</a:t>
            </a:r>
            <a:endParaRPr lang="en-US" sz="6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0"/>
            <a:ext cx="5486400" cy="501015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5000" u="sng" dirty="0" err="1" smtClean="0">
                <a:solidFill>
                  <a:srgbClr val="FFFF00"/>
                </a:solidFill>
              </a:rPr>
              <a:t>Ca</a:t>
            </a:r>
            <a:r>
              <a:rPr lang="en-US" sz="5000" u="sng" dirty="0" smtClean="0">
                <a:solidFill>
                  <a:srgbClr val="FFFF00"/>
                </a:solidFill>
              </a:rPr>
              <a:t> </a:t>
            </a:r>
            <a:r>
              <a:rPr lang="en-US" sz="5000" u="sng" dirty="0" err="1" smtClean="0">
                <a:solidFill>
                  <a:srgbClr val="FFFF00"/>
                </a:solidFill>
              </a:rPr>
              <a:t>Dâng</a:t>
            </a:r>
            <a:r>
              <a:rPr lang="en-US" sz="5000" u="sng" dirty="0" smtClean="0">
                <a:solidFill>
                  <a:srgbClr val="FFFF00"/>
                </a:solidFill>
              </a:rPr>
              <a:t> </a:t>
            </a:r>
            <a:r>
              <a:rPr lang="en-US" sz="5000" u="sng" dirty="0" err="1" smtClean="0">
                <a:solidFill>
                  <a:srgbClr val="FFFF00"/>
                </a:solidFill>
              </a:rPr>
              <a:t>Lễ</a:t>
            </a:r>
            <a:endParaRPr lang="en-US" sz="5000" u="sng" dirty="0" smtClean="0">
              <a:solidFill>
                <a:srgbClr val="FFFF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7000" dirty="0" err="1" smtClean="0">
                <a:solidFill>
                  <a:srgbClr val="FFFF00"/>
                </a:solidFill>
              </a:rPr>
              <a:t>Dâng</a:t>
            </a:r>
            <a:r>
              <a:rPr lang="en-US" sz="7000" dirty="0" smtClean="0">
                <a:solidFill>
                  <a:srgbClr val="FFFF00"/>
                </a:solidFill>
              </a:rPr>
              <a:t> </a:t>
            </a:r>
            <a:r>
              <a:rPr lang="en-US" sz="7000" dirty="0" err="1" smtClean="0">
                <a:solidFill>
                  <a:srgbClr val="FFFF00"/>
                </a:solidFill>
              </a:rPr>
              <a:t>Lễ</a:t>
            </a:r>
            <a:r>
              <a:rPr lang="en-US" sz="7000" dirty="0" smtClean="0">
                <a:solidFill>
                  <a:srgbClr val="FFFF00"/>
                </a:solidFill>
              </a:rPr>
              <a:t> 15</a:t>
            </a:r>
            <a:r>
              <a:rPr lang="en-US" sz="6200" dirty="0" smtClean="0">
                <a:solidFill>
                  <a:srgbClr val="FFFF00"/>
                </a:solidFill>
              </a:rPr>
              <a:t/>
            </a:r>
            <a:br>
              <a:rPr lang="en-US" sz="6200" dirty="0" smtClean="0">
                <a:solidFill>
                  <a:srgbClr val="FFFF00"/>
                </a:solidFill>
              </a:rPr>
            </a:br>
            <a:r>
              <a:rPr lang="en-US" sz="5000" i="1" dirty="0" smtClean="0">
                <a:solidFill>
                  <a:schemeClr val="bg1"/>
                </a:solidFill>
              </a:rPr>
              <a:t>Lm. </a:t>
            </a:r>
            <a:r>
              <a:rPr lang="en-US" sz="5000" i="1" dirty="0" err="1" smtClean="0">
                <a:solidFill>
                  <a:schemeClr val="bg1"/>
                </a:solidFill>
              </a:rPr>
              <a:t>Phạm</a:t>
            </a:r>
            <a:r>
              <a:rPr lang="en-US" sz="5000" i="1" dirty="0" smtClean="0">
                <a:solidFill>
                  <a:schemeClr val="bg1"/>
                </a:solidFill>
              </a:rPr>
              <a:t> </a:t>
            </a:r>
            <a:r>
              <a:rPr lang="en-US" sz="5000" i="1" dirty="0" err="1" smtClean="0">
                <a:solidFill>
                  <a:schemeClr val="bg1"/>
                </a:solidFill>
              </a:rPr>
              <a:t>Liên</a:t>
            </a:r>
            <a:r>
              <a:rPr lang="en-US" sz="5000" i="1" dirty="0" smtClean="0">
                <a:solidFill>
                  <a:schemeClr val="bg1"/>
                </a:solidFill>
              </a:rPr>
              <a:t> </a:t>
            </a:r>
            <a:r>
              <a:rPr lang="en-US" sz="5000" i="1" dirty="0" err="1" smtClean="0">
                <a:solidFill>
                  <a:schemeClr val="bg1"/>
                </a:solidFill>
              </a:rPr>
              <a:t>Hùng</a:t>
            </a:r>
            <a:endParaRPr lang="en-US" sz="50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8150"/>
            <a:ext cx="4159461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5800" u="sng" dirty="0" err="1" smtClean="0">
                <a:solidFill>
                  <a:srgbClr val="FFFF00"/>
                </a:solidFill>
              </a:rPr>
              <a:t>Đk</a:t>
            </a:r>
            <a:r>
              <a:rPr lang="en-US" sz="5800" u="sng" dirty="0" smtClean="0">
                <a:solidFill>
                  <a:srgbClr val="FFFF00"/>
                </a:solidFill>
              </a:rPr>
              <a:t>: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Dâng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lên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trước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thiên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tòa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này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bánh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thơm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với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rượu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ngon</a:t>
            </a:r>
            <a:r>
              <a:rPr lang="en-US" sz="5800" dirty="0" smtClean="0">
                <a:solidFill>
                  <a:schemeClr val="bg1"/>
                </a:solidFill>
              </a:rPr>
              <a:t>. </a:t>
            </a:r>
            <a:r>
              <a:rPr lang="en-US" sz="5800" dirty="0" err="1" smtClean="0">
                <a:solidFill>
                  <a:schemeClr val="bg1"/>
                </a:solidFill>
              </a:rPr>
              <a:t>Dâng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lên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trót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tâm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hồn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và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trót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thân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xác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của</a:t>
            </a:r>
            <a:r>
              <a:rPr lang="en-US" sz="5800" dirty="0" smtClean="0">
                <a:solidFill>
                  <a:schemeClr val="bg1"/>
                </a:solidFill>
              </a:rPr>
              <a:t> con</a:t>
            </a:r>
            <a:r>
              <a:rPr lang="vi-VN" sz="5800" dirty="0" smtClean="0">
                <a:solidFill>
                  <a:schemeClr val="bg1"/>
                </a:solidFill>
              </a:rPr>
              <a:t>.</a:t>
            </a:r>
            <a:endParaRPr lang="en-US" sz="5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5800" u="sng" dirty="0" smtClean="0">
                <a:solidFill>
                  <a:srgbClr val="FFFF00"/>
                </a:solidFill>
              </a:rPr>
              <a:t>Tk1:</a:t>
            </a:r>
            <a:r>
              <a:rPr lang="en-US" sz="5800" dirty="0" smtClean="0">
                <a:solidFill>
                  <a:srgbClr val="FFFF00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Mong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lễ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vật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đoàn</a:t>
            </a:r>
            <a:r>
              <a:rPr lang="en-US" sz="5800" dirty="0" smtClean="0">
                <a:solidFill>
                  <a:schemeClr val="bg1"/>
                </a:solidFill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</a:rPr>
              <a:t>trở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nên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Máu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Thịt</a:t>
            </a:r>
            <a:r>
              <a:rPr lang="en-US" sz="5800" dirty="0" smtClean="0">
                <a:solidFill>
                  <a:schemeClr val="bg1"/>
                </a:solidFill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</a:rPr>
              <a:t>Chúa</a:t>
            </a:r>
            <a:r>
              <a:rPr lang="en-US" sz="5800" dirty="0" smtClean="0">
                <a:solidFill>
                  <a:schemeClr val="bg1"/>
                </a:solidFill>
              </a:rPr>
              <a:t>. </a:t>
            </a:r>
            <a:r>
              <a:rPr lang="en-US" sz="5800" dirty="0" err="1" smtClean="0">
                <a:solidFill>
                  <a:schemeClr val="bg1"/>
                </a:solidFill>
              </a:rPr>
              <a:t>Mong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bánh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thơm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rượu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thơm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biến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nên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Thánh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Thể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nhiệm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mầu</a:t>
            </a:r>
            <a:r>
              <a:rPr lang="en-US" sz="5800" dirty="0" smtClean="0">
                <a:solidFill>
                  <a:schemeClr val="bg1"/>
                </a:solidFill>
              </a:rPr>
              <a:t>. </a:t>
            </a:r>
            <a:endParaRPr lang="en-US" sz="5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5800" u="sng" dirty="0" smtClean="0">
                <a:solidFill>
                  <a:srgbClr val="FFFF00"/>
                </a:solidFill>
              </a:rPr>
              <a:t>**: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Nuôi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sống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tâm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hồn</a:t>
            </a:r>
            <a:r>
              <a:rPr lang="en-US" sz="5800" dirty="0" smtClean="0">
                <a:solidFill>
                  <a:schemeClr val="bg1"/>
                </a:solidFill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</a:rPr>
              <a:t>và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nuôi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tâm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hồn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nhân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thế</a:t>
            </a:r>
            <a:r>
              <a:rPr lang="en-US" sz="5800" dirty="0" smtClean="0">
                <a:solidFill>
                  <a:schemeClr val="bg1"/>
                </a:solidFill>
              </a:rPr>
              <a:t>. </a:t>
            </a:r>
            <a:r>
              <a:rPr lang="en-US" sz="5800" dirty="0" err="1" smtClean="0">
                <a:solidFill>
                  <a:schemeClr val="bg1"/>
                </a:solidFill>
              </a:rPr>
              <a:t>Vinh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phúc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cho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đoàn</a:t>
            </a:r>
            <a:r>
              <a:rPr lang="en-US" sz="5800" dirty="0" smtClean="0">
                <a:solidFill>
                  <a:schemeClr val="bg1"/>
                </a:solidFill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</a:rPr>
              <a:t>cũng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như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khắp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dân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tộc</a:t>
            </a:r>
            <a:r>
              <a:rPr lang="en-US" sz="5800" dirty="0" smtClean="0">
                <a:solidFill>
                  <a:schemeClr val="bg1"/>
                </a:solidFill>
              </a:rPr>
              <a:t> con.</a:t>
            </a:r>
            <a:endParaRPr lang="en-US" sz="5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5800" u="sng" dirty="0" err="1" smtClean="0">
                <a:solidFill>
                  <a:srgbClr val="FFFF00"/>
                </a:solidFill>
              </a:rPr>
              <a:t>Đk</a:t>
            </a:r>
            <a:r>
              <a:rPr lang="en-US" sz="5800" u="sng" dirty="0" smtClean="0">
                <a:solidFill>
                  <a:srgbClr val="FFFF00"/>
                </a:solidFill>
              </a:rPr>
              <a:t>: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Dâng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lên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trước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thiên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tòa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này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bánh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thơm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với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rượu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ngon</a:t>
            </a:r>
            <a:r>
              <a:rPr lang="en-US" sz="5800" dirty="0" smtClean="0">
                <a:solidFill>
                  <a:schemeClr val="bg1"/>
                </a:solidFill>
              </a:rPr>
              <a:t>. </a:t>
            </a:r>
            <a:r>
              <a:rPr lang="en-US" sz="5800" dirty="0" err="1" smtClean="0">
                <a:solidFill>
                  <a:schemeClr val="bg1"/>
                </a:solidFill>
              </a:rPr>
              <a:t>Dâng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lên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trót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tâm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hồn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và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trót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thân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xác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của</a:t>
            </a:r>
            <a:r>
              <a:rPr lang="en-US" sz="5800" dirty="0" smtClean="0">
                <a:solidFill>
                  <a:schemeClr val="bg1"/>
                </a:solidFill>
              </a:rPr>
              <a:t> con</a:t>
            </a:r>
            <a:r>
              <a:rPr lang="vi-VN" sz="5800" dirty="0" smtClean="0">
                <a:solidFill>
                  <a:schemeClr val="bg1"/>
                </a:solidFill>
              </a:rPr>
              <a:t>.</a:t>
            </a:r>
            <a:endParaRPr lang="en-US" sz="5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6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6000" u="sng" dirty="0" err="1" smtClean="0">
                <a:solidFill>
                  <a:srgbClr val="FFFF00"/>
                </a:solidFill>
              </a:rPr>
              <a:t>Ca</a:t>
            </a:r>
            <a:r>
              <a:rPr lang="en-US" sz="6000" u="sng" dirty="0" smtClean="0">
                <a:solidFill>
                  <a:srgbClr val="FFFF00"/>
                </a:solidFill>
              </a:rPr>
              <a:t> </a:t>
            </a:r>
            <a:r>
              <a:rPr lang="en-US" sz="6000" u="sng" dirty="0" err="1" smtClean="0">
                <a:solidFill>
                  <a:srgbClr val="FFFF00"/>
                </a:solidFill>
              </a:rPr>
              <a:t>Nguyện</a:t>
            </a:r>
            <a:r>
              <a:rPr lang="en-US" sz="6000" u="sng" dirty="0" smtClean="0">
                <a:solidFill>
                  <a:srgbClr val="FFFF00"/>
                </a:solidFill>
              </a:rPr>
              <a:t> </a:t>
            </a:r>
            <a:r>
              <a:rPr lang="en-US" sz="6000" u="sng" dirty="0" err="1" smtClean="0">
                <a:solidFill>
                  <a:srgbClr val="FFFF00"/>
                </a:solidFill>
              </a:rPr>
              <a:t>Hiệp</a:t>
            </a:r>
            <a:r>
              <a:rPr lang="en-US" sz="6000" u="sng" dirty="0" smtClean="0">
                <a:solidFill>
                  <a:srgbClr val="FFFF00"/>
                </a:solidFill>
              </a:rPr>
              <a:t> </a:t>
            </a:r>
            <a:r>
              <a:rPr lang="en-US" sz="6000" u="sng" dirty="0" err="1" smtClean="0">
                <a:solidFill>
                  <a:srgbClr val="FFFF00"/>
                </a:solidFill>
              </a:rPr>
              <a:t>Lễ</a:t>
            </a:r>
            <a:r>
              <a:rPr lang="en-US" sz="6600" dirty="0" smtClean="0">
                <a:solidFill>
                  <a:srgbClr val="FFFF00"/>
                </a:solidFill>
              </a:rPr>
              <a:t/>
            </a:r>
            <a:br>
              <a:rPr lang="en-US" sz="6600" dirty="0" smtClean="0">
                <a:solidFill>
                  <a:srgbClr val="FFFF00"/>
                </a:solidFill>
              </a:rPr>
            </a:br>
            <a:r>
              <a:rPr lang="en-US" sz="8000" dirty="0" smtClean="0">
                <a:solidFill>
                  <a:srgbClr val="FFFF00"/>
                </a:solidFill>
              </a:rPr>
              <a:t>Cho Con </a:t>
            </a:r>
            <a:r>
              <a:rPr lang="en-US" sz="8000" dirty="0" err="1" smtClean="0">
                <a:solidFill>
                  <a:srgbClr val="FFFF00"/>
                </a:solidFill>
              </a:rPr>
              <a:t>Khát</a:t>
            </a:r>
            <a:r>
              <a:rPr lang="en-US" sz="8000" dirty="0" smtClean="0">
                <a:solidFill>
                  <a:srgbClr val="FFFF00"/>
                </a:solidFill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</a:rPr>
              <a:t>Khao</a:t>
            </a:r>
            <a:r>
              <a:rPr lang="en-US" sz="8000" dirty="0" smtClean="0">
                <a:solidFill>
                  <a:srgbClr val="FFFF00"/>
                </a:solidFill>
              </a:rPr>
              <a:t/>
            </a:r>
            <a:br>
              <a:rPr lang="en-US" sz="8000" dirty="0" smtClean="0">
                <a:solidFill>
                  <a:srgbClr val="FFFF00"/>
                </a:solidFill>
              </a:rPr>
            </a:br>
            <a:r>
              <a:rPr lang="en-US" i="1" dirty="0" err="1">
                <a:solidFill>
                  <a:schemeClr val="bg1"/>
                </a:solidFill>
              </a:rPr>
              <a:t>Huỳnh</a:t>
            </a:r>
            <a:r>
              <a:rPr lang="en-US" i="1" dirty="0">
                <a:solidFill>
                  <a:schemeClr val="bg1"/>
                </a:solidFill>
              </a:rPr>
              <a:t> Minh </a:t>
            </a:r>
            <a:r>
              <a:rPr lang="en-US" i="1" dirty="0" err="1">
                <a:solidFill>
                  <a:schemeClr val="bg1"/>
                </a:solidFill>
              </a:rPr>
              <a:t>Kỳ</a:t>
            </a:r>
            <a:r>
              <a:rPr lang="en-US" i="1" dirty="0">
                <a:solidFill>
                  <a:schemeClr val="bg1"/>
                </a:solidFill>
              </a:rPr>
              <a:t> - </a:t>
            </a:r>
            <a:r>
              <a:rPr lang="en-US" i="1" dirty="0" err="1">
                <a:solidFill>
                  <a:schemeClr val="bg1"/>
                </a:solidFill>
              </a:rPr>
              <a:t>Đinh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Công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Huỳnh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6000" u="sng" dirty="0" smtClean="0">
                <a:solidFill>
                  <a:srgbClr val="FFFF00"/>
                </a:solidFill>
              </a:rPr>
              <a:t>Tk1</a:t>
            </a:r>
            <a:r>
              <a:rPr lang="en-US" sz="6000" b="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60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Chúa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chính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nguồn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tình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yêu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là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dòng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suối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mát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trong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dịu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êm</a:t>
            </a:r>
            <a:r>
              <a:rPr lang="en-US" sz="6000" dirty="0" smtClean="0">
                <a:solidFill>
                  <a:schemeClr val="bg1"/>
                </a:solidFill>
              </a:rPr>
              <a:t>. </a:t>
            </a:r>
            <a:r>
              <a:rPr lang="en-US" sz="6000" dirty="0" err="1" smtClean="0">
                <a:solidFill>
                  <a:schemeClr val="bg1"/>
                </a:solidFill>
              </a:rPr>
              <a:t>Chúa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biến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đổi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đời</a:t>
            </a:r>
            <a:r>
              <a:rPr lang="en-US" sz="6000" dirty="0" smtClean="0">
                <a:solidFill>
                  <a:schemeClr val="bg1"/>
                </a:solidFill>
              </a:rPr>
              <a:t> con </a:t>
            </a:r>
            <a:r>
              <a:rPr lang="en-US" sz="6000" dirty="0" err="1" smtClean="0">
                <a:solidFill>
                  <a:schemeClr val="bg1"/>
                </a:solidFill>
              </a:rPr>
              <a:t>được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trở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nên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nhân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chứng</a:t>
            </a:r>
            <a:r>
              <a:rPr lang="en-US" sz="6000" dirty="0" smtClean="0">
                <a:solidFill>
                  <a:schemeClr val="bg1"/>
                </a:solidFill>
              </a:rPr>
              <a:t> Tin </a:t>
            </a:r>
            <a:r>
              <a:rPr lang="en-US" sz="6000" dirty="0" err="1" smtClean="0">
                <a:solidFill>
                  <a:schemeClr val="bg1"/>
                </a:solidFill>
              </a:rPr>
              <a:t>Mừng</a:t>
            </a:r>
            <a:r>
              <a:rPr lang="en-US" sz="6000" dirty="0" smtClean="0">
                <a:solidFill>
                  <a:schemeClr val="bg1"/>
                </a:solidFill>
              </a:rPr>
              <a:t>.</a:t>
            </a:r>
            <a:endParaRPr lang="en-US" sz="60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072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6000" u="sng" dirty="0" smtClean="0">
                <a:solidFill>
                  <a:srgbClr val="FFFF00"/>
                </a:solidFill>
              </a:rPr>
              <a:t>**</a:t>
            </a:r>
            <a:r>
              <a:rPr lang="en-US" sz="6000" b="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60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Tưới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mát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cuộc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đời</a:t>
            </a:r>
            <a:r>
              <a:rPr lang="en-US" sz="6000" dirty="0" smtClean="0">
                <a:solidFill>
                  <a:schemeClr val="bg1"/>
                </a:solidFill>
              </a:rPr>
              <a:t> con </a:t>
            </a:r>
            <a:r>
              <a:rPr lang="en-US" sz="6000" dirty="0" err="1" smtClean="0">
                <a:solidFill>
                  <a:schemeClr val="bg1"/>
                </a:solidFill>
              </a:rPr>
              <a:t>bằng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hồng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phúc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bát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ngát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cao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vời</a:t>
            </a:r>
            <a:r>
              <a:rPr lang="en-US" sz="6000" dirty="0" smtClean="0">
                <a:solidFill>
                  <a:schemeClr val="bg1"/>
                </a:solidFill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</a:rPr>
              <a:t>bằng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niềm</a:t>
            </a:r>
            <a:r>
              <a:rPr lang="en-US" sz="6000" dirty="0" smtClean="0">
                <a:solidFill>
                  <a:schemeClr val="bg1"/>
                </a:solidFill>
              </a:rPr>
              <a:t> tin </a:t>
            </a:r>
            <a:r>
              <a:rPr lang="en-US" sz="6000" dirty="0" err="1" smtClean="0">
                <a:solidFill>
                  <a:schemeClr val="bg1"/>
                </a:solidFill>
              </a:rPr>
              <a:t>thắp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sáng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giữa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đời</a:t>
            </a:r>
            <a:r>
              <a:rPr lang="en-US" sz="6000" dirty="0" smtClean="0">
                <a:solidFill>
                  <a:schemeClr val="bg1"/>
                </a:solidFill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</a:rPr>
              <a:t>bằng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mạch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suối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thánh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ân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diệu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vời</a:t>
            </a:r>
            <a:r>
              <a:rPr lang="en-US" sz="6000" dirty="0" smtClean="0">
                <a:solidFill>
                  <a:schemeClr val="bg1"/>
                </a:solidFill>
              </a:rPr>
              <a:t>.</a:t>
            </a:r>
            <a:endParaRPr lang="en-US" sz="60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75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800" u="sng" dirty="0" err="1" smtClean="0">
                <a:solidFill>
                  <a:srgbClr val="FFFF00"/>
                </a:solidFill>
              </a:rPr>
              <a:t>Đk</a:t>
            </a:r>
            <a:r>
              <a:rPr lang="en-US" sz="5800" b="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58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Xin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cho</a:t>
            </a:r>
            <a:r>
              <a:rPr lang="en-US" sz="5800" dirty="0" smtClean="0">
                <a:solidFill>
                  <a:schemeClr val="bg1"/>
                </a:solidFill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</a:rPr>
              <a:t>biết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khát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khao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Chúa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chính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nguồn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hạnh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phúc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của</a:t>
            </a:r>
            <a:r>
              <a:rPr lang="en-US" sz="5800" dirty="0" smtClean="0">
                <a:solidFill>
                  <a:schemeClr val="bg1"/>
                </a:solidFill>
              </a:rPr>
              <a:t> con. </a:t>
            </a:r>
            <a:r>
              <a:rPr lang="en-US" sz="5800" dirty="0" err="1" smtClean="0">
                <a:solidFill>
                  <a:schemeClr val="bg1"/>
                </a:solidFill>
              </a:rPr>
              <a:t>Xin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cho</a:t>
            </a:r>
            <a:r>
              <a:rPr lang="en-US" sz="5800" dirty="0" smtClean="0">
                <a:solidFill>
                  <a:schemeClr val="bg1"/>
                </a:solidFill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</a:rPr>
              <a:t>biết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yêu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Ngài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sống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trong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Ngài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giữa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chốn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trần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gian</a:t>
            </a:r>
            <a:r>
              <a:rPr lang="en-US" sz="5800" dirty="0" smtClean="0">
                <a:solidFill>
                  <a:schemeClr val="bg1"/>
                </a:solidFill>
              </a:rPr>
              <a:t>.</a:t>
            </a:r>
            <a:endParaRPr lang="en-US" sz="58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84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5600" u="sng" dirty="0" smtClean="0">
                <a:solidFill>
                  <a:srgbClr val="FFFF00"/>
                </a:solidFill>
              </a:rPr>
              <a:t>**</a:t>
            </a:r>
            <a:r>
              <a:rPr lang="en-US" sz="5600" b="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56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Xin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cho</a:t>
            </a:r>
            <a:r>
              <a:rPr lang="en-US" sz="5600" dirty="0" smtClean="0">
                <a:solidFill>
                  <a:schemeClr val="bg1"/>
                </a:solidFill>
              </a:rPr>
              <a:t> con </a:t>
            </a:r>
            <a:r>
              <a:rPr lang="en-US" sz="5600" dirty="0" err="1" smtClean="0">
                <a:solidFill>
                  <a:schemeClr val="bg1"/>
                </a:solidFill>
              </a:rPr>
              <a:t>biết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khát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khao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Chúa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chính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nguồn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mạch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suối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hồng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ân</a:t>
            </a:r>
            <a:r>
              <a:rPr lang="en-US" sz="5600" dirty="0" smtClean="0">
                <a:solidFill>
                  <a:schemeClr val="bg1"/>
                </a:solidFill>
              </a:rPr>
              <a:t>. </a:t>
            </a:r>
            <a:r>
              <a:rPr lang="en-US" sz="5600" dirty="0" err="1" smtClean="0">
                <a:solidFill>
                  <a:schemeClr val="bg1"/>
                </a:solidFill>
              </a:rPr>
              <a:t>Xin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cho</a:t>
            </a:r>
            <a:r>
              <a:rPr lang="en-US" sz="5600" dirty="0" smtClean="0">
                <a:solidFill>
                  <a:schemeClr val="bg1"/>
                </a:solidFill>
              </a:rPr>
              <a:t> con </a:t>
            </a:r>
            <a:r>
              <a:rPr lang="en-US" sz="5600" dirty="0" err="1" smtClean="0">
                <a:solidFill>
                  <a:schemeClr val="bg1"/>
                </a:solidFill>
              </a:rPr>
              <a:t>biết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yêu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Ngài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sống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trong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Ngài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và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chết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trong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Ngài</a:t>
            </a:r>
            <a:r>
              <a:rPr lang="en-US" sz="5600" dirty="0" smtClean="0">
                <a:solidFill>
                  <a:schemeClr val="bg1"/>
                </a:solidFill>
              </a:rPr>
              <a:t>.</a:t>
            </a:r>
            <a:endParaRPr lang="en-US" sz="56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857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6000" u="sng" dirty="0" smtClean="0">
                <a:solidFill>
                  <a:srgbClr val="FFFF00"/>
                </a:solidFill>
              </a:rPr>
              <a:t>Tk2</a:t>
            </a:r>
            <a:r>
              <a:rPr lang="en-US" sz="6000" b="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60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Những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khát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vọng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trần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gian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là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hạnh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phúc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chóng</a:t>
            </a:r>
            <a:r>
              <a:rPr lang="en-US" sz="6000" dirty="0" smtClean="0">
                <a:solidFill>
                  <a:schemeClr val="bg1"/>
                </a:solidFill>
              </a:rPr>
              <a:t> qua </a:t>
            </a:r>
            <a:r>
              <a:rPr lang="en-US" sz="6000" dirty="0" err="1" smtClean="0">
                <a:solidFill>
                  <a:schemeClr val="bg1"/>
                </a:solidFill>
              </a:rPr>
              <a:t>mà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thôi</a:t>
            </a:r>
            <a:r>
              <a:rPr lang="en-US" sz="6000" dirty="0" smtClean="0">
                <a:solidFill>
                  <a:schemeClr val="bg1"/>
                </a:solidFill>
              </a:rPr>
              <a:t>. </a:t>
            </a:r>
            <a:r>
              <a:rPr lang="en-US" sz="6000" dirty="0" err="1" smtClean="0">
                <a:solidFill>
                  <a:schemeClr val="bg1"/>
                </a:solidFill>
              </a:rPr>
              <a:t>Hãy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giữ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lòng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thảnh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thơi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và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truyền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rao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chân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lý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Nước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Trời</a:t>
            </a:r>
            <a:r>
              <a:rPr lang="en-US" sz="6000" dirty="0" smtClean="0">
                <a:solidFill>
                  <a:schemeClr val="bg1"/>
                </a:solidFill>
              </a:rPr>
              <a:t>.</a:t>
            </a:r>
            <a:endParaRPr lang="en-US" sz="60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12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6000" u="sng" dirty="0" smtClean="0">
                <a:solidFill>
                  <a:srgbClr val="FFFF00"/>
                </a:solidFill>
              </a:rPr>
              <a:t>**</a:t>
            </a:r>
            <a:r>
              <a:rPr lang="en-US" sz="6000" b="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60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Chúa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chính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nguồn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sự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sống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là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mạch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suối</a:t>
            </a:r>
            <a:r>
              <a:rPr lang="en-US" sz="6000" dirty="0" smtClean="0">
                <a:solidFill>
                  <a:schemeClr val="bg1"/>
                </a:solidFill>
              </a:rPr>
              <a:t> con </a:t>
            </a:r>
            <a:r>
              <a:rPr lang="en-US" sz="6000" dirty="0" err="1" smtClean="0">
                <a:solidFill>
                  <a:schemeClr val="bg1"/>
                </a:solidFill>
              </a:rPr>
              <a:t>vẫn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mong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chờ</a:t>
            </a:r>
            <a:r>
              <a:rPr lang="en-US" sz="6000" dirty="0" smtClean="0">
                <a:solidFill>
                  <a:schemeClr val="bg1"/>
                </a:solidFill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</a:rPr>
              <a:t>được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tình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Chúa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chẳng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khát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bao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giờ</a:t>
            </a:r>
            <a:r>
              <a:rPr lang="en-US" sz="6000" dirty="0" smtClean="0">
                <a:solidFill>
                  <a:schemeClr val="bg1"/>
                </a:solidFill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</a:rPr>
              <a:t>Ngài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là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Đức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Chúa</a:t>
            </a:r>
            <a:r>
              <a:rPr lang="en-US" sz="6000" dirty="0" smtClean="0">
                <a:solidFill>
                  <a:schemeClr val="bg1"/>
                </a:solidFill>
              </a:rPr>
              <a:t> con </a:t>
            </a:r>
            <a:r>
              <a:rPr lang="en-US" sz="6000" dirty="0" err="1" smtClean="0">
                <a:solidFill>
                  <a:schemeClr val="bg1"/>
                </a:solidFill>
              </a:rPr>
              <a:t>phụng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thờ</a:t>
            </a:r>
            <a:r>
              <a:rPr lang="en-US" sz="6000" dirty="0" smtClean="0">
                <a:solidFill>
                  <a:schemeClr val="bg1"/>
                </a:solidFill>
              </a:rPr>
              <a:t>.</a:t>
            </a:r>
            <a:endParaRPr lang="en-US" sz="60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6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800" u="sng" dirty="0" err="1" smtClean="0">
                <a:solidFill>
                  <a:srgbClr val="FFFF00"/>
                </a:solidFill>
              </a:rPr>
              <a:t>Đk</a:t>
            </a:r>
            <a:r>
              <a:rPr lang="en-US" sz="5800" b="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58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Xin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cho</a:t>
            </a:r>
            <a:r>
              <a:rPr lang="en-US" sz="5800" dirty="0" smtClean="0">
                <a:solidFill>
                  <a:schemeClr val="bg1"/>
                </a:solidFill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</a:rPr>
              <a:t>biết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khát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khao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Chúa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chính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nguồn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hạnh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phúc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của</a:t>
            </a:r>
            <a:r>
              <a:rPr lang="en-US" sz="5800" dirty="0" smtClean="0">
                <a:solidFill>
                  <a:schemeClr val="bg1"/>
                </a:solidFill>
              </a:rPr>
              <a:t> con. </a:t>
            </a:r>
            <a:r>
              <a:rPr lang="en-US" sz="5800" dirty="0" err="1" smtClean="0">
                <a:solidFill>
                  <a:schemeClr val="bg1"/>
                </a:solidFill>
              </a:rPr>
              <a:t>Xin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cho</a:t>
            </a:r>
            <a:r>
              <a:rPr lang="en-US" sz="5800" dirty="0" smtClean="0">
                <a:solidFill>
                  <a:schemeClr val="bg1"/>
                </a:solidFill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</a:rPr>
              <a:t>biết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yêu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Ngài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sống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trong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Ngài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giữa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chốn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trần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gian</a:t>
            </a:r>
            <a:r>
              <a:rPr lang="en-US" sz="5800" dirty="0" smtClean="0">
                <a:solidFill>
                  <a:schemeClr val="bg1"/>
                </a:solidFill>
              </a:rPr>
              <a:t>.</a:t>
            </a:r>
            <a:endParaRPr lang="en-US" sz="58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3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5600" u="sng" dirty="0" smtClean="0">
                <a:solidFill>
                  <a:srgbClr val="FFFF00"/>
                </a:solidFill>
              </a:rPr>
              <a:t>**</a:t>
            </a:r>
            <a:r>
              <a:rPr lang="en-US" sz="5600" b="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56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Xin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cho</a:t>
            </a:r>
            <a:r>
              <a:rPr lang="en-US" sz="5600" dirty="0" smtClean="0">
                <a:solidFill>
                  <a:schemeClr val="bg1"/>
                </a:solidFill>
              </a:rPr>
              <a:t> con </a:t>
            </a:r>
            <a:r>
              <a:rPr lang="en-US" sz="5600" dirty="0" err="1" smtClean="0">
                <a:solidFill>
                  <a:schemeClr val="bg1"/>
                </a:solidFill>
              </a:rPr>
              <a:t>biết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khát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khao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Chúa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chính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nguồn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mạch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suối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hồng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ân</a:t>
            </a:r>
            <a:r>
              <a:rPr lang="en-US" sz="5600" dirty="0" smtClean="0">
                <a:solidFill>
                  <a:schemeClr val="bg1"/>
                </a:solidFill>
              </a:rPr>
              <a:t>. </a:t>
            </a:r>
            <a:r>
              <a:rPr lang="en-US" sz="5600" dirty="0" err="1" smtClean="0">
                <a:solidFill>
                  <a:schemeClr val="bg1"/>
                </a:solidFill>
              </a:rPr>
              <a:t>Xin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cho</a:t>
            </a:r>
            <a:r>
              <a:rPr lang="en-US" sz="5600" dirty="0" smtClean="0">
                <a:solidFill>
                  <a:schemeClr val="bg1"/>
                </a:solidFill>
              </a:rPr>
              <a:t> con </a:t>
            </a:r>
            <a:r>
              <a:rPr lang="en-US" sz="5600" dirty="0" err="1" smtClean="0">
                <a:solidFill>
                  <a:schemeClr val="bg1"/>
                </a:solidFill>
              </a:rPr>
              <a:t>biết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yêu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Ngài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sống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trong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Ngài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và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chết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trong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Ngài</a:t>
            </a:r>
            <a:r>
              <a:rPr lang="en-US" sz="5600" dirty="0" smtClean="0">
                <a:solidFill>
                  <a:schemeClr val="bg1"/>
                </a:solidFill>
              </a:rPr>
              <a:t>.</a:t>
            </a:r>
            <a:endParaRPr lang="en-US" sz="56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26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6000" b="0" u="sng" dirty="0" err="1" smtClean="0">
                <a:solidFill>
                  <a:srgbClr val="FFFF00"/>
                </a:solidFill>
                <a:effectLst/>
              </a:rPr>
              <a:t>Ca</a:t>
            </a:r>
            <a:r>
              <a:rPr lang="en-US" sz="6000" b="0" u="sng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6000" b="0" u="sng" dirty="0" err="1" smtClean="0">
                <a:solidFill>
                  <a:srgbClr val="FFFF00"/>
                </a:solidFill>
                <a:effectLst/>
              </a:rPr>
              <a:t>Nhập</a:t>
            </a:r>
            <a:r>
              <a:rPr lang="en-US" sz="6000" b="0" u="sng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6000" b="0" u="sng" dirty="0" err="1" smtClean="0">
                <a:solidFill>
                  <a:srgbClr val="FFFF00"/>
                </a:solidFill>
                <a:effectLst/>
              </a:rPr>
              <a:t>Lễ</a:t>
            </a:r>
            <a:r>
              <a:rPr lang="en-US" sz="6000" b="0" u="sng" dirty="0" smtClean="0">
                <a:solidFill>
                  <a:srgbClr val="FFFF00"/>
                </a:solidFill>
                <a:effectLst/>
              </a:rPr>
              <a:t/>
            </a:r>
            <a:br>
              <a:rPr lang="en-US" sz="6000" b="0" u="sng" dirty="0" smtClean="0">
                <a:solidFill>
                  <a:srgbClr val="FFFF00"/>
                </a:solidFill>
                <a:effectLst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</a:rPr>
              <a:t>Ca</a:t>
            </a:r>
            <a:r>
              <a:rPr lang="en-US" sz="8000" b="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</a:rPr>
              <a:t>Nhập</a:t>
            </a:r>
            <a:r>
              <a:rPr lang="en-US" sz="8000" b="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</a:rPr>
              <a:t>Lễ</a:t>
            </a:r>
            <a:r>
              <a:rPr lang="en-US" sz="8000" b="0" dirty="0" smtClean="0">
                <a:solidFill>
                  <a:srgbClr val="FFFF00"/>
                </a:solidFill>
                <a:effectLst/>
              </a:rPr>
              <a:t> 2</a:t>
            </a:r>
            <a:br>
              <a:rPr lang="en-US" sz="8000" b="0" dirty="0" smtClean="0">
                <a:solidFill>
                  <a:srgbClr val="FFFF00"/>
                </a:solidFill>
                <a:effectLst/>
              </a:rPr>
            </a:br>
            <a:r>
              <a:rPr lang="en-US" sz="6000" b="0" i="1" dirty="0" smtClean="0">
                <a:solidFill>
                  <a:schemeClr val="bg1"/>
                </a:solidFill>
                <a:effectLst/>
              </a:rPr>
              <a:t>Lm. </a:t>
            </a:r>
            <a:r>
              <a:rPr lang="en-US" sz="6000" b="0" i="1" dirty="0" err="1" smtClean="0">
                <a:solidFill>
                  <a:schemeClr val="bg1"/>
                </a:solidFill>
                <a:effectLst/>
              </a:rPr>
              <a:t>Nguyễn</a:t>
            </a:r>
            <a:r>
              <a:rPr lang="en-US" sz="6000" b="0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000" b="0" i="1" dirty="0" err="1" smtClean="0">
                <a:solidFill>
                  <a:schemeClr val="bg1"/>
                </a:solidFill>
                <a:effectLst/>
              </a:rPr>
              <a:t>Văn</a:t>
            </a:r>
            <a:r>
              <a:rPr lang="en-US" sz="6000" b="0" i="1" dirty="0" smtClean="0">
                <a:solidFill>
                  <a:schemeClr val="bg1"/>
                </a:solidFill>
                <a:effectLst/>
              </a:rPr>
              <a:t> Trinh</a:t>
            </a:r>
            <a:endParaRPr lang="en-US" sz="6000" b="0" i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08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pPr algn="just"/>
            <a:endParaRPr lang="en-US">
              <a:solidFill>
                <a:srgbClr val="0033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7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6000" b="0" u="sng" dirty="0" err="1" smtClean="0">
                <a:solidFill>
                  <a:srgbClr val="FFFF00"/>
                </a:solidFill>
                <a:effectLst/>
              </a:rPr>
              <a:t>Ca</a:t>
            </a:r>
            <a:r>
              <a:rPr lang="en-US" sz="6000" b="0" u="sng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6000" b="0" u="sng" dirty="0" err="1" smtClean="0">
                <a:solidFill>
                  <a:srgbClr val="FFFF00"/>
                </a:solidFill>
                <a:effectLst/>
              </a:rPr>
              <a:t>Kết</a:t>
            </a:r>
            <a:r>
              <a:rPr lang="en-US" sz="6000" b="0" u="sng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6000" b="0" u="sng" dirty="0" err="1" smtClean="0">
                <a:solidFill>
                  <a:srgbClr val="FFFF00"/>
                </a:solidFill>
                <a:effectLst/>
              </a:rPr>
              <a:t>Lễ</a:t>
            </a:r>
            <a:r>
              <a:rPr lang="en-US" sz="5400" b="0" dirty="0" smtClean="0">
                <a:solidFill>
                  <a:srgbClr val="FFFF00"/>
                </a:solidFill>
                <a:effectLst/>
              </a:rPr>
              <a:t/>
            </a:r>
            <a:br>
              <a:rPr lang="en-US" sz="5400" b="0" dirty="0" smtClean="0">
                <a:solidFill>
                  <a:srgbClr val="FFFF00"/>
                </a:solidFill>
                <a:effectLst/>
              </a:rPr>
            </a:br>
            <a:r>
              <a:rPr lang="en-US" sz="6600" dirty="0" err="1" smtClean="0">
                <a:solidFill>
                  <a:srgbClr val="FFFF00"/>
                </a:solidFill>
              </a:rPr>
              <a:t>Lạy</a:t>
            </a:r>
            <a:r>
              <a:rPr lang="en-US" sz="6600" dirty="0" smtClean="0">
                <a:solidFill>
                  <a:srgbClr val="FFFF00"/>
                </a:solidFill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</a:rPr>
              <a:t>Trái</a:t>
            </a:r>
            <a:r>
              <a:rPr lang="en-US" sz="6600" dirty="0" smtClean="0">
                <a:solidFill>
                  <a:srgbClr val="FFFF00"/>
                </a:solidFill>
              </a:rPr>
              <a:t> Tim </a:t>
            </a:r>
            <a:r>
              <a:rPr lang="en-US" sz="6600" dirty="0" err="1" smtClean="0">
                <a:solidFill>
                  <a:srgbClr val="FFFF00"/>
                </a:solidFill>
              </a:rPr>
              <a:t>Chúa</a:t>
            </a:r>
            <a:endParaRPr lang="en-US" sz="6000" b="0" i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35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22962"/>
          </a:xfrm>
        </p:spPr>
        <p:txBody>
          <a:bodyPr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5600" b="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Lạy</a:t>
            </a:r>
            <a:r>
              <a:rPr lang="en-US" sz="5600" b="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Trái</a:t>
            </a:r>
            <a:r>
              <a:rPr lang="en-US" sz="5600" b="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ti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Chúa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Giê-su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là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vua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cai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trị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mọi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loài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Xin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Trái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tim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Chúa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làm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vua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cai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trị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lòng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con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suốt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đời</a:t>
            </a:r>
            <a:r>
              <a:rPr lang="en-US" sz="5600" b="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vi-VN" sz="5600" b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22962"/>
          </a:xfrm>
        </p:spPr>
        <p:txBody>
          <a:bodyPr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5600" b="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Lạy</a:t>
            </a:r>
            <a:r>
              <a:rPr lang="en-US" sz="5600" b="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Trái</a:t>
            </a:r>
            <a:r>
              <a:rPr lang="en-US" sz="5600" b="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ti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Chúa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Giê-su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là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vua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cai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trị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mọi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loài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Xin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Trái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tim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Chúa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làm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vua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cai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trị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lòng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con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suốt</a:t>
            </a:r>
            <a:r>
              <a:rPr lang="en-US" sz="5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đời</a:t>
            </a:r>
            <a:r>
              <a:rPr lang="en-US" sz="5600" b="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vi-VN" sz="5600" b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5400" b="0" u="sng" dirty="0" smtClean="0">
                <a:solidFill>
                  <a:srgbClr val="FFFF00"/>
                </a:solidFill>
                <a:effectLst/>
                <a:latin typeface="+mj-lt"/>
              </a:rPr>
              <a:t>Tk1</a:t>
            </a:r>
            <a:r>
              <a:rPr lang="vi-VN" sz="5400" b="0" u="sng" dirty="0" smtClean="0">
                <a:solidFill>
                  <a:srgbClr val="FFFF00"/>
                </a:solidFill>
                <a:effectLst/>
                <a:latin typeface="+mj-lt"/>
              </a:rPr>
              <a:t>: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Khi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về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lòng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tràn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niềm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vui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khi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về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tình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yêu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chan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chứa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Đón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tay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nhau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bước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ân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tình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khi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muôn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người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sống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hòa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bình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717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5050" u="sng" dirty="0" err="1" smtClean="0">
                <a:solidFill>
                  <a:srgbClr val="FFFF00"/>
                </a:solidFill>
                <a:latin typeface="+mj-lt"/>
              </a:rPr>
              <a:t>Đk</a:t>
            </a:r>
            <a:r>
              <a:rPr lang="vi-VN" sz="5050" b="0" u="sng" dirty="0" smtClean="0">
                <a:solidFill>
                  <a:srgbClr val="FFFF00"/>
                </a:solidFill>
                <a:effectLst/>
                <a:latin typeface="+mj-lt"/>
              </a:rPr>
              <a:t>: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Hãy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đến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kêu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gọi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đi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về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Ngài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để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Ngài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ban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hồng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ân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chan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chứa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Xin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vâng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vâng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về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theo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tiếng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Ngài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gọi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vào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tình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thương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chứa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chan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muôn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đời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505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0155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5400" b="0" u="sng" dirty="0" smtClean="0">
                <a:solidFill>
                  <a:srgbClr val="FFFF00"/>
                </a:solidFill>
                <a:effectLst/>
                <a:latin typeface="+mj-lt"/>
              </a:rPr>
              <a:t>Tk2</a:t>
            </a:r>
            <a:r>
              <a:rPr lang="vi-VN" sz="5400" b="0" u="sng" dirty="0" smtClean="0">
                <a:solidFill>
                  <a:srgbClr val="FFFF00"/>
                </a:solidFill>
                <a:effectLst/>
                <a:latin typeface="+mj-lt"/>
              </a:rPr>
              <a:t>: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quây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quần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bên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bàn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tiệc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thánh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tim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rộn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ràng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niềm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vui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ca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hát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Bánh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thơm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ngon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biết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trao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cho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người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khi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nhân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loại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sống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phục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vụ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8910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5050" u="sng" dirty="0" err="1" smtClean="0">
                <a:solidFill>
                  <a:srgbClr val="FFFF00"/>
                </a:solidFill>
                <a:latin typeface="+mj-lt"/>
              </a:rPr>
              <a:t>Đk</a:t>
            </a:r>
            <a:r>
              <a:rPr lang="vi-VN" sz="5050" b="0" u="sng" dirty="0" smtClean="0">
                <a:solidFill>
                  <a:srgbClr val="FFFF00"/>
                </a:solidFill>
                <a:effectLst/>
                <a:latin typeface="+mj-lt"/>
              </a:rPr>
              <a:t>: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Hãy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đến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kêu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gọi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đi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về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Ngài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để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Ngài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ban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hồng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ân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chan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chứa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Xin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vâng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vâng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về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theo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tiếng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Ngài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gọi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vào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tình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thương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chứa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chan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muôn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đời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505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9508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3943350"/>
            <a:ext cx="68001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Vì</a:t>
            </a:r>
            <a:r>
              <a:rPr lang="en-US" sz="3200" dirty="0">
                <a:solidFill>
                  <a:srgbClr val="FFFF00"/>
                </a:solidFill>
              </a:rPr>
              <a:t> Ta </a:t>
            </a:r>
            <a:r>
              <a:rPr lang="en-US" sz="3200" dirty="0" err="1">
                <a:solidFill>
                  <a:srgbClr val="FFFF00"/>
                </a:solidFill>
              </a:rPr>
              <a:t>và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vì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Đa-vít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  <a:r>
              <a:rPr lang="en-US" sz="3200" dirty="0" err="1">
                <a:solidFill>
                  <a:srgbClr val="FFFF00"/>
                </a:solidFill>
              </a:rPr>
              <a:t>chính</a:t>
            </a:r>
            <a:r>
              <a:rPr lang="en-US" sz="3200" dirty="0">
                <a:solidFill>
                  <a:srgbClr val="FFFF00"/>
                </a:solidFill>
              </a:rPr>
              <a:t> Ta </a:t>
            </a:r>
            <a:r>
              <a:rPr lang="en-US" sz="3200" dirty="0" err="1">
                <a:solidFill>
                  <a:srgbClr val="FFFF00"/>
                </a:solidFill>
              </a:rPr>
              <a:t>sẽ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che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chở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err="1" smtClean="0">
                <a:solidFill>
                  <a:srgbClr val="FFFF00"/>
                </a:solidFill>
              </a:rPr>
              <a:t>và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sẽ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cứu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thành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này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  <a:endParaRPr lang="vi-VN" sz="32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85751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trích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sách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các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Vua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quyển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thứ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hai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endParaRPr lang="vi-V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626</Words>
  <Application>Microsoft Office PowerPoint</Application>
  <PresentationFormat>On-screen Show (16:9)</PresentationFormat>
  <Paragraphs>34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Times New Roman</vt:lpstr>
      <vt:lpstr>UTM American Sans</vt:lpstr>
      <vt:lpstr>Office Theme</vt:lpstr>
      <vt:lpstr>3_Office Theme</vt:lpstr>
      <vt:lpstr>4_Office Theme</vt:lpstr>
      <vt:lpstr>8_Office Theme</vt:lpstr>
      <vt:lpstr>13_Office Theme</vt:lpstr>
      <vt:lpstr>15_Office Theme</vt:lpstr>
      <vt:lpstr>PowerPoint Presentation</vt:lpstr>
      <vt:lpstr>PowerPoint Presentation</vt:lpstr>
      <vt:lpstr>Ca Nhập Lễ Ca Nhập Lễ 2 Lm. Nguyễn Văn Trinh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Đk: Dâng lên trước thiên tòa này bánh thơm với rượu ngon. Dâng lên trót tâm hồn và trót thân xác của con.</vt:lpstr>
      <vt:lpstr>Tk1: Mong lễ vật đoàn con trở nên Máu Thịt Con Chúa. Mong bánh thơm rượu thơm biến nên Thánh Thể nhiệm mầu. </vt:lpstr>
      <vt:lpstr>**: Nuôi sống tâm hồn con và nuôi tâm hồn nhân thế. Vinh phúc cho đoàn con cũng như khắp dân tộc con.</vt:lpstr>
      <vt:lpstr>Đk: Dâng lên trước thiên tòa này bánh thơm với rượu ngon. Dâng lên trót tâm hồn và trót thân xác của con.</vt:lpstr>
      <vt:lpstr>PowerPoint Presentation</vt:lpstr>
      <vt:lpstr>PowerPoint Presentation</vt:lpstr>
      <vt:lpstr>Ca Nguyện Hiệp Lễ Cho Con Khát Khao Huỳnh Minh Kỳ - Đinh Công Huỳnh</vt:lpstr>
      <vt:lpstr>Tk1: Chúa chính nguồn tình yêu là dòng suối mát trong dịu êm. Chúa biến đổi đời con được trở nên nhân chứng Tin Mừng.</vt:lpstr>
      <vt:lpstr>**: Tưới mát cuộc đời con bằng hồng phúc bát ngát cao vời, bằng niềm tin thắp sáng giữa đời, bằng mạch suối thánh ân diệu vời.</vt:lpstr>
      <vt:lpstr>Đk: Xin cho con biết khát khao Chúa chính nguồn hạnh phúc của con. Xin cho con biết yêu Ngài sống trong Ngài giữa chốn trần gian.</vt:lpstr>
      <vt:lpstr>**: Xin cho con biết khát khao Chúa chính nguồn mạch suối hồng ân. Xin cho con biết yêu Ngài sống trong Ngài và chết trong Ngài.</vt:lpstr>
      <vt:lpstr>Tk2: Những khát vọng trần gian là hạnh phúc chóng qua mà thôi. Hãy giữ lòng thảnh thơi và truyền rao chân lý Nước Trời.</vt:lpstr>
      <vt:lpstr>**: Chúa chính nguồn sự sống là mạch suối con vẫn mong chờ, được tình Chúa chẳng khát bao giờ, Ngài là Đức Chúa con phụng thờ.</vt:lpstr>
      <vt:lpstr>Đk: Xin cho con biết khát khao Chúa chính nguồn hạnh phúc của con. Xin cho con biết yêu Ngài sống trong Ngài giữa chốn trần gian.</vt:lpstr>
      <vt:lpstr>**: Xin cho con biết khát khao Chúa chính nguồn mạch suối hồng ân. Xin cho con biết yêu Ngài sống trong Ngài và chết trong Ngài.</vt:lpstr>
      <vt:lpstr>PowerPoint Presentation</vt:lpstr>
      <vt:lpstr>PowerPoint Presentation</vt:lpstr>
      <vt:lpstr>Ca Kết Lễ Lạy Trái Tim Chúa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DELL</cp:lastModifiedBy>
  <cp:revision>57</cp:revision>
  <dcterms:created xsi:type="dcterms:W3CDTF">2022-10-30T00:36:35Z</dcterms:created>
  <dcterms:modified xsi:type="dcterms:W3CDTF">2024-06-15T16:12:02Z</dcterms:modified>
</cp:coreProperties>
</file>