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44" r:id="rId4"/>
    <p:sldMasterId id="2147483768" r:id="rId5"/>
    <p:sldMasterId id="2147483948" r:id="rId6"/>
  </p:sldMasterIdLst>
  <p:sldIdLst>
    <p:sldId id="267" r:id="rId7"/>
    <p:sldId id="343" r:id="rId8"/>
    <p:sldId id="373" r:id="rId9"/>
    <p:sldId id="374" r:id="rId10"/>
    <p:sldId id="375" r:id="rId11"/>
    <p:sldId id="376" r:id="rId12"/>
    <p:sldId id="377" r:id="rId13"/>
    <p:sldId id="378" r:id="rId14"/>
    <p:sldId id="330" r:id="rId15"/>
    <p:sldId id="293" r:id="rId16"/>
    <p:sldId id="271" r:id="rId17"/>
    <p:sldId id="344" r:id="rId18"/>
    <p:sldId id="372" r:id="rId19"/>
    <p:sldId id="379" r:id="rId20"/>
    <p:sldId id="380" r:id="rId21"/>
    <p:sldId id="381" r:id="rId22"/>
    <p:sldId id="382" r:id="rId23"/>
    <p:sldId id="383" r:id="rId24"/>
    <p:sldId id="298" r:id="rId25"/>
    <p:sldId id="384"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5" r:id="rId40"/>
    <p:sldId id="386" r:id="rId41"/>
    <p:sldId id="401" r:id="rId42"/>
    <p:sldId id="402" r:id="rId43"/>
    <p:sldId id="403" r:id="rId44"/>
    <p:sldId id="404" r:id="rId45"/>
    <p:sldId id="406"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63" d="100"/>
          <a:sy n="63" d="100"/>
        </p:scale>
        <p:origin x="84" y="564"/>
      </p:cViewPr>
      <p:guideLst>
        <p:guide orient="horz" pos="1620"/>
        <p:guide pos="2880"/>
      </p:guideLst>
    </p:cSldViewPr>
  </p:slideViewPr>
  <p:outlineViewPr>
    <p:cViewPr>
      <p:scale>
        <a:sx n="33" d="100"/>
        <a:sy n="33" d="100"/>
      </p:scale>
      <p:origin x="0" y="19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4564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758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773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1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229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5938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4225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627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427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45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2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21427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THỨ BA</a:t>
            </a:r>
          </a:p>
          <a:p>
            <a:pPr>
              <a:lnSpc>
                <a:spcPct val="130000"/>
              </a:lnSpc>
            </a:pPr>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dirty="0"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III</a:t>
            </a:r>
            <a:b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4400" b="1" dirty="0" smtClean="0">
                <a:solidFill>
                  <a:srgbClr val="FFFF00"/>
                </a:solidFill>
                <a:effectLst>
                  <a:outerShdw blurRad="38100" dist="38100" dir="2700000" algn="tl">
                    <a:srgbClr val="000000">
                      <a:alpha val="43137"/>
                    </a:srgbClr>
                  </a:outerShdw>
                </a:effectLst>
                <a:latin typeface="+mj-lt"/>
                <a:cs typeface="Times New Roman" pitchFamily="18" charset="0"/>
              </a:rPr>
              <a:t>THƯỜNG </a:t>
            </a:r>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 y="647700"/>
            <a:ext cx="9144000" cy="4324350"/>
          </a:xfrm>
        </p:spPr>
        <p:txBody>
          <a:bodyPr>
            <a:normAutofit/>
          </a:bodyPr>
          <a:lstStyle/>
          <a:p>
            <a:pPr algn="just">
              <a:lnSpc>
                <a:spcPct val="120000"/>
              </a:lnSpc>
            </a:pP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Lạy Chúa, xin lấy đức công chính của Ngài mà hướng dẫn con.</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2867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51390"/>
            <a:ext cx="9144000" cy="4629149"/>
          </a:xfrm>
        </p:spPr>
        <p:txBody>
          <a:bodyPr>
            <a:noAutofit/>
          </a:bodyPr>
          <a:lstStyle/>
          <a:p>
            <a:pPr algn="just">
              <a:lnSpc>
                <a:spcPct val="110000"/>
              </a:lnSpc>
            </a:pP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Mong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đợi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tôi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hất</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lòng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mong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đợi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cậy</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trông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ở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506723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1327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54"/>
            <a:ext cx="9144000" cy="5119645"/>
          </a:xfrm>
          <a:prstGeom prst="rect">
            <a:avLst/>
          </a:prstGeom>
        </p:spPr>
      </p:pic>
      <p:sp>
        <p:nvSpPr>
          <p:cNvPr id="4" name="Rectangle 3"/>
          <p:cNvSpPr/>
          <p:nvPr/>
        </p:nvSpPr>
        <p:spPr>
          <a:xfrm>
            <a:off x="3810000" y="2343150"/>
            <a:ext cx="5486400" cy="2677656"/>
          </a:xfrm>
          <a:prstGeom prst="rect">
            <a:avLst/>
          </a:prstGeom>
        </p:spPr>
        <p:txBody>
          <a:bodyPr wrap="square">
            <a:spAutoFit/>
          </a:bodyPr>
          <a:lstStyle/>
          <a:p>
            <a:pPr algn="ctr">
              <a:lnSpc>
                <a:spcPct val="120000"/>
              </a:lnSpc>
            </a:pPr>
            <a:r>
              <a:rPr lang="en-US" sz="8000" dirty="0" err="1" smtClean="0">
                <a:solidFill>
                  <a:srgbClr val="FFFF00"/>
                </a:solidFill>
              </a:rPr>
              <a:t>Dâng</a:t>
            </a:r>
            <a:r>
              <a:rPr lang="en-US" sz="8000" dirty="0" smtClean="0">
                <a:solidFill>
                  <a:srgbClr val="FFFF00"/>
                </a:solidFill>
              </a:rPr>
              <a:t> </a:t>
            </a:r>
            <a:r>
              <a:rPr lang="en-US" sz="8000" dirty="0" err="1" smtClean="0">
                <a:solidFill>
                  <a:srgbClr val="FFFF00"/>
                </a:solidFill>
              </a:rPr>
              <a:t>Người</a:t>
            </a:r>
            <a:r>
              <a:rPr lang="en-US" sz="4000" dirty="0">
                <a:solidFill>
                  <a:srgbClr val="FFFF00"/>
                </a:solidFill>
              </a:rPr>
              <a:t/>
            </a:r>
            <a:br>
              <a:rPr lang="en-US" sz="4000" dirty="0">
                <a:solidFill>
                  <a:srgbClr val="FFFF00"/>
                </a:solidFill>
              </a:rPr>
            </a:br>
            <a:r>
              <a:rPr lang="en-US" sz="6000" i="1" dirty="0" err="1" smtClean="0">
                <a:solidFill>
                  <a:schemeClr val="bg1"/>
                </a:solidFill>
              </a:rPr>
              <a:t>Phanxicô</a:t>
            </a:r>
            <a:endParaRPr lang="en-US" sz="6000" i="1" dirty="0">
              <a:solidFill>
                <a:schemeClr val="bg1"/>
              </a:solidFill>
            </a:endParaRPr>
          </a:p>
        </p:txBody>
      </p:sp>
    </p:spTree>
    <p:extLst>
      <p:ext uri="{BB962C8B-B14F-4D97-AF65-F5344CB8AC3E}">
        <p14:creationId xmlns:p14="http://schemas.microsoft.com/office/powerpoint/2010/main" val="2307473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u="sng" dirty="0">
                <a:solidFill>
                  <a:srgbClr val="FFFF00"/>
                </a:solidFill>
              </a:rPr>
              <a:t>Tk1:</a:t>
            </a:r>
            <a:r>
              <a:rPr lang="en-US" sz="4600" dirty="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bánh</a:t>
            </a:r>
            <a:r>
              <a:rPr lang="en-US" sz="4600" dirty="0" smtClean="0">
                <a:solidFill>
                  <a:schemeClr val="bg1"/>
                </a:solidFill>
              </a:rPr>
              <a:t> </a:t>
            </a:r>
            <a:r>
              <a:rPr lang="en-US" sz="4600" dirty="0" err="1" smtClean="0">
                <a:solidFill>
                  <a:schemeClr val="bg1"/>
                </a:solidFill>
              </a:rPr>
              <a:t>rượu</a:t>
            </a:r>
            <a:r>
              <a:rPr lang="en-US" sz="4600" dirty="0" smtClean="0">
                <a:solidFill>
                  <a:schemeClr val="bg1"/>
                </a:solidFill>
              </a:rPr>
              <a:t> í a </a:t>
            </a:r>
            <a:r>
              <a:rPr lang="en-US" sz="4600" dirty="0" err="1" smtClean="0">
                <a:solidFill>
                  <a:schemeClr val="bg1"/>
                </a:solidFill>
              </a:rPr>
              <a:t>thơm</a:t>
            </a:r>
            <a:r>
              <a:rPr lang="en-US" sz="4600" dirty="0" smtClean="0">
                <a:solidFill>
                  <a:schemeClr val="bg1"/>
                </a:solidFill>
              </a:rPr>
              <a:t> </a:t>
            </a:r>
            <a:r>
              <a:rPr lang="en-US" sz="4600" dirty="0" err="1" smtClean="0">
                <a:solidFill>
                  <a:schemeClr val="bg1"/>
                </a:solidFill>
              </a:rPr>
              <a:t>nồng</a:t>
            </a:r>
            <a:r>
              <a:rPr lang="en-US" sz="4600" dirty="0" smtClean="0">
                <a:solidFill>
                  <a:schemeClr val="bg1"/>
                </a:solidFill>
              </a:rPr>
              <a:t>. </a:t>
            </a:r>
            <a:r>
              <a:rPr lang="en-US" sz="4600" dirty="0" err="1" smtClean="0">
                <a:solidFill>
                  <a:schemeClr val="bg1"/>
                </a:solidFill>
              </a:rPr>
              <a:t>Hiệp</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với</a:t>
            </a:r>
            <a:r>
              <a:rPr lang="en-US" sz="4600" dirty="0" smtClean="0">
                <a:solidFill>
                  <a:schemeClr val="bg1"/>
                </a:solidFill>
              </a:rPr>
              <a:t> </a:t>
            </a:r>
            <a:r>
              <a:rPr lang="en-US" sz="4600" dirty="0" err="1" smtClean="0">
                <a:solidFill>
                  <a:schemeClr val="bg1"/>
                </a:solidFill>
              </a:rPr>
              <a:t>bao</a:t>
            </a:r>
            <a:r>
              <a:rPr lang="en-US" sz="4600" dirty="0" smtClean="0">
                <a:solidFill>
                  <a:schemeClr val="bg1"/>
                </a:solidFill>
              </a:rPr>
              <a:t> </a:t>
            </a:r>
            <a:r>
              <a:rPr lang="en-US" sz="4600" dirty="0" err="1" smtClean="0">
                <a:solidFill>
                  <a:schemeClr val="bg1"/>
                </a:solidFill>
              </a:rPr>
              <a:t>tình</a:t>
            </a:r>
            <a:r>
              <a:rPr lang="en-US" sz="4600" dirty="0" smtClean="0">
                <a:solidFill>
                  <a:schemeClr val="bg1"/>
                </a:solidFill>
              </a:rPr>
              <a:t> </a:t>
            </a:r>
            <a:r>
              <a:rPr lang="en-US" sz="4600" dirty="0" err="1" smtClean="0">
                <a:solidFill>
                  <a:schemeClr val="bg1"/>
                </a:solidFill>
              </a:rPr>
              <a:t>yêu</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lời</a:t>
            </a:r>
            <a:r>
              <a:rPr lang="en-US" sz="4600" dirty="0" smtClean="0">
                <a:solidFill>
                  <a:schemeClr val="bg1"/>
                </a:solidFill>
              </a:rPr>
              <a:t> </a:t>
            </a:r>
            <a:r>
              <a:rPr lang="en-US" sz="4600" dirty="0" err="1" smtClean="0">
                <a:solidFill>
                  <a:schemeClr val="bg1"/>
                </a:solidFill>
              </a:rPr>
              <a:t>nguyện</a:t>
            </a:r>
            <a:r>
              <a:rPr lang="en-US" sz="4600" dirty="0" smtClean="0">
                <a:solidFill>
                  <a:schemeClr val="bg1"/>
                </a:solidFill>
              </a:rPr>
              <a:t> </a:t>
            </a:r>
            <a:r>
              <a:rPr lang="en-US" sz="4600" dirty="0" err="1" smtClean="0">
                <a:solidFill>
                  <a:schemeClr val="bg1"/>
                </a:solidFill>
              </a:rPr>
              <a:t>ước</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nỗi</a:t>
            </a:r>
            <a:r>
              <a:rPr lang="en-US" sz="4600" dirty="0" smtClean="0">
                <a:solidFill>
                  <a:schemeClr val="bg1"/>
                </a:solidFill>
              </a:rPr>
              <a:t>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buồn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mơ</a:t>
            </a:r>
            <a:r>
              <a:rPr lang="en-US" sz="4600" dirty="0" smtClean="0">
                <a:solidFill>
                  <a:schemeClr val="bg1"/>
                </a:solidFill>
              </a:rPr>
              <a:t> </a:t>
            </a:r>
            <a:r>
              <a:rPr lang="en-US" sz="4600" dirty="0" err="1" smtClean="0">
                <a:solidFill>
                  <a:schemeClr val="bg1"/>
                </a:solidFill>
              </a:rPr>
              <a:t>ước</a:t>
            </a:r>
            <a:r>
              <a:rPr lang="en-US" sz="4600" dirty="0" smtClean="0">
                <a:solidFill>
                  <a:schemeClr val="bg1"/>
                </a:solidFill>
              </a:rPr>
              <a:t> </a:t>
            </a:r>
            <a:r>
              <a:rPr lang="en-US" sz="4600" dirty="0" err="1" smtClean="0">
                <a:solidFill>
                  <a:schemeClr val="bg1"/>
                </a:solidFill>
              </a:rPr>
              <a:t>thắm</a:t>
            </a:r>
            <a:r>
              <a:rPr lang="en-US" sz="4600" dirty="0" smtClean="0">
                <a:solidFill>
                  <a:schemeClr val="bg1"/>
                </a:solidFill>
              </a:rPr>
              <a:t> </a:t>
            </a:r>
            <a:r>
              <a:rPr lang="en-US" sz="4600" dirty="0" err="1" smtClean="0">
                <a:solidFill>
                  <a:schemeClr val="bg1"/>
                </a:solidFill>
              </a:rPr>
              <a:t>tươi</a:t>
            </a:r>
            <a:r>
              <a:rPr lang="en-US" sz="4600" dirty="0" smtClean="0">
                <a:solidFill>
                  <a:schemeClr val="bg1"/>
                </a:solidFill>
              </a:rPr>
              <a:t>, </a:t>
            </a:r>
            <a:r>
              <a:rPr lang="en-US" sz="4600" dirty="0" err="1" smtClean="0">
                <a:solidFill>
                  <a:schemeClr val="bg1"/>
                </a:solidFill>
              </a:rPr>
              <a:t>và</a:t>
            </a:r>
            <a:r>
              <a:rPr lang="en-US" sz="4600" dirty="0" smtClean="0">
                <a:solidFill>
                  <a:schemeClr val="bg1"/>
                </a:solidFill>
              </a:rPr>
              <a:t> </a:t>
            </a:r>
            <a:r>
              <a:rPr lang="en-US" sz="4600" dirty="0" err="1" smtClean="0">
                <a:solidFill>
                  <a:schemeClr val="bg1"/>
                </a:solidFill>
              </a:rPr>
              <a:t>nguyện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trót</a:t>
            </a:r>
            <a:r>
              <a:rPr lang="en-US" sz="4600" dirty="0" smtClean="0">
                <a:solidFill>
                  <a:schemeClr val="bg1"/>
                </a:solidFill>
              </a:rPr>
              <a:t> </a:t>
            </a:r>
            <a:r>
              <a:rPr lang="en-US" sz="4600" dirty="0" err="1" smtClean="0">
                <a:solidFill>
                  <a:schemeClr val="bg1"/>
                </a:solidFill>
              </a:rPr>
              <a:t>cuộc</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117494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FF00"/>
                </a:solidFill>
              </a:rPr>
              <a:t>Đk</a:t>
            </a:r>
            <a:r>
              <a:rPr lang="en-US" sz="5200" u="sng" dirty="0" smtClean="0">
                <a:solidFill>
                  <a:srgbClr val="FFFF00"/>
                </a:solidFill>
              </a:rPr>
              <a:t>:</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ngát</a:t>
            </a:r>
            <a:r>
              <a:rPr lang="en-US" sz="5200" dirty="0" smtClean="0">
                <a:solidFill>
                  <a:schemeClr val="bg1"/>
                </a:solidFill>
              </a:rPr>
              <a:t> </a:t>
            </a:r>
            <a:r>
              <a:rPr lang="en-US" sz="5200" dirty="0" err="1" smtClean="0">
                <a:solidFill>
                  <a:schemeClr val="bg1"/>
                </a:solidFill>
              </a:rPr>
              <a:t>hương</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tiếng</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mừng</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và</a:t>
            </a:r>
            <a:r>
              <a:rPr lang="en-US" sz="5200" dirty="0" smtClean="0">
                <a:solidFill>
                  <a:schemeClr val="bg1"/>
                </a:solidFill>
              </a:rPr>
              <a:t> </a:t>
            </a:r>
            <a:r>
              <a:rPr lang="en-US" sz="5200" dirty="0" err="1" smtClean="0">
                <a:solidFill>
                  <a:schemeClr val="bg1"/>
                </a:solidFill>
              </a:rPr>
              <a:t>bánh</a:t>
            </a:r>
            <a:r>
              <a:rPr lang="en-US" sz="5200" dirty="0" smtClean="0">
                <a:solidFill>
                  <a:schemeClr val="bg1"/>
                </a:solidFill>
              </a:rPr>
              <a:t> </a:t>
            </a:r>
            <a:r>
              <a:rPr lang="en-US" sz="5200" dirty="0" err="1" smtClean="0">
                <a:solidFill>
                  <a:schemeClr val="bg1"/>
                </a:solidFill>
              </a:rPr>
              <a:t>thơm</a:t>
            </a:r>
            <a:r>
              <a:rPr lang="en-US" sz="5200" dirty="0" smtClean="0">
                <a:solidFill>
                  <a:schemeClr val="bg1"/>
                </a:solidFill>
              </a:rPr>
              <a:t> </a:t>
            </a:r>
            <a:r>
              <a:rPr lang="en-US" sz="5200" dirty="0" err="1" smtClean="0">
                <a:solidFill>
                  <a:schemeClr val="bg1"/>
                </a:solidFill>
              </a:rPr>
              <a:t>rượu</a:t>
            </a:r>
            <a:r>
              <a:rPr lang="en-US" sz="5200" dirty="0" smtClean="0">
                <a:solidFill>
                  <a:schemeClr val="bg1"/>
                </a:solidFill>
              </a:rPr>
              <a:t> </a:t>
            </a:r>
            <a:r>
              <a:rPr lang="en-US" sz="5200" dirty="0" err="1" smtClean="0">
                <a:solidFill>
                  <a:schemeClr val="bg1"/>
                </a:solidFill>
              </a:rPr>
              <a:t>ngon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nhận</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a:t>
            </a:r>
            <a:endParaRPr lang="en-US" sz="5200" dirty="0">
              <a:solidFill>
                <a:schemeClr val="bg1"/>
              </a:solidFill>
            </a:endParaRPr>
          </a:p>
        </p:txBody>
      </p:sp>
    </p:spTree>
    <p:extLst>
      <p:ext uri="{BB962C8B-B14F-4D97-AF65-F5344CB8AC3E}">
        <p14:creationId xmlns:p14="http://schemas.microsoft.com/office/powerpoint/2010/main" val="3475855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u="sng" dirty="0" smtClean="0">
                <a:solidFill>
                  <a:srgbClr val="FFFF00"/>
                </a:solidFill>
              </a:rPr>
              <a:t>Tk2:</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ngày</a:t>
            </a:r>
            <a:r>
              <a:rPr lang="en-US" sz="4600" dirty="0" smtClean="0">
                <a:solidFill>
                  <a:schemeClr val="bg1"/>
                </a:solidFill>
              </a:rPr>
              <a:t> </a:t>
            </a:r>
            <a:r>
              <a:rPr lang="en-US" sz="4600" dirty="0" err="1" smtClean="0">
                <a:solidFill>
                  <a:schemeClr val="bg1"/>
                </a:solidFill>
              </a:rPr>
              <a:t>tháng</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cuộc</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Đường</a:t>
            </a:r>
            <a:r>
              <a:rPr lang="en-US" sz="4600" dirty="0" smtClean="0">
                <a:solidFill>
                  <a:schemeClr val="bg1"/>
                </a:solidFill>
              </a:rPr>
              <a:t> </a:t>
            </a:r>
            <a:r>
              <a:rPr lang="en-US" sz="4600" dirty="0" err="1" smtClean="0">
                <a:solidFill>
                  <a:schemeClr val="bg1"/>
                </a:solidFill>
              </a:rPr>
              <a:t>đi</a:t>
            </a:r>
            <a:r>
              <a:rPr lang="en-US" sz="4600" dirty="0" smtClean="0">
                <a:solidFill>
                  <a:schemeClr val="bg1"/>
                </a:solidFill>
              </a:rPr>
              <a:t> </a:t>
            </a:r>
            <a:r>
              <a:rPr lang="en-US" sz="4600" dirty="0" err="1" smtClean="0">
                <a:solidFill>
                  <a:schemeClr val="bg1"/>
                </a:solidFill>
              </a:rPr>
              <a:t>khó</a:t>
            </a:r>
            <a:r>
              <a:rPr lang="en-US" sz="4600" dirty="0" smtClean="0">
                <a:solidFill>
                  <a:schemeClr val="bg1"/>
                </a:solidFill>
              </a:rPr>
              <a:t> </a:t>
            </a:r>
            <a:r>
              <a:rPr lang="en-US" sz="4600" dirty="0" err="1" smtClean="0">
                <a:solidFill>
                  <a:schemeClr val="bg1"/>
                </a:solidFill>
              </a:rPr>
              <a:t>nguy</a:t>
            </a:r>
            <a:r>
              <a:rPr lang="en-US" sz="4600" dirty="0" smtClean="0">
                <a:solidFill>
                  <a:schemeClr val="bg1"/>
                </a:solidFill>
              </a:rPr>
              <a:t> </a:t>
            </a:r>
            <a:r>
              <a:rPr lang="en-US" sz="4600" dirty="0" err="1" smtClean="0">
                <a:solidFill>
                  <a:schemeClr val="bg1"/>
                </a:solidFill>
              </a:rPr>
              <a:t>đầy</a:t>
            </a:r>
            <a:r>
              <a:rPr lang="en-US" sz="4600" dirty="0" smtClean="0">
                <a:solidFill>
                  <a:schemeClr val="bg1"/>
                </a:solidFill>
              </a:rPr>
              <a:t> </a:t>
            </a:r>
            <a:r>
              <a:rPr lang="en-US" sz="4600" dirty="0" err="1" smtClean="0">
                <a:solidFill>
                  <a:schemeClr val="bg1"/>
                </a:solidFill>
              </a:rPr>
              <a:t>vời</a:t>
            </a:r>
            <a:r>
              <a:rPr lang="en-US" sz="4600" dirty="0" smtClean="0">
                <a:solidFill>
                  <a:schemeClr val="bg1"/>
                </a:solidFill>
              </a:rPr>
              <a:t>. </a:t>
            </a:r>
            <a:r>
              <a:rPr lang="en-US" sz="4600" dirty="0" err="1" smtClean="0">
                <a:solidFill>
                  <a:schemeClr val="bg1"/>
                </a:solidFill>
              </a:rPr>
              <a:t>Bao</a:t>
            </a:r>
            <a:r>
              <a:rPr lang="en-US" sz="4600" dirty="0" smtClean="0">
                <a:solidFill>
                  <a:schemeClr val="bg1"/>
                </a:solidFill>
              </a:rPr>
              <a:t> </a:t>
            </a:r>
            <a:r>
              <a:rPr lang="en-US" sz="4600" dirty="0" err="1" smtClean="0">
                <a:solidFill>
                  <a:schemeClr val="bg1"/>
                </a:solidFill>
              </a:rPr>
              <a:t>nhiêu</a:t>
            </a:r>
            <a:r>
              <a:rPr lang="en-US" sz="4600" dirty="0">
                <a:solidFill>
                  <a:schemeClr val="bg1"/>
                </a:solidFill>
              </a:rPr>
              <a:t> </a:t>
            </a:r>
            <a:r>
              <a:rPr lang="en-US" sz="4600" dirty="0" err="1" smtClean="0">
                <a:solidFill>
                  <a:schemeClr val="bg1"/>
                </a:solidFill>
              </a:rPr>
              <a:t>bước</a:t>
            </a:r>
            <a:r>
              <a:rPr lang="en-US" sz="4600" dirty="0" smtClean="0">
                <a:solidFill>
                  <a:schemeClr val="bg1"/>
                </a:solidFill>
              </a:rPr>
              <a:t> </a:t>
            </a:r>
            <a:r>
              <a:rPr lang="en-US" sz="4600" dirty="0" err="1" smtClean="0">
                <a:solidFill>
                  <a:schemeClr val="bg1"/>
                </a:solidFill>
              </a:rPr>
              <a:t>đường</a:t>
            </a:r>
            <a:r>
              <a:rPr lang="en-US" sz="4600" dirty="0" smtClean="0">
                <a:solidFill>
                  <a:schemeClr val="bg1"/>
                </a:solidFill>
              </a:rPr>
              <a:t> </a:t>
            </a:r>
            <a:r>
              <a:rPr lang="en-US" sz="4600" dirty="0" err="1" smtClean="0">
                <a:solidFill>
                  <a:schemeClr val="bg1"/>
                </a:solidFill>
              </a:rPr>
              <a:t>lầm</a:t>
            </a:r>
            <a:r>
              <a:rPr lang="en-US" sz="4600" dirty="0" smtClean="0">
                <a:solidFill>
                  <a:schemeClr val="bg1"/>
                </a:solidFill>
              </a:rPr>
              <a:t> </a:t>
            </a:r>
            <a:r>
              <a:rPr lang="en-US" sz="4600" dirty="0" err="1" smtClean="0">
                <a:solidFill>
                  <a:schemeClr val="bg1"/>
                </a:solidFill>
              </a:rPr>
              <a:t>lỗi</a:t>
            </a:r>
            <a:r>
              <a:rPr lang="en-US" sz="4600" dirty="0" smtClean="0">
                <a:solidFill>
                  <a:schemeClr val="bg1"/>
                </a:solidFill>
              </a:rPr>
              <a:t>, </a:t>
            </a:r>
            <a:r>
              <a:rPr lang="en-US" sz="4600" dirty="0" err="1" smtClean="0">
                <a:solidFill>
                  <a:schemeClr val="bg1"/>
                </a:solidFill>
              </a:rPr>
              <a:t>bao</a:t>
            </a:r>
            <a:r>
              <a:rPr lang="en-US" sz="4600" dirty="0" smtClean="0">
                <a:solidFill>
                  <a:schemeClr val="bg1"/>
                </a:solidFill>
              </a:rPr>
              <a:t> </a:t>
            </a:r>
            <a:r>
              <a:rPr lang="en-US" sz="4600" dirty="0" err="1" smtClean="0">
                <a:solidFill>
                  <a:schemeClr val="bg1"/>
                </a:solidFill>
              </a:rPr>
              <a:t>nhiêu</a:t>
            </a:r>
            <a:r>
              <a:rPr lang="en-US" sz="4600" dirty="0" smtClean="0">
                <a:solidFill>
                  <a:schemeClr val="bg1"/>
                </a:solidFill>
              </a:rPr>
              <a:t> </a:t>
            </a:r>
            <a:r>
              <a:rPr lang="en-US" sz="4600" dirty="0" err="1" smtClean="0">
                <a:solidFill>
                  <a:schemeClr val="bg1"/>
                </a:solidFill>
              </a:rPr>
              <a:t>yếu</a:t>
            </a:r>
            <a:r>
              <a:rPr lang="en-US" sz="4600" dirty="0" smtClean="0">
                <a:solidFill>
                  <a:schemeClr val="bg1"/>
                </a:solidFill>
              </a:rPr>
              <a:t> </a:t>
            </a:r>
            <a:r>
              <a:rPr lang="en-US" sz="4600" dirty="0" err="1" smtClean="0">
                <a:solidFill>
                  <a:schemeClr val="bg1"/>
                </a:solidFill>
              </a:rPr>
              <a:t>đuối</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tâm</a:t>
            </a:r>
            <a:r>
              <a:rPr lang="en-US" sz="4600" dirty="0" smtClean="0">
                <a:solidFill>
                  <a:schemeClr val="bg1"/>
                </a:solidFill>
              </a:rPr>
              <a:t> </a:t>
            </a:r>
            <a:r>
              <a:rPr lang="en-US" sz="4600" dirty="0" err="1" smtClean="0">
                <a:solidFill>
                  <a:schemeClr val="bg1"/>
                </a:solidFill>
              </a:rPr>
              <a:t>thành</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ơi</a:t>
            </a:r>
            <a:r>
              <a:rPr lang="en-US" sz="4600" dirty="0" smtClean="0">
                <a:solidFill>
                  <a:schemeClr val="bg1"/>
                </a:solidFill>
              </a:rPr>
              <a:t>, </a:t>
            </a:r>
            <a:r>
              <a:rPr lang="en-US" sz="4600" dirty="0" err="1" smtClean="0">
                <a:solidFill>
                  <a:schemeClr val="bg1"/>
                </a:solidFill>
              </a:rPr>
              <a:t>nguyện</a:t>
            </a:r>
            <a:r>
              <a:rPr lang="en-US" sz="4600" dirty="0" smtClean="0">
                <a:solidFill>
                  <a:schemeClr val="bg1"/>
                </a:solidFill>
              </a:rPr>
              <a:t> </a:t>
            </a:r>
            <a:r>
              <a:rPr lang="en-US" sz="4600" dirty="0" err="1" smtClean="0">
                <a:solidFill>
                  <a:schemeClr val="bg1"/>
                </a:solidFill>
              </a:rPr>
              <a:t>đỡ</a:t>
            </a:r>
            <a:r>
              <a:rPr lang="en-US" sz="4600" dirty="0" smtClean="0">
                <a:solidFill>
                  <a:schemeClr val="bg1"/>
                </a:solidFill>
              </a:rPr>
              <a:t> </a:t>
            </a:r>
            <a:r>
              <a:rPr lang="en-US" sz="4600" dirty="0" err="1" smtClean="0">
                <a:solidFill>
                  <a:schemeClr val="bg1"/>
                </a:solidFill>
              </a:rPr>
              <a:t>nâng</a:t>
            </a:r>
            <a:r>
              <a:rPr lang="en-US" sz="4600" dirty="0" smtClean="0">
                <a:solidFill>
                  <a:schemeClr val="bg1"/>
                </a:solidFill>
              </a:rPr>
              <a:t> con </a:t>
            </a:r>
            <a:r>
              <a:rPr lang="en-US" sz="4600" dirty="0" err="1" smtClean="0">
                <a:solidFill>
                  <a:schemeClr val="bg1"/>
                </a:solidFill>
              </a:rPr>
              <a:t>với</a:t>
            </a:r>
            <a:r>
              <a:rPr lang="en-US" sz="4600" dirty="0" smtClean="0">
                <a:solidFill>
                  <a:schemeClr val="bg1"/>
                </a:solidFill>
              </a:rPr>
              <a:t> </a:t>
            </a:r>
            <a:r>
              <a:rPr lang="en-US" sz="4600" dirty="0" err="1" smtClean="0">
                <a:solidFill>
                  <a:schemeClr val="bg1"/>
                </a:solidFill>
              </a:rPr>
              <a:t>tình</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1727316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FF00"/>
                </a:solidFill>
              </a:rPr>
              <a:t>Đk</a:t>
            </a:r>
            <a:r>
              <a:rPr lang="en-US" sz="5200" u="sng" dirty="0" smtClean="0">
                <a:solidFill>
                  <a:srgbClr val="FFFF00"/>
                </a:solidFill>
              </a:rPr>
              <a:t>:</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ngát</a:t>
            </a:r>
            <a:r>
              <a:rPr lang="en-US" sz="5200" dirty="0" smtClean="0">
                <a:solidFill>
                  <a:schemeClr val="bg1"/>
                </a:solidFill>
              </a:rPr>
              <a:t> </a:t>
            </a:r>
            <a:r>
              <a:rPr lang="en-US" sz="5200" dirty="0" err="1" smtClean="0">
                <a:solidFill>
                  <a:schemeClr val="bg1"/>
                </a:solidFill>
              </a:rPr>
              <a:t>hương</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tiếng</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mừng</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và</a:t>
            </a:r>
            <a:r>
              <a:rPr lang="en-US" sz="5200" dirty="0" smtClean="0">
                <a:solidFill>
                  <a:schemeClr val="bg1"/>
                </a:solidFill>
              </a:rPr>
              <a:t> </a:t>
            </a:r>
            <a:r>
              <a:rPr lang="en-US" sz="5200" dirty="0" err="1" smtClean="0">
                <a:solidFill>
                  <a:schemeClr val="bg1"/>
                </a:solidFill>
              </a:rPr>
              <a:t>bánh</a:t>
            </a:r>
            <a:r>
              <a:rPr lang="en-US" sz="5200" dirty="0" smtClean="0">
                <a:solidFill>
                  <a:schemeClr val="bg1"/>
                </a:solidFill>
              </a:rPr>
              <a:t> </a:t>
            </a:r>
            <a:r>
              <a:rPr lang="en-US" sz="5200" dirty="0" err="1" smtClean="0">
                <a:solidFill>
                  <a:schemeClr val="bg1"/>
                </a:solidFill>
              </a:rPr>
              <a:t>thơm</a:t>
            </a:r>
            <a:r>
              <a:rPr lang="en-US" sz="5200" dirty="0" smtClean="0">
                <a:solidFill>
                  <a:schemeClr val="bg1"/>
                </a:solidFill>
              </a:rPr>
              <a:t> </a:t>
            </a:r>
            <a:r>
              <a:rPr lang="en-US" sz="5200" dirty="0" err="1" smtClean="0">
                <a:solidFill>
                  <a:schemeClr val="bg1"/>
                </a:solidFill>
              </a:rPr>
              <a:t>rượu</a:t>
            </a:r>
            <a:r>
              <a:rPr lang="en-US" sz="5200" dirty="0" smtClean="0">
                <a:solidFill>
                  <a:schemeClr val="bg1"/>
                </a:solidFill>
              </a:rPr>
              <a:t> </a:t>
            </a:r>
            <a:r>
              <a:rPr lang="en-US" sz="5200" dirty="0" err="1" smtClean="0">
                <a:solidFill>
                  <a:schemeClr val="bg1"/>
                </a:solidFill>
              </a:rPr>
              <a:t>ngon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nhận</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a:t>
            </a:r>
            <a:endParaRPr lang="en-US" sz="5200" dirty="0">
              <a:solidFill>
                <a:schemeClr val="bg1"/>
              </a:solidFill>
            </a:endParaRPr>
          </a:p>
        </p:txBody>
      </p:sp>
    </p:spTree>
    <p:extLst>
      <p:ext uri="{BB962C8B-B14F-4D97-AF65-F5344CB8AC3E}">
        <p14:creationId xmlns:p14="http://schemas.microsoft.com/office/powerpoint/2010/main" val="1968511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234362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69118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Nguyện</a:t>
            </a:r>
            <a:r>
              <a:rPr lang="en-US" sz="6000" b="0" u="sng" dirty="0" smtClean="0">
                <a:solidFill>
                  <a:srgbClr val="FFFF00"/>
                </a:solidFill>
                <a:effectLst/>
              </a:rPr>
              <a:t> </a:t>
            </a:r>
            <a:r>
              <a:rPr lang="en-US" sz="6000" b="0" u="sng" dirty="0" err="1" smtClean="0">
                <a:solidFill>
                  <a:srgbClr val="FFFF00"/>
                </a:solidFill>
                <a:effectLst/>
              </a:rPr>
              <a:t>Hiệp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6600" dirty="0" err="1" smtClean="0">
                <a:solidFill>
                  <a:srgbClr val="FFFF00"/>
                </a:solidFill>
              </a:rPr>
              <a:t>Dù</a:t>
            </a:r>
            <a:r>
              <a:rPr lang="en-US" sz="6600" dirty="0" smtClean="0">
                <a:solidFill>
                  <a:srgbClr val="FFFF00"/>
                </a:solidFill>
              </a:rPr>
              <a:t> Con </a:t>
            </a:r>
            <a:r>
              <a:rPr lang="en-US" sz="6600" dirty="0" err="1" smtClean="0">
                <a:solidFill>
                  <a:srgbClr val="FFFF00"/>
                </a:solidFill>
              </a:rPr>
              <a:t>Chưa</a:t>
            </a:r>
            <a:r>
              <a:rPr lang="en-US" sz="6600" dirty="0" smtClean="0">
                <a:solidFill>
                  <a:srgbClr val="FFFF00"/>
                </a:solidFill>
              </a:rPr>
              <a:t> </a:t>
            </a:r>
            <a:r>
              <a:rPr lang="en-US" sz="6600" dirty="0" err="1" smtClean="0">
                <a:solidFill>
                  <a:srgbClr val="FFFF00"/>
                </a:solidFill>
              </a:rPr>
              <a:t>Thấy</a:t>
            </a:r>
            <a:r>
              <a:rPr lang="en-US" sz="6600" dirty="0" smtClean="0">
                <a:solidFill>
                  <a:srgbClr val="FFFF00"/>
                </a:solidFill>
              </a:rPr>
              <a:t> </a:t>
            </a:r>
            <a:r>
              <a:rPr lang="en-US" sz="6600" dirty="0" err="1" smtClean="0">
                <a:solidFill>
                  <a:srgbClr val="FFFF00"/>
                </a:solidFill>
              </a:rPr>
              <a:t>Ngài</a:t>
            </a:r>
            <a:r>
              <a:rPr lang="en-US" sz="6600" b="0" dirty="0" smtClean="0">
                <a:solidFill>
                  <a:srgbClr val="FFFF00"/>
                </a:solidFill>
                <a:effectLst/>
              </a:rPr>
              <a:t/>
            </a:r>
            <a:br>
              <a:rPr lang="en-US" sz="6600" b="0" dirty="0" smtClean="0">
                <a:solidFill>
                  <a:srgbClr val="FFFF00"/>
                </a:solidFill>
                <a:effectLst/>
              </a:rPr>
            </a:b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2789017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Tk1:</a:t>
            </a:r>
            <a:r>
              <a:rPr lang="en-US" sz="5600" dirty="0" smtClean="0">
                <a:solidFill>
                  <a:schemeClr val="bg1"/>
                </a:solidFill>
                <a:cs typeface="Times New Roman" pitchFamily="18" charset="0"/>
              </a:rPr>
              <a:t> </a:t>
            </a:r>
            <a:r>
              <a:rPr lang="en-US" sz="5600" dirty="0" err="1" smtClean="0">
                <a:solidFill>
                  <a:schemeClr val="bg1"/>
                </a:solidFill>
              </a:rPr>
              <a:t>Này</a:t>
            </a:r>
            <a:r>
              <a:rPr lang="en-US" sz="5600" dirty="0" smtClean="0">
                <a:solidFill>
                  <a:schemeClr val="bg1"/>
                </a:solidFill>
              </a:rPr>
              <a:t> </a:t>
            </a:r>
            <a:r>
              <a:rPr lang="en-US" sz="5600" dirty="0" err="1" smtClean="0">
                <a:solidFill>
                  <a:schemeClr val="bg1"/>
                </a:solidFill>
              </a:rPr>
              <a:t>linh</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nguyện</a:t>
            </a:r>
            <a:r>
              <a:rPr lang="en-US" sz="5600" dirty="0" smtClean="0">
                <a:solidFill>
                  <a:schemeClr val="bg1"/>
                </a:solidFill>
              </a:rPr>
              <a:t> </a:t>
            </a:r>
            <a:r>
              <a:rPr lang="en-US" sz="5600" dirty="0" err="1" smtClean="0">
                <a:solidFill>
                  <a:schemeClr val="bg1"/>
                </a:solidFill>
              </a:rPr>
              <a:t>hướng</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tư</a:t>
            </a:r>
            <a:r>
              <a:rPr lang="en-US" sz="5600" dirty="0" smtClean="0">
                <a:solidFill>
                  <a:schemeClr val="bg1"/>
                </a:solidFill>
              </a:rPr>
              <a:t> </a:t>
            </a:r>
            <a:r>
              <a:rPr lang="en-US" sz="5600" dirty="0" err="1" smtClean="0">
                <a:solidFill>
                  <a:schemeClr val="bg1"/>
                </a:solidFill>
              </a:rPr>
              <a:t>khấn</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đây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đừng</a:t>
            </a:r>
            <a:r>
              <a:rPr lang="en-US" sz="5600" dirty="0" smtClean="0">
                <a:solidFill>
                  <a:schemeClr val="bg1"/>
                </a:solidFill>
              </a:rPr>
              <a:t> </a:t>
            </a:r>
            <a:r>
              <a:rPr lang="en-US" sz="5600" dirty="0" err="1" smtClean="0">
                <a:solidFill>
                  <a:schemeClr val="bg1"/>
                </a:solidFill>
              </a:rPr>
              <a:t>để</a:t>
            </a:r>
            <a:r>
              <a:rPr lang="en-US" sz="5600" dirty="0" smtClean="0">
                <a:solidFill>
                  <a:schemeClr val="bg1"/>
                </a:solidFill>
              </a:rPr>
              <a:t> con </a:t>
            </a:r>
            <a:r>
              <a:rPr lang="en-US" sz="5600" dirty="0" err="1" smtClean="0">
                <a:solidFill>
                  <a:schemeClr val="bg1"/>
                </a:solidFill>
              </a:rPr>
              <a:t>đắng</a:t>
            </a:r>
            <a:r>
              <a:rPr lang="en-US" sz="5600" dirty="0" smtClean="0">
                <a:solidFill>
                  <a:schemeClr val="bg1"/>
                </a:solidFill>
              </a:rPr>
              <a:t> cay </a:t>
            </a:r>
            <a:r>
              <a:rPr lang="en-US" sz="5600" dirty="0" err="1" smtClean="0">
                <a:solidFill>
                  <a:schemeClr val="bg1"/>
                </a:solidFill>
              </a:rPr>
              <a:t>bao</a:t>
            </a:r>
            <a:r>
              <a:rPr lang="en-US" sz="5600" dirty="0" smtClean="0">
                <a:solidFill>
                  <a:schemeClr val="bg1"/>
                </a:solidFill>
              </a:rPr>
              <a:t> </a:t>
            </a:r>
            <a:r>
              <a:rPr lang="en-US" sz="5600" dirty="0" err="1" smtClean="0">
                <a:solidFill>
                  <a:schemeClr val="bg1"/>
                </a:solidFill>
              </a:rPr>
              <a:t>giờ</a:t>
            </a:r>
            <a:r>
              <a:rPr lang="en-US" sz="5600" dirty="0" smtClean="0">
                <a:solidFill>
                  <a:schemeClr val="bg1"/>
                </a:solidFill>
              </a:rPr>
              <a:t>. </a:t>
            </a:r>
            <a:endParaRPr lang="vi-VN" sz="5600" dirty="0">
              <a:solidFill>
                <a:schemeClr val="bg1"/>
              </a:solidFill>
            </a:endParaRPr>
          </a:p>
        </p:txBody>
      </p:sp>
    </p:spTree>
    <p:extLst>
      <p:ext uri="{BB962C8B-B14F-4D97-AF65-F5344CB8AC3E}">
        <p14:creationId xmlns:p14="http://schemas.microsoft.com/office/powerpoint/2010/main" val="2024316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ai</a:t>
            </a:r>
            <a:r>
              <a:rPr lang="en-US" sz="6000" dirty="0" smtClean="0">
                <a:solidFill>
                  <a:schemeClr val="bg1"/>
                </a:solidFill>
              </a:rPr>
              <a:t> </a:t>
            </a:r>
            <a:r>
              <a:rPr lang="en-US" sz="6000" dirty="0" err="1" smtClean="0">
                <a:solidFill>
                  <a:schemeClr val="bg1"/>
                </a:solidFill>
              </a:rPr>
              <a:t>cậy</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và</a:t>
            </a:r>
            <a:r>
              <a:rPr lang="en-US" sz="6000" dirty="0" smtClean="0">
                <a:solidFill>
                  <a:schemeClr val="bg1"/>
                </a:solidFill>
              </a:rPr>
              <a:t> tin ở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Tâm</a:t>
            </a:r>
            <a:r>
              <a:rPr lang="en-US" sz="6000" dirty="0" smtClean="0">
                <a:solidFill>
                  <a:schemeClr val="bg1"/>
                </a:solidFill>
              </a:rPr>
              <a:t> </a:t>
            </a:r>
            <a:r>
              <a:rPr lang="en-US" sz="6000" dirty="0" err="1" smtClean="0">
                <a:solidFill>
                  <a:schemeClr val="bg1"/>
                </a:solidFill>
              </a:rPr>
              <a:t>tư</a:t>
            </a:r>
            <a:r>
              <a:rPr lang="en-US" sz="6000" dirty="0" smtClean="0">
                <a:solidFill>
                  <a:schemeClr val="bg1"/>
                </a:solidFill>
              </a:rPr>
              <a:t> </a:t>
            </a:r>
            <a:r>
              <a:rPr lang="en-US" sz="6000" dirty="0" err="1" smtClean="0">
                <a:solidFill>
                  <a:schemeClr val="bg1"/>
                </a:solidFill>
              </a:rPr>
              <a:t>chứa</a:t>
            </a:r>
            <a:r>
              <a:rPr lang="en-US" sz="6000" dirty="0" smtClean="0">
                <a:solidFill>
                  <a:schemeClr val="bg1"/>
                </a:solidFill>
              </a:rPr>
              <a:t> </a:t>
            </a:r>
            <a:r>
              <a:rPr lang="en-US" sz="6000" dirty="0" err="1" smtClean="0">
                <a:solidFill>
                  <a:schemeClr val="bg1"/>
                </a:solidFill>
              </a:rPr>
              <a:t>chan</a:t>
            </a:r>
            <a:r>
              <a:rPr lang="en-US" sz="6000" dirty="0" smtClean="0">
                <a:solidFill>
                  <a:schemeClr val="bg1"/>
                </a:solidFill>
              </a:rPr>
              <a:t> </a:t>
            </a:r>
            <a:r>
              <a:rPr lang="en-US" sz="6000" dirty="0" err="1" smtClean="0">
                <a:solidFill>
                  <a:schemeClr val="bg1"/>
                </a:solidFill>
              </a:rPr>
              <a:t>niềm</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chẳng</a:t>
            </a:r>
            <a:r>
              <a:rPr lang="en-US" sz="6000" dirty="0" smtClean="0">
                <a:solidFill>
                  <a:schemeClr val="bg1"/>
                </a:solidFill>
              </a:rPr>
              <a:t> </a:t>
            </a:r>
            <a:r>
              <a:rPr lang="en-US" sz="6000" dirty="0" err="1" smtClean="0">
                <a:solidFill>
                  <a:schemeClr val="bg1"/>
                </a:solidFill>
              </a:rPr>
              <a:t>khi</a:t>
            </a:r>
            <a:r>
              <a:rPr lang="en-US" sz="6000" dirty="0" smtClean="0">
                <a:solidFill>
                  <a:schemeClr val="bg1"/>
                </a:solidFill>
              </a:rPr>
              <a:t> </a:t>
            </a:r>
            <a:r>
              <a:rPr lang="en-US" sz="6000" dirty="0" err="1" smtClean="0">
                <a:solidFill>
                  <a:schemeClr val="bg1"/>
                </a:solidFill>
              </a:rPr>
              <a:t>nào</a:t>
            </a:r>
            <a:r>
              <a:rPr lang="en-US" sz="6000" dirty="0" smtClean="0">
                <a:solidFill>
                  <a:schemeClr val="bg1"/>
                </a:solidFill>
              </a:rPr>
              <a:t> </a:t>
            </a:r>
            <a:r>
              <a:rPr lang="en-US" sz="6000" dirty="0" err="1" smtClean="0">
                <a:solidFill>
                  <a:schemeClr val="bg1"/>
                </a:solidFill>
              </a:rPr>
              <a:t>ngơi</a:t>
            </a:r>
            <a:r>
              <a:rPr lang="en-US" sz="6000" dirty="0" smtClean="0">
                <a:solidFill>
                  <a:schemeClr val="bg1"/>
                </a:solidFill>
              </a:rPr>
              <a:t> </a:t>
            </a:r>
            <a:r>
              <a:rPr lang="en-US" sz="6000" dirty="0" err="1" smtClean="0">
                <a:solidFill>
                  <a:schemeClr val="bg1"/>
                </a:solidFill>
              </a:rPr>
              <a:t>tiếng</a:t>
            </a:r>
            <a:r>
              <a:rPr lang="en-US" sz="6000" dirty="0" smtClean="0">
                <a:solidFill>
                  <a:schemeClr val="bg1"/>
                </a:solidFill>
              </a:rPr>
              <a:t> </a:t>
            </a:r>
            <a:r>
              <a:rPr lang="en-US" sz="6000" dirty="0" err="1" smtClean="0">
                <a:solidFill>
                  <a:schemeClr val="bg1"/>
                </a:solidFill>
              </a:rPr>
              <a:t>ca</a:t>
            </a:r>
            <a:r>
              <a:rPr lang="en-US" sz="6000" dirty="0" smtClean="0">
                <a:solidFill>
                  <a:schemeClr val="bg1"/>
                </a:solidFill>
              </a:rPr>
              <a:t> </a:t>
            </a:r>
            <a:r>
              <a:rPr lang="en-US" sz="6000" dirty="0" err="1" smtClean="0">
                <a:solidFill>
                  <a:schemeClr val="bg1"/>
                </a:solidFill>
              </a:rPr>
              <a:t>tuyệt</a:t>
            </a:r>
            <a:r>
              <a:rPr lang="en-US" sz="6000" dirty="0" smtClean="0">
                <a:solidFill>
                  <a:schemeClr val="bg1"/>
                </a:solidFill>
              </a:rPr>
              <a:t> </a:t>
            </a:r>
            <a:r>
              <a:rPr lang="en-US" sz="6000" dirty="0" err="1" smtClean="0">
                <a:solidFill>
                  <a:schemeClr val="bg1"/>
                </a:solidFill>
              </a:rPr>
              <a:t>vời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1594276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u="sng" dirty="0" err="1" smtClean="0">
                <a:solidFill>
                  <a:srgbClr val="FFFF00"/>
                </a:solidFill>
                <a:cs typeface="Times New Roman" pitchFamily="18" charset="0"/>
              </a:rPr>
              <a:t>Đk</a:t>
            </a:r>
            <a:r>
              <a:rPr lang="en-US" sz="5400" u="sng" dirty="0" smtClean="0">
                <a:solidFill>
                  <a:srgbClr val="FFFF00"/>
                </a:solidFill>
                <a:cs typeface="Times New Roman" pitchFamily="18" charset="0"/>
              </a:rPr>
              <a:t>:</a:t>
            </a:r>
            <a:r>
              <a:rPr lang="en-US" sz="5400" dirty="0" smtClean="0">
                <a:solidFill>
                  <a:schemeClr val="bg1"/>
                </a:solidFill>
                <a:cs typeface="Times New Roman" pitchFamily="18" charset="0"/>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con </a:t>
            </a:r>
            <a:r>
              <a:rPr lang="en-US" sz="5400" dirty="0" err="1" smtClean="0">
                <a:solidFill>
                  <a:schemeClr val="bg1"/>
                </a:solidFill>
              </a:rPr>
              <a:t>những</a:t>
            </a:r>
            <a:r>
              <a:rPr lang="en-US" sz="5400" dirty="0" smtClean="0">
                <a:solidFill>
                  <a:schemeClr val="bg1"/>
                </a:solidFill>
              </a:rPr>
              <a:t> u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Con </a:t>
            </a:r>
            <a:r>
              <a:rPr lang="en-US" sz="5400" dirty="0" err="1" smtClean="0">
                <a:solidFill>
                  <a:schemeClr val="bg1"/>
                </a:solidFill>
              </a:rPr>
              <a:t>hướng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chứa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tin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1169169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Tk2:</a:t>
            </a:r>
            <a:r>
              <a:rPr lang="en-US" sz="5600" dirty="0" smtClean="0">
                <a:solidFill>
                  <a:schemeClr val="bg1"/>
                </a:solidFill>
                <a:cs typeface="Times New Roman" pitchFamily="18" charset="0"/>
              </a:rPr>
              <a:t> </a:t>
            </a:r>
            <a:r>
              <a:rPr lang="en-US" sz="5600" dirty="0" err="1" smtClean="0">
                <a:solidFill>
                  <a:schemeClr val="bg1"/>
                </a:solidFill>
              </a:rPr>
              <a:t>Đời</a:t>
            </a:r>
            <a:r>
              <a:rPr lang="en-US" sz="5600" dirty="0" smtClean="0">
                <a:solidFill>
                  <a:schemeClr val="bg1"/>
                </a:solidFill>
              </a:rPr>
              <a:t> con </a:t>
            </a:r>
            <a:r>
              <a:rPr lang="en-US" sz="5600" dirty="0" err="1" smtClean="0">
                <a:solidFill>
                  <a:schemeClr val="bg1"/>
                </a:solidFill>
              </a:rPr>
              <a:t>tội</a:t>
            </a:r>
            <a:r>
              <a:rPr lang="en-US" sz="5600" dirty="0" smtClean="0">
                <a:solidFill>
                  <a:schemeClr val="bg1"/>
                </a:solidFill>
              </a:rPr>
              <a:t> </a:t>
            </a:r>
            <a:r>
              <a:rPr lang="en-US" sz="5600" dirty="0" err="1" smtClean="0">
                <a:solidFill>
                  <a:schemeClr val="bg1"/>
                </a:solidFill>
              </a:rPr>
              <a:t>lỗi</a:t>
            </a:r>
            <a:r>
              <a:rPr lang="en-US" sz="5600" dirty="0" smtClean="0">
                <a:solidFill>
                  <a:schemeClr val="bg1"/>
                </a:solidFill>
              </a:rPr>
              <a:t> </a:t>
            </a:r>
            <a:r>
              <a:rPr lang="en-US" sz="5600" dirty="0" err="1" smtClean="0">
                <a:solidFill>
                  <a:schemeClr val="bg1"/>
                </a:solidFill>
              </a:rPr>
              <a:t>tuổi</a:t>
            </a:r>
            <a:r>
              <a:rPr lang="en-US" sz="5600" dirty="0" smtClean="0">
                <a:solidFill>
                  <a:schemeClr val="bg1"/>
                </a:solidFill>
              </a:rPr>
              <a:t> </a:t>
            </a:r>
            <a:r>
              <a:rPr lang="en-US" sz="5600" dirty="0" err="1" smtClean="0">
                <a:solidFill>
                  <a:schemeClr val="bg1"/>
                </a:solidFill>
              </a:rPr>
              <a:t>xuân</a:t>
            </a:r>
            <a:r>
              <a:rPr lang="en-US" sz="5600" dirty="0" smtClean="0">
                <a:solidFill>
                  <a:schemeClr val="bg1"/>
                </a:solidFill>
              </a:rPr>
              <a:t> </a:t>
            </a:r>
            <a:r>
              <a:rPr lang="en-US" sz="5600" dirty="0" err="1" smtClean="0">
                <a:solidFill>
                  <a:schemeClr val="bg1"/>
                </a:solidFill>
              </a:rPr>
              <a:t>lầm</a:t>
            </a:r>
            <a:r>
              <a:rPr lang="en-US" sz="5600" dirty="0" smtClean="0">
                <a:solidFill>
                  <a:schemeClr val="bg1"/>
                </a:solidFill>
              </a:rPr>
              <a:t> </a:t>
            </a:r>
            <a:r>
              <a:rPr lang="en-US" sz="5600" dirty="0" err="1" smtClean="0">
                <a:solidFill>
                  <a:schemeClr val="bg1"/>
                </a:solidFill>
              </a:rPr>
              <a:t>lỡ</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thứ</a:t>
            </a:r>
            <a:r>
              <a:rPr lang="en-US" sz="5600" dirty="0" smtClean="0">
                <a:solidFill>
                  <a:schemeClr val="bg1"/>
                </a:solidFill>
              </a:rPr>
              <a:t> </a:t>
            </a:r>
            <a:r>
              <a:rPr lang="en-US" sz="5600" dirty="0" err="1" smtClean="0">
                <a:solidFill>
                  <a:schemeClr val="bg1"/>
                </a:solidFill>
              </a:rPr>
              <a:t>tha</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ơi</a:t>
            </a:r>
            <a:r>
              <a:rPr lang="en-US" sz="5600" dirty="0" smtClean="0">
                <a:solidFill>
                  <a:schemeClr val="bg1"/>
                </a:solidFill>
              </a:rPr>
              <a:t> </a:t>
            </a:r>
            <a:r>
              <a:rPr lang="en-US" sz="5600" dirty="0" err="1" smtClean="0">
                <a:solidFill>
                  <a:schemeClr val="bg1"/>
                </a:solidFill>
              </a:rPr>
              <a:t>đoái</a:t>
            </a:r>
            <a:r>
              <a:rPr lang="en-US" sz="5600" dirty="0" smtClean="0">
                <a:solidFill>
                  <a:schemeClr val="bg1"/>
                </a:solidFill>
              </a:rPr>
              <a:t> </a:t>
            </a:r>
            <a:r>
              <a:rPr lang="en-US" sz="5600" dirty="0" err="1" smtClean="0">
                <a:solidFill>
                  <a:schemeClr val="bg1"/>
                </a:solidFill>
              </a:rPr>
              <a:t>trông</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tháng</a:t>
            </a:r>
            <a:r>
              <a:rPr lang="en-US" sz="5600" dirty="0" smtClean="0">
                <a:solidFill>
                  <a:schemeClr val="bg1"/>
                </a:solidFill>
              </a:rPr>
              <a:t> </a:t>
            </a:r>
            <a:r>
              <a:rPr lang="en-US" sz="5600" dirty="0" err="1" smtClean="0">
                <a:solidFill>
                  <a:schemeClr val="bg1"/>
                </a:solidFill>
              </a:rPr>
              <a:t>năm</a:t>
            </a:r>
            <a:r>
              <a:rPr lang="en-US" sz="5600" dirty="0" smtClean="0">
                <a:solidFill>
                  <a:schemeClr val="bg1"/>
                </a:solidFill>
              </a:rPr>
              <a:t> </a:t>
            </a:r>
            <a:r>
              <a:rPr lang="en-US" sz="5600" dirty="0" err="1" smtClean="0">
                <a:solidFill>
                  <a:schemeClr val="bg1"/>
                </a:solidFill>
              </a:rPr>
              <a:t>dại</a:t>
            </a:r>
            <a:r>
              <a:rPr lang="en-US" sz="5600" dirty="0" smtClean="0">
                <a:solidFill>
                  <a:schemeClr val="bg1"/>
                </a:solidFill>
              </a:rPr>
              <a:t> </a:t>
            </a:r>
            <a:r>
              <a:rPr lang="en-US" sz="5600" dirty="0" err="1" smtClean="0">
                <a:solidFill>
                  <a:schemeClr val="bg1"/>
                </a:solidFill>
              </a:rPr>
              <a:t>khờ</a:t>
            </a:r>
            <a:r>
              <a:rPr lang="en-US" sz="5600" dirty="0" smtClean="0">
                <a:solidFill>
                  <a:schemeClr val="bg1"/>
                </a:solidFill>
              </a:rPr>
              <a:t>. </a:t>
            </a:r>
            <a:endParaRPr lang="vi-VN" sz="5600" dirty="0">
              <a:solidFill>
                <a:schemeClr val="bg1"/>
              </a:solidFill>
            </a:endParaRPr>
          </a:p>
        </p:txBody>
      </p:sp>
    </p:spTree>
    <p:extLst>
      <p:ext uri="{BB962C8B-B14F-4D97-AF65-F5344CB8AC3E}">
        <p14:creationId xmlns:p14="http://schemas.microsoft.com/office/powerpoint/2010/main" val="3817462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300" u="sng" dirty="0" smtClean="0">
                <a:solidFill>
                  <a:srgbClr val="FFFF00"/>
                </a:solidFill>
                <a:cs typeface="Times New Roman" pitchFamily="18" charset="0"/>
              </a:rPr>
              <a:t>**:</a:t>
            </a:r>
            <a:r>
              <a:rPr lang="en-US" sz="5300" dirty="0" smtClean="0">
                <a:solidFill>
                  <a:schemeClr val="bg1"/>
                </a:solidFill>
                <a:cs typeface="Times New Roman" pitchFamily="18" charset="0"/>
              </a:rPr>
              <a:t> </a:t>
            </a:r>
            <a:r>
              <a:rPr lang="en-US" sz="5300" dirty="0" err="1" smtClean="0">
                <a:solidFill>
                  <a:schemeClr val="bg1"/>
                </a:solidFill>
              </a:rPr>
              <a:t>Đường</a:t>
            </a:r>
            <a:r>
              <a:rPr lang="en-US" sz="5300" dirty="0" smtClean="0">
                <a:solidFill>
                  <a:schemeClr val="bg1"/>
                </a:solidFill>
              </a:rPr>
              <a:t> </a:t>
            </a:r>
            <a:r>
              <a:rPr lang="en-US" sz="5300" dirty="0" err="1" smtClean="0">
                <a:solidFill>
                  <a:schemeClr val="bg1"/>
                </a:solidFill>
              </a:rPr>
              <a:t>ngay</a:t>
            </a:r>
            <a:r>
              <a:rPr lang="en-US" sz="5300" dirty="0" smtClean="0">
                <a:solidFill>
                  <a:schemeClr val="bg1"/>
                </a:solidFill>
              </a:rPr>
              <a:t> </a:t>
            </a:r>
            <a:r>
              <a:rPr lang="en-US" sz="5300" dirty="0" err="1" smtClean="0">
                <a:solidFill>
                  <a:schemeClr val="bg1"/>
                </a:solidFill>
              </a:rPr>
              <a:t>nẻo</a:t>
            </a:r>
            <a:r>
              <a:rPr lang="en-US" sz="5300" dirty="0" smtClean="0">
                <a:solidFill>
                  <a:schemeClr val="bg1"/>
                </a:solidFill>
              </a:rPr>
              <a:t> </a:t>
            </a:r>
            <a:r>
              <a:rPr lang="en-US" sz="5300" dirty="0" err="1" smtClean="0">
                <a:solidFill>
                  <a:schemeClr val="bg1"/>
                </a:solidFill>
              </a:rPr>
              <a:t>chính</a:t>
            </a:r>
            <a:r>
              <a:rPr lang="en-US" sz="5300" dirty="0" smtClean="0">
                <a:solidFill>
                  <a:schemeClr val="bg1"/>
                </a:solidFill>
              </a:rPr>
              <a:t> </a:t>
            </a:r>
            <a:r>
              <a:rPr lang="en-US" sz="5300" dirty="0" err="1" smtClean="0">
                <a:solidFill>
                  <a:schemeClr val="bg1"/>
                </a:solidFill>
              </a:rPr>
              <a:t>Ngài</a:t>
            </a:r>
            <a:r>
              <a:rPr lang="en-US" sz="5300" dirty="0" smtClean="0">
                <a:solidFill>
                  <a:schemeClr val="bg1"/>
                </a:solidFill>
              </a:rPr>
              <a:t> </a:t>
            </a:r>
            <a:r>
              <a:rPr lang="en-US" sz="5300" dirty="0" err="1" smtClean="0">
                <a:solidFill>
                  <a:schemeClr val="bg1"/>
                </a:solidFill>
              </a:rPr>
              <a:t>hãy</a:t>
            </a:r>
            <a:r>
              <a:rPr lang="en-US" sz="5300" dirty="0" smtClean="0">
                <a:solidFill>
                  <a:schemeClr val="bg1"/>
                </a:solidFill>
              </a:rPr>
              <a:t> </a:t>
            </a:r>
            <a:r>
              <a:rPr lang="en-US" sz="5300" dirty="0" err="1" smtClean="0">
                <a:solidFill>
                  <a:schemeClr val="bg1"/>
                </a:solidFill>
              </a:rPr>
              <a:t>dạy</a:t>
            </a:r>
            <a:r>
              <a:rPr lang="en-US" sz="5300" dirty="0" smtClean="0">
                <a:solidFill>
                  <a:schemeClr val="bg1"/>
                </a:solidFill>
              </a:rPr>
              <a:t> con. </a:t>
            </a:r>
            <a:r>
              <a:rPr lang="en-US" sz="5300" dirty="0" err="1" smtClean="0">
                <a:solidFill>
                  <a:schemeClr val="bg1"/>
                </a:solidFill>
              </a:rPr>
              <a:t>Đi</a:t>
            </a:r>
            <a:r>
              <a:rPr lang="en-US" sz="5300" dirty="0" smtClean="0">
                <a:solidFill>
                  <a:schemeClr val="bg1"/>
                </a:solidFill>
              </a:rPr>
              <a:t> </a:t>
            </a:r>
            <a:r>
              <a:rPr lang="en-US" sz="5300" dirty="0" err="1" smtClean="0">
                <a:solidFill>
                  <a:schemeClr val="bg1"/>
                </a:solidFill>
              </a:rPr>
              <a:t>theo</a:t>
            </a:r>
            <a:r>
              <a:rPr lang="en-US" sz="5300" dirty="0" smtClean="0">
                <a:solidFill>
                  <a:schemeClr val="bg1"/>
                </a:solidFill>
              </a:rPr>
              <a:t> </a:t>
            </a:r>
            <a:r>
              <a:rPr lang="en-US" sz="5300" dirty="0" err="1" smtClean="0">
                <a:solidFill>
                  <a:schemeClr val="bg1"/>
                </a:solidFill>
              </a:rPr>
              <a:t>bước</a:t>
            </a:r>
            <a:r>
              <a:rPr lang="en-US" sz="5300" dirty="0" smtClean="0">
                <a:solidFill>
                  <a:schemeClr val="bg1"/>
                </a:solidFill>
              </a:rPr>
              <a:t> </a:t>
            </a:r>
            <a:r>
              <a:rPr lang="en-US" sz="5300" dirty="0" err="1" smtClean="0">
                <a:solidFill>
                  <a:schemeClr val="bg1"/>
                </a:solidFill>
              </a:rPr>
              <a:t>chân</a:t>
            </a:r>
            <a:r>
              <a:rPr lang="en-US" sz="5300" dirty="0" smtClean="0">
                <a:solidFill>
                  <a:schemeClr val="bg1"/>
                </a:solidFill>
              </a:rPr>
              <a:t> </a:t>
            </a:r>
            <a:r>
              <a:rPr lang="en-US" sz="5300" dirty="0" err="1" smtClean="0">
                <a:solidFill>
                  <a:schemeClr val="bg1"/>
                </a:solidFill>
              </a:rPr>
              <a:t>tình</a:t>
            </a:r>
            <a:r>
              <a:rPr lang="en-US" sz="5300" dirty="0" smtClean="0">
                <a:solidFill>
                  <a:schemeClr val="bg1"/>
                </a:solidFill>
              </a:rPr>
              <a:t> </a:t>
            </a:r>
            <a:r>
              <a:rPr lang="en-US" sz="5300" dirty="0" err="1" smtClean="0">
                <a:solidFill>
                  <a:schemeClr val="bg1"/>
                </a:solidFill>
              </a:rPr>
              <a:t>yêu</a:t>
            </a:r>
            <a:r>
              <a:rPr lang="en-US" sz="5300" dirty="0" smtClean="0">
                <a:solidFill>
                  <a:schemeClr val="bg1"/>
                </a:solidFill>
              </a:rPr>
              <a:t> </a:t>
            </a:r>
            <a:r>
              <a:rPr lang="en-US" sz="5300" dirty="0" err="1" smtClean="0">
                <a:solidFill>
                  <a:schemeClr val="bg1"/>
                </a:solidFill>
              </a:rPr>
              <a:t>ngước</a:t>
            </a:r>
            <a:r>
              <a:rPr lang="en-US" sz="5300" dirty="0" smtClean="0">
                <a:solidFill>
                  <a:schemeClr val="bg1"/>
                </a:solidFill>
              </a:rPr>
              <a:t> </a:t>
            </a:r>
            <a:r>
              <a:rPr lang="en-US" sz="5300" dirty="0" err="1" smtClean="0">
                <a:solidFill>
                  <a:schemeClr val="bg1"/>
                </a:solidFill>
              </a:rPr>
              <a:t>trông</a:t>
            </a:r>
            <a:r>
              <a:rPr lang="en-US" sz="5300" dirty="0" smtClean="0">
                <a:solidFill>
                  <a:schemeClr val="bg1"/>
                </a:solidFill>
              </a:rPr>
              <a:t> </a:t>
            </a:r>
            <a:r>
              <a:rPr lang="en-US" sz="5300" dirty="0" err="1" smtClean="0">
                <a:solidFill>
                  <a:schemeClr val="bg1"/>
                </a:solidFill>
              </a:rPr>
              <a:t>trời</a:t>
            </a:r>
            <a:r>
              <a:rPr lang="en-US" sz="5300" dirty="0" smtClean="0">
                <a:solidFill>
                  <a:schemeClr val="bg1"/>
                </a:solidFill>
              </a:rPr>
              <a:t> </a:t>
            </a:r>
            <a:r>
              <a:rPr lang="en-US" sz="5300" dirty="0" err="1" smtClean="0">
                <a:solidFill>
                  <a:schemeClr val="bg1"/>
                </a:solidFill>
              </a:rPr>
              <a:t>cao</a:t>
            </a:r>
            <a:r>
              <a:rPr lang="en-US" sz="5300" dirty="0" smtClean="0">
                <a:solidFill>
                  <a:schemeClr val="bg1"/>
                </a:solidFill>
              </a:rPr>
              <a:t> </a:t>
            </a:r>
            <a:r>
              <a:rPr lang="en-US" sz="5300" dirty="0" err="1" smtClean="0">
                <a:solidFill>
                  <a:schemeClr val="bg1"/>
                </a:solidFill>
              </a:rPr>
              <a:t>chứa</a:t>
            </a:r>
            <a:r>
              <a:rPr lang="en-US" sz="5300" dirty="0" smtClean="0">
                <a:solidFill>
                  <a:schemeClr val="bg1"/>
                </a:solidFill>
              </a:rPr>
              <a:t> </a:t>
            </a:r>
            <a:r>
              <a:rPr lang="en-US" sz="5300" dirty="0" err="1" smtClean="0">
                <a:solidFill>
                  <a:schemeClr val="bg1"/>
                </a:solidFill>
              </a:rPr>
              <a:t>chan</a:t>
            </a:r>
            <a:r>
              <a:rPr lang="en-US" sz="5300" dirty="0" smtClean="0">
                <a:solidFill>
                  <a:schemeClr val="bg1"/>
                </a:solidFill>
              </a:rPr>
              <a:t> </a:t>
            </a:r>
            <a:r>
              <a:rPr lang="en-US" sz="5300" dirty="0" err="1" smtClean="0">
                <a:solidFill>
                  <a:schemeClr val="bg1"/>
                </a:solidFill>
              </a:rPr>
              <a:t>ngọt</a:t>
            </a:r>
            <a:r>
              <a:rPr lang="en-US" sz="5300" dirty="0" smtClean="0">
                <a:solidFill>
                  <a:schemeClr val="bg1"/>
                </a:solidFill>
              </a:rPr>
              <a:t> </a:t>
            </a:r>
            <a:r>
              <a:rPr lang="en-US" sz="5300" dirty="0" err="1" smtClean="0">
                <a:solidFill>
                  <a:schemeClr val="bg1"/>
                </a:solidFill>
              </a:rPr>
              <a:t>ngào</a:t>
            </a:r>
            <a:r>
              <a:rPr lang="en-US" sz="5300" dirty="0" smtClean="0">
                <a:solidFill>
                  <a:schemeClr val="bg1"/>
                </a:solidFill>
              </a:rPr>
              <a:t>.</a:t>
            </a:r>
            <a:endParaRPr lang="vi-VN" sz="5300" dirty="0">
              <a:solidFill>
                <a:schemeClr val="bg1"/>
              </a:solidFill>
            </a:endParaRPr>
          </a:p>
        </p:txBody>
      </p:sp>
    </p:spTree>
    <p:extLst>
      <p:ext uri="{BB962C8B-B14F-4D97-AF65-F5344CB8AC3E}">
        <p14:creationId xmlns:p14="http://schemas.microsoft.com/office/powerpoint/2010/main" val="1772345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u="sng" dirty="0" err="1" smtClean="0">
                <a:solidFill>
                  <a:srgbClr val="FFFF00"/>
                </a:solidFill>
                <a:cs typeface="Times New Roman" pitchFamily="18" charset="0"/>
              </a:rPr>
              <a:t>Đk</a:t>
            </a:r>
            <a:r>
              <a:rPr lang="en-US" sz="5400" u="sng" dirty="0" smtClean="0">
                <a:solidFill>
                  <a:srgbClr val="FFFF00"/>
                </a:solidFill>
                <a:cs typeface="Times New Roman" pitchFamily="18" charset="0"/>
              </a:rPr>
              <a:t>:</a:t>
            </a:r>
            <a:r>
              <a:rPr lang="en-US" sz="5400" dirty="0" smtClean="0">
                <a:solidFill>
                  <a:schemeClr val="bg1"/>
                </a:solidFill>
                <a:cs typeface="Times New Roman" pitchFamily="18" charset="0"/>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con </a:t>
            </a:r>
            <a:r>
              <a:rPr lang="en-US" sz="5400" dirty="0" err="1" smtClean="0">
                <a:solidFill>
                  <a:schemeClr val="bg1"/>
                </a:solidFill>
              </a:rPr>
              <a:t>những</a:t>
            </a:r>
            <a:r>
              <a:rPr lang="en-US" sz="5400" dirty="0" smtClean="0">
                <a:solidFill>
                  <a:schemeClr val="bg1"/>
                </a:solidFill>
              </a:rPr>
              <a:t> u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Con </a:t>
            </a:r>
            <a:r>
              <a:rPr lang="en-US" sz="5400" dirty="0" err="1" smtClean="0">
                <a:solidFill>
                  <a:schemeClr val="bg1"/>
                </a:solidFill>
              </a:rPr>
              <a:t>hướng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chứa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tin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3965300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Tk3:</a:t>
            </a:r>
            <a:r>
              <a:rPr lang="en-US" sz="5600" dirty="0" smtClean="0">
                <a:solidFill>
                  <a:schemeClr val="bg1"/>
                </a:solidFill>
                <a:cs typeface="Times New Roman" pitchFamily="18" charset="0"/>
              </a:rPr>
              <a:t> </a:t>
            </a:r>
            <a:r>
              <a:rPr lang="en-US" sz="5600" dirty="0" err="1" smtClean="0">
                <a:solidFill>
                  <a:schemeClr val="bg1"/>
                </a:solidFill>
              </a:rPr>
              <a:t>Ngày</a:t>
            </a:r>
            <a:r>
              <a:rPr lang="en-US" sz="5600" dirty="0" smtClean="0">
                <a:solidFill>
                  <a:schemeClr val="bg1"/>
                </a:solidFill>
              </a:rPr>
              <a:t> </a:t>
            </a:r>
            <a:r>
              <a:rPr lang="en-US" sz="5600" dirty="0" err="1" smtClean="0">
                <a:solidFill>
                  <a:schemeClr val="bg1"/>
                </a:solidFill>
              </a:rPr>
              <a:t>đêm</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dù</a:t>
            </a:r>
            <a:r>
              <a:rPr lang="en-US" sz="5600" dirty="0" smtClean="0">
                <a:solidFill>
                  <a:schemeClr val="bg1"/>
                </a:solidFill>
              </a:rPr>
              <a:t>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được</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Nhưng</a:t>
            </a:r>
            <a:r>
              <a:rPr lang="en-US" sz="5600" dirty="0" smtClean="0">
                <a:solidFill>
                  <a:schemeClr val="bg1"/>
                </a:solidFill>
              </a:rPr>
              <a:t> con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cậy</a:t>
            </a:r>
            <a:r>
              <a:rPr lang="en-US" sz="5600" dirty="0" smtClean="0">
                <a:solidFill>
                  <a:schemeClr val="bg1"/>
                </a:solidFill>
              </a:rPr>
              <a:t> </a:t>
            </a:r>
            <a:r>
              <a:rPr lang="en-US" sz="5600" dirty="0" err="1" smtClean="0">
                <a:solidFill>
                  <a:schemeClr val="bg1"/>
                </a:solidFill>
              </a:rPr>
              <a:t>trông</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tim</a:t>
            </a:r>
            <a:r>
              <a:rPr lang="en-US" sz="5600" dirty="0" smtClean="0">
                <a:solidFill>
                  <a:schemeClr val="bg1"/>
                </a:solidFill>
              </a:rPr>
              <a:t> </a:t>
            </a:r>
            <a:r>
              <a:rPr lang="en-US" sz="5600" dirty="0" err="1" smtClean="0">
                <a:solidFill>
                  <a:schemeClr val="bg1"/>
                </a:solidFill>
              </a:rPr>
              <a:t>nhẹ</a:t>
            </a:r>
            <a:r>
              <a:rPr lang="en-US" sz="5600" dirty="0" smtClean="0">
                <a:solidFill>
                  <a:schemeClr val="bg1"/>
                </a:solidFill>
              </a:rPr>
              <a:t> </a:t>
            </a:r>
            <a:r>
              <a:rPr lang="en-US" sz="5600" dirty="0" err="1" smtClean="0">
                <a:solidFill>
                  <a:schemeClr val="bg1"/>
                </a:solidFill>
              </a:rPr>
              <a:t>vương</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bao</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a:t>
            </a:r>
            <a:endParaRPr lang="vi-VN" sz="5600" dirty="0">
              <a:solidFill>
                <a:schemeClr val="bg1"/>
              </a:solidFill>
            </a:endParaRPr>
          </a:p>
        </p:txBody>
      </p:sp>
    </p:spTree>
    <p:extLst>
      <p:ext uri="{BB962C8B-B14F-4D97-AF65-F5344CB8AC3E}">
        <p14:creationId xmlns:p14="http://schemas.microsoft.com/office/powerpoint/2010/main" val="1430546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a:t>
            </a:r>
            <a:r>
              <a:rPr lang="en-US" sz="5600" dirty="0" smtClean="0">
                <a:solidFill>
                  <a:schemeClr val="bg1"/>
                </a:solidFill>
                <a:cs typeface="Times New Roman" pitchFamily="18" charset="0"/>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lòng</a:t>
            </a:r>
            <a:r>
              <a:rPr lang="en-US" sz="5600" dirty="0" smtClean="0">
                <a:solidFill>
                  <a:schemeClr val="bg1"/>
                </a:solidFill>
              </a:rPr>
              <a:t> </a:t>
            </a:r>
            <a:r>
              <a:rPr lang="en-US" sz="5600" dirty="0" err="1" smtClean="0">
                <a:solidFill>
                  <a:schemeClr val="bg1"/>
                </a:solidFill>
              </a:rPr>
              <a:t>như</a:t>
            </a:r>
            <a:r>
              <a:rPr lang="en-US" sz="5600" dirty="0" smtClean="0">
                <a:solidFill>
                  <a:schemeClr val="bg1"/>
                </a:solidFill>
              </a:rPr>
              <a:t> </a:t>
            </a:r>
            <a:r>
              <a:rPr lang="en-US" sz="5600" dirty="0" err="1" smtClean="0">
                <a:solidFill>
                  <a:schemeClr val="bg1"/>
                </a:solidFill>
              </a:rPr>
              <a:t>bừng</a:t>
            </a:r>
            <a:r>
              <a:rPr lang="en-US" sz="5600" dirty="0" smtClean="0">
                <a:solidFill>
                  <a:schemeClr val="bg1"/>
                </a:solidFill>
              </a:rPr>
              <a:t> </a:t>
            </a:r>
            <a:r>
              <a:rPr lang="en-US" sz="5600" dirty="0" err="1" smtClean="0">
                <a:solidFill>
                  <a:schemeClr val="bg1"/>
                </a:solidFill>
              </a:rPr>
              <a:t>mở</a:t>
            </a:r>
            <a:r>
              <a:rPr lang="en-US" sz="5600" dirty="0" smtClean="0">
                <a:solidFill>
                  <a:schemeClr val="bg1"/>
                </a:solidFill>
              </a:rPr>
              <a:t>. </a:t>
            </a:r>
            <a:r>
              <a:rPr lang="en-US" sz="5600" dirty="0" err="1" smtClean="0">
                <a:solidFill>
                  <a:schemeClr val="bg1"/>
                </a:solidFill>
              </a:rPr>
              <a:t>Trăm</a:t>
            </a:r>
            <a:r>
              <a:rPr lang="en-US" sz="5600" dirty="0" smtClean="0">
                <a:solidFill>
                  <a:schemeClr val="bg1"/>
                </a:solidFill>
              </a:rPr>
              <a:t> </a:t>
            </a:r>
            <a:r>
              <a:rPr lang="en-US" sz="5600" dirty="0" err="1" smtClean="0">
                <a:solidFill>
                  <a:schemeClr val="bg1"/>
                </a:solidFill>
              </a:rPr>
              <a:t>hoa</a:t>
            </a:r>
            <a:r>
              <a:rPr lang="en-US" sz="5600" dirty="0" smtClean="0">
                <a:solidFill>
                  <a:schemeClr val="bg1"/>
                </a:solidFill>
              </a:rPr>
              <a:t> </a:t>
            </a:r>
            <a:r>
              <a:rPr lang="en-US" sz="5600" dirty="0" err="1" smtClean="0">
                <a:solidFill>
                  <a:schemeClr val="bg1"/>
                </a:solidFill>
              </a:rPr>
              <a:t>ngát</a:t>
            </a:r>
            <a:r>
              <a:rPr lang="en-US" sz="5600" dirty="0" smtClean="0">
                <a:solidFill>
                  <a:schemeClr val="bg1"/>
                </a:solidFill>
              </a:rPr>
              <a:t> </a:t>
            </a:r>
            <a:r>
              <a:rPr lang="en-US" sz="5600" dirty="0" err="1" smtClean="0">
                <a:solidFill>
                  <a:schemeClr val="bg1"/>
                </a:solidFill>
              </a:rPr>
              <a:t>hương</a:t>
            </a:r>
            <a:r>
              <a:rPr lang="en-US" sz="5600" dirty="0" smtClean="0">
                <a:solidFill>
                  <a:schemeClr val="bg1"/>
                </a:solidFill>
              </a:rPr>
              <a:t> </a:t>
            </a:r>
            <a:r>
              <a:rPr lang="en-US" sz="5600" dirty="0" err="1" smtClean="0">
                <a:solidFill>
                  <a:schemeClr val="bg1"/>
                </a:solidFill>
              </a:rPr>
              <a:t>trời</a:t>
            </a:r>
            <a:r>
              <a:rPr lang="en-US" sz="5600" dirty="0" smtClean="0">
                <a:solidFill>
                  <a:schemeClr val="bg1"/>
                </a:solidFill>
              </a:rPr>
              <a:t> </a:t>
            </a:r>
            <a:r>
              <a:rPr lang="en-US" sz="5600" dirty="0" err="1" smtClean="0">
                <a:solidFill>
                  <a:schemeClr val="bg1"/>
                </a:solidFill>
              </a:rPr>
              <a:t>mơ</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như</a:t>
            </a:r>
            <a:r>
              <a:rPr lang="en-US" sz="5600" dirty="0" smtClean="0">
                <a:solidFill>
                  <a:schemeClr val="bg1"/>
                </a:solidFill>
              </a:rPr>
              <a:t> </a:t>
            </a:r>
            <a:r>
              <a:rPr lang="en-US" sz="5600" dirty="0" err="1" smtClean="0">
                <a:solidFill>
                  <a:schemeClr val="bg1"/>
                </a:solidFill>
              </a:rPr>
              <a:t>lòng</a:t>
            </a:r>
            <a:r>
              <a:rPr lang="en-US" sz="5600" dirty="0" smtClean="0">
                <a:solidFill>
                  <a:schemeClr val="bg1"/>
                </a:solidFill>
              </a:rPr>
              <a:t> con </a:t>
            </a:r>
            <a:r>
              <a:rPr lang="en-US" sz="5600" dirty="0" err="1" smtClean="0">
                <a:solidFill>
                  <a:schemeClr val="bg1"/>
                </a:solidFill>
              </a:rPr>
              <a:t>mến</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nhiều</a:t>
            </a:r>
            <a:r>
              <a:rPr lang="en-US" sz="5600" dirty="0" smtClean="0">
                <a:solidFill>
                  <a:schemeClr val="bg1"/>
                </a:solidFill>
              </a:rPr>
              <a:t> </a:t>
            </a:r>
            <a:r>
              <a:rPr lang="en-US" sz="5600" dirty="0" err="1" smtClean="0">
                <a:solidFill>
                  <a:schemeClr val="bg1"/>
                </a:solidFill>
              </a:rPr>
              <a:t>hơn</a:t>
            </a:r>
            <a:r>
              <a:rPr lang="en-US" sz="5600" dirty="0" smtClean="0">
                <a:solidFill>
                  <a:schemeClr val="bg1"/>
                </a:solidFill>
              </a:rPr>
              <a:t>.</a:t>
            </a:r>
            <a:endParaRPr lang="vi-VN" sz="5600" dirty="0">
              <a:solidFill>
                <a:schemeClr val="bg1"/>
              </a:solidFill>
            </a:endParaRPr>
          </a:p>
        </p:txBody>
      </p:sp>
    </p:spTree>
    <p:extLst>
      <p:ext uri="{BB962C8B-B14F-4D97-AF65-F5344CB8AC3E}">
        <p14:creationId xmlns:p14="http://schemas.microsoft.com/office/powerpoint/2010/main" val="69851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dirty="0" err="1" smtClean="0">
                <a:solidFill>
                  <a:srgbClr val="FFFF00"/>
                </a:solidFill>
              </a:rPr>
              <a:t>Về</a:t>
            </a:r>
            <a:r>
              <a:rPr lang="en-US" sz="8000" dirty="0" smtClean="0">
                <a:solidFill>
                  <a:srgbClr val="FFFF00"/>
                </a:solidFill>
              </a:rPr>
              <a:t> </a:t>
            </a:r>
            <a:r>
              <a:rPr lang="en-US" sz="8000" dirty="0" err="1" smtClean="0">
                <a:solidFill>
                  <a:srgbClr val="FFFF00"/>
                </a:solidFill>
              </a:rPr>
              <a:t>Nơi</a:t>
            </a:r>
            <a:r>
              <a:rPr lang="en-US" sz="8000" dirty="0" smtClean="0">
                <a:solidFill>
                  <a:srgbClr val="FFFF00"/>
                </a:solidFill>
              </a:rPr>
              <a:t> </a:t>
            </a:r>
            <a:r>
              <a:rPr lang="en-US" sz="8000" dirty="0" err="1" smtClean="0">
                <a:solidFill>
                  <a:srgbClr val="FFFF00"/>
                </a:solidFill>
              </a:rPr>
              <a:t>Đây</a:t>
            </a:r>
            <a:r>
              <a:rPr lang="en-US" sz="6000" b="0" dirty="0" smtClean="0">
                <a:solidFill>
                  <a:srgbClr val="FFFF00"/>
                </a:solidFill>
                <a:effectLst/>
              </a:rPr>
              <a:t/>
            </a:r>
            <a:br>
              <a:rPr lang="en-US" sz="6000" b="0" dirty="0" smtClean="0">
                <a:solidFill>
                  <a:srgbClr val="FFFF00"/>
                </a:solidFill>
                <a:effectLst/>
              </a:rPr>
            </a:br>
            <a:r>
              <a:rPr lang="en-US" sz="6000" i="1" dirty="0" smtClean="0">
                <a:solidFill>
                  <a:schemeClr val="bg1"/>
                </a:solidFill>
              </a:rPr>
              <a:t>Lm. </a:t>
            </a: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3777862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u="sng" dirty="0" err="1" smtClean="0">
                <a:solidFill>
                  <a:srgbClr val="FFFF00"/>
                </a:solidFill>
                <a:cs typeface="Times New Roman" pitchFamily="18" charset="0"/>
              </a:rPr>
              <a:t>Đk</a:t>
            </a:r>
            <a:r>
              <a:rPr lang="en-US" sz="5400" u="sng" dirty="0" smtClean="0">
                <a:solidFill>
                  <a:srgbClr val="FFFF00"/>
                </a:solidFill>
                <a:cs typeface="Times New Roman" pitchFamily="18" charset="0"/>
              </a:rPr>
              <a:t>:</a:t>
            </a:r>
            <a:r>
              <a:rPr lang="en-US" sz="5400" dirty="0" smtClean="0">
                <a:solidFill>
                  <a:schemeClr val="bg1"/>
                </a:solidFill>
                <a:cs typeface="Times New Roman" pitchFamily="18" charset="0"/>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con </a:t>
            </a:r>
            <a:r>
              <a:rPr lang="en-US" sz="5400" dirty="0" err="1" smtClean="0">
                <a:solidFill>
                  <a:schemeClr val="bg1"/>
                </a:solidFill>
              </a:rPr>
              <a:t>những</a:t>
            </a:r>
            <a:r>
              <a:rPr lang="en-US" sz="5400" dirty="0" smtClean="0">
                <a:solidFill>
                  <a:schemeClr val="bg1"/>
                </a:solidFill>
              </a:rPr>
              <a:t> u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Con </a:t>
            </a:r>
            <a:r>
              <a:rPr lang="en-US" sz="5400" dirty="0" err="1" smtClean="0">
                <a:solidFill>
                  <a:schemeClr val="bg1"/>
                </a:solidFill>
              </a:rPr>
              <a:t>hướng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chứa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tin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2905083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Tk4:</a:t>
            </a:r>
            <a:r>
              <a:rPr lang="en-US" sz="5600" dirty="0" smtClean="0">
                <a:solidFill>
                  <a:schemeClr val="bg1"/>
                </a:solidFill>
                <a:cs typeface="Times New Roman" pitchFamily="18" charset="0"/>
              </a:rPr>
              <a:t> </a:t>
            </a:r>
            <a:r>
              <a:rPr lang="en-US" sz="5600" dirty="0" err="1" smtClean="0">
                <a:solidFill>
                  <a:schemeClr val="bg1"/>
                </a:solidFill>
              </a:rPr>
              <a:t>Nhờ</a:t>
            </a:r>
            <a:r>
              <a:rPr lang="en-US" sz="5600" dirty="0" smtClean="0">
                <a:solidFill>
                  <a:schemeClr val="bg1"/>
                </a:solidFill>
              </a:rPr>
              <a:t> </a:t>
            </a:r>
            <a:r>
              <a:rPr lang="en-US" sz="5600" dirty="0" err="1" smtClean="0">
                <a:solidFill>
                  <a:schemeClr val="bg1"/>
                </a:solidFill>
              </a:rPr>
              <a:t>ân</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mà</a:t>
            </a:r>
            <a:r>
              <a:rPr lang="en-US" sz="5600" dirty="0" smtClean="0">
                <a:solidFill>
                  <a:schemeClr val="bg1"/>
                </a:solidFill>
              </a:rPr>
              <a:t> con </a:t>
            </a:r>
            <a:r>
              <a:rPr lang="en-US" sz="5600" dirty="0" err="1" smtClean="0">
                <a:solidFill>
                  <a:schemeClr val="bg1"/>
                </a:solidFill>
              </a:rPr>
              <a:t>được</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Tim con </a:t>
            </a:r>
            <a:r>
              <a:rPr lang="en-US" sz="5600" dirty="0" err="1" smtClean="0">
                <a:solidFill>
                  <a:schemeClr val="bg1"/>
                </a:solidFill>
              </a:rPr>
              <a:t>hiến</a:t>
            </a:r>
            <a:r>
              <a:rPr lang="en-US" sz="5600" dirty="0" smtClean="0">
                <a:solidFill>
                  <a:schemeClr val="bg1"/>
                </a:solidFill>
              </a:rPr>
              <a:t> </a:t>
            </a:r>
            <a:r>
              <a:rPr lang="en-US" sz="5600" dirty="0" err="1" smtClean="0">
                <a:solidFill>
                  <a:schemeClr val="bg1"/>
                </a:solidFill>
              </a:rPr>
              <a:t>dâng</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đây</a:t>
            </a:r>
            <a:r>
              <a:rPr lang="en-US" sz="5600" dirty="0" smtClean="0">
                <a:solidFill>
                  <a:schemeClr val="bg1"/>
                </a:solidFill>
              </a:rPr>
              <a:t> </a:t>
            </a:r>
            <a:r>
              <a:rPr lang="en-US" sz="5600" dirty="0" err="1" smtClean="0">
                <a:solidFill>
                  <a:schemeClr val="bg1"/>
                </a:solidFill>
              </a:rPr>
              <a:t>vững</a:t>
            </a:r>
            <a:r>
              <a:rPr lang="en-US" sz="5600" dirty="0" smtClean="0">
                <a:solidFill>
                  <a:schemeClr val="bg1"/>
                </a:solidFill>
              </a:rPr>
              <a:t> </a:t>
            </a:r>
            <a:r>
              <a:rPr lang="en-US" sz="5600" dirty="0" err="1" smtClean="0">
                <a:solidFill>
                  <a:schemeClr val="bg1"/>
                </a:solidFill>
              </a:rPr>
              <a:t>trông</a:t>
            </a:r>
            <a:r>
              <a:rPr lang="en-US" sz="5600" dirty="0" smtClean="0">
                <a:solidFill>
                  <a:schemeClr val="bg1"/>
                </a:solidFill>
              </a:rPr>
              <a:t> </a:t>
            </a:r>
            <a:r>
              <a:rPr lang="en-US" sz="5600" dirty="0" err="1" smtClean="0">
                <a:solidFill>
                  <a:schemeClr val="bg1"/>
                </a:solidFill>
              </a:rPr>
              <a:t>ngày</a:t>
            </a:r>
            <a:r>
              <a:rPr lang="en-US" sz="5600" dirty="0" smtClean="0">
                <a:solidFill>
                  <a:schemeClr val="bg1"/>
                </a:solidFill>
              </a:rPr>
              <a:t> </a:t>
            </a:r>
            <a:r>
              <a:rPr lang="en-US" sz="5600" dirty="0" err="1" smtClean="0">
                <a:solidFill>
                  <a:schemeClr val="bg1"/>
                </a:solidFill>
              </a:rPr>
              <a:t>mai</a:t>
            </a:r>
            <a:r>
              <a:rPr lang="en-US" sz="5600" dirty="0" smtClean="0">
                <a:solidFill>
                  <a:schemeClr val="bg1"/>
                </a:solidFill>
              </a:rPr>
              <a:t> </a:t>
            </a:r>
            <a:r>
              <a:rPr lang="en-US" sz="5600" dirty="0" err="1" smtClean="0">
                <a:solidFill>
                  <a:schemeClr val="bg1"/>
                </a:solidFill>
              </a:rPr>
              <a:t>bước</a:t>
            </a:r>
            <a:r>
              <a:rPr lang="en-US" sz="5600" dirty="0" smtClean="0">
                <a:solidFill>
                  <a:schemeClr val="bg1"/>
                </a:solidFill>
              </a:rPr>
              <a:t> </a:t>
            </a:r>
            <a:r>
              <a:rPr lang="en-US" sz="5600" dirty="0" err="1" smtClean="0">
                <a:solidFill>
                  <a:schemeClr val="bg1"/>
                </a:solidFill>
              </a:rPr>
              <a:t>trên</a:t>
            </a:r>
            <a:r>
              <a:rPr lang="en-US" sz="5600" dirty="0" smtClean="0">
                <a:solidFill>
                  <a:schemeClr val="bg1"/>
                </a:solidFill>
              </a:rPr>
              <a:t> </a:t>
            </a:r>
            <a:r>
              <a:rPr lang="en-US" sz="5600" dirty="0" err="1" smtClean="0">
                <a:solidFill>
                  <a:schemeClr val="bg1"/>
                </a:solidFill>
              </a:rPr>
              <a:t>đường</a:t>
            </a:r>
            <a:r>
              <a:rPr lang="en-US" sz="5600" dirty="0" smtClean="0">
                <a:solidFill>
                  <a:schemeClr val="bg1"/>
                </a:solidFill>
              </a:rPr>
              <a:t> </a:t>
            </a:r>
            <a:r>
              <a:rPr lang="en-US" sz="5600" dirty="0" err="1" smtClean="0">
                <a:solidFill>
                  <a:schemeClr val="bg1"/>
                </a:solidFill>
              </a:rPr>
              <a:t>dài</a:t>
            </a:r>
            <a:r>
              <a:rPr lang="en-US" sz="5600" dirty="0" smtClean="0">
                <a:solidFill>
                  <a:schemeClr val="bg1"/>
                </a:solidFill>
              </a:rPr>
              <a:t>.</a:t>
            </a:r>
            <a:endParaRPr lang="vi-VN" sz="5600" dirty="0">
              <a:solidFill>
                <a:schemeClr val="bg1"/>
              </a:solidFill>
            </a:endParaRPr>
          </a:p>
        </p:txBody>
      </p:sp>
    </p:spTree>
    <p:extLst>
      <p:ext uri="{BB962C8B-B14F-4D97-AF65-F5344CB8AC3E}">
        <p14:creationId xmlns:p14="http://schemas.microsoft.com/office/powerpoint/2010/main" val="1469467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a:t>
            </a:r>
            <a:r>
              <a:rPr lang="en-US" sz="5600" dirty="0" smtClean="0">
                <a:solidFill>
                  <a:schemeClr val="bg1"/>
                </a:solidFill>
                <a:cs typeface="Times New Roman" pitchFamily="18" charset="0"/>
              </a:rPr>
              <a:t> </a:t>
            </a:r>
            <a:r>
              <a:rPr lang="en-US" sz="5600" dirty="0" err="1" smtClean="0">
                <a:solidFill>
                  <a:schemeClr val="bg1"/>
                </a:solidFill>
              </a:rPr>
              <a:t>Lời</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gọi</a:t>
            </a:r>
            <a:r>
              <a:rPr lang="en-US" sz="5600" dirty="0" smtClean="0">
                <a:solidFill>
                  <a:schemeClr val="bg1"/>
                </a:solidFill>
              </a:rPr>
              <a:t> con </a:t>
            </a:r>
            <a:r>
              <a:rPr lang="en-US" sz="5600" dirty="0" err="1" smtClean="0">
                <a:solidFill>
                  <a:schemeClr val="bg1"/>
                </a:solidFill>
              </a:rPr>
              <a:t>Lời</a:t>
            </a:r>
            <a:r>
              <a:rPr lang="en-US" sz="5600" dirty="0" smtClean="0">
                <a:solidFill>
                  <a:schemeClr val="bg1"/>
                </a:solidFill>
              </a:rPr>
              <a:t> </a:t>
            </a:r>
            <a:r>
              <a:rPr lang="en-US" sz="5600" dirty="0" err="1" smtClean="0">
                <a:solidFill>
                  <a:schemeClr val="bg1"/>
                </a:solidFill>
              </a:rPr>
              <a:t>trao</a:t>
            </a:r>
            <a:r>
              <a:rPr lang="en-US" sz="5600" dirty="0" smtClean="0">
                <a:solidFill>
                  <a:schemeClr val="bg1"/>
                </a:solidFill>
              </a:rPr>
              <a:t> </a:t>
            </a:r>
            <a:r>
              <a:rPr lang="en-US" sz="5600" dirty="0" err="1" smtClean="0">
                <a:solidFill>
                  <a:schemeClr val="bg1"/>
                </a:solidFill>
              </a:rPr>
              <a:t>hồng</a:t>
            </a:r>
            <a:r>
              <a:rPr lang="en-US" sz="5600" dirty="0" smtClean="0">
                <a:solidFill>
                  <a:schemeClr val="bg1"/>
                </a:solidFill>
              </a:rPr>
              <a:t> </a:t>
            </a:r>
            <a:r>
              <a:rPr lang="en-US" sz="5600" dirty="0" err="1" smtClean="0">
                <a:solidFill>
                  <a:schemeClr val="bg1"/>
                </a:solidFill>
              </a:rPr>
              <a:t>ân</a:t>
            </a:r>
            <a:r>
              <a:rPr lang="en-US" sz="5600" dirty="0" smtClean="0">
                <a:solidFill>
                  <a:schemeClr val="bg1"/>
                </a:solidFill>
              </a:rPr>
              <a:t>. Tin </a:t>
            </a:r>
            <a:r>
              <a:rPr lang="en-US" sz="5600" dirty="0" err="1" smtClean="0">
                <a:solidFill>
                  <a:schemeClr val="bg1"/>
                </a:solidFill>
              </a:rPr>
              <a:t>vui</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trần</a:t>
            </a:r>
            <a:r>
              <a:rPr lang="en-US" sz="5600" dirty="0" smtClean="0">
                <a:solidFill>
                  <a:schemeClr val="bg1"/>
                </a:solidFill>
              </a:rPr>
              <a:t> </a:t>
            </a:r>
            <a:r>
              <a:rPr lang="en-US" sz="5600" dirty="0" err="1" smtClean="0">
                <a:solidFill>
                  <a:schemeClr val="bg1"/>
                </a:solidFill>
              </a:rPr>
              <a:t>gian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nay </a:t>
            </a:r>
            <a:r>
              <a:rPr lang="en-US" sz="5600" dirty="0" err="1" smtClean="0">
                <a:solidFill>
                  <a:schemeClr val="bg1"/>
                </a:solidFill>
              </a:rPr>
              <a:t>đời</a:t>
            </a:r>
            <a:r>
              <a:rPr lang="en-US" sz="5600" dirty="0" smtClean="0">
                <a:solidFill>
                  <a:schemeClr val="bg1"/>
                </a:solidFill>
              </a:rPr>
              <a:t> con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bình</a:t>
            </a:r>
            <a:r>
              <a:rPr lang="en-US" sz="5600" dirty="0" smtClean="0">
                <a:solidFill>
                  <a:schemeClr val="bg1"/>
                </a:solidFill>
              </a:rPr>
              <a:t> an.</a:t>
            </a:r>
            <a:endParaRPr lang="vi-VN" sz="5600" dirty="0">
              <a:solidFill>
                <a:schemeClr val="bg1"/>
              </a:solidFill>
            </a:endParaRPr>
          </a:p>
        </p:txBody>
      </p:sp>
    </p:spTree>
    <p:extLst>
      <p:ext uri="{BB962C8B-B14F-4D97-AF65-F5344CB8AC3E}">
        <p14:creationId xmlns:p14="http://schemas.microsoft.com/office/powerpoint/2010/main" val="1555593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u="sng" dirty="0" err="1" smtClean="0">
                <a:solidFill>
                  <a:srgbClr val="FFFF00"/>
                </a:solidFill>
                <a:cs typeface="Times New Roman" pitchFamily="18" charset="0"/>
              </a:rPr>
              <a:t>Đk</a:t>
            </a:r>
            <a:r>
              <a:rPr lang="en-US" sz="5400" u="sng" dirty="0" smtClean="0">
                <a:solidFill>
                  <a:srgbClr val="FFFF00"/>
                </a:solidFill>
                <a:cs typeface="Times New Roman" pitchFamily="18" charset="0"/>
              </a:rPr>
              <a:t>:</a:t>
            </a:r>
            <a:r>
              <a:rPr lang="en-US" sz="5400" dirty="0" smtClean="0">
                <a:solidFill>
                  <a:schemeClr val="bg1"/>
                </a:solidFill>
                <a:cs typeface="Times New Roman" pitchFamily="18" charset="0"/>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con </a:t>
            </a:r>
            <a:r>
              <a:rPr lang="en-US" sz="5400" dirty="0" err="1" smtClean="0">
                <a:solidFill>
                  <a:schemeClr val="bg1"/>
                </a:solidFill>
              </a:rPr>
              <a:t>những</a:t>
            </a:r>
            <a:r>
              <a:rPr lang="en-US" sz="5400" dirty="0" smtClean="0">
                <a:solidFill>
                  <a:schemeClr val="bg1"/>
                </a:solidFill>
              </a:rPr>
              <a:t> u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Con </a:t>
            </a:r>
            <a:r>
              <a:rPr lang="en-US" sz="5400" dirty="0" err="1" smtClean="0">
                <a:solidFill>
                  <a:schemeClr val="bg1"/>
                </a:solidFill>
              </a:rPr>
              <a:t>hướng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chứa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tin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2012842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7284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12722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Kết</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b="0" dirty="0" err="1" smtClean="0">
                <a:solidFill>
                  <a:srgbClr val="FFFF00"/>
                </a:solidFill>
                <a:effectLst/>
              </a:rPr>
              <a:t>Cảm</a:t>
            </a:r>
            <a:r>
              <a:rPr lang="en-US" sz="8000" b="0" dirty="0" smtClean="0">
                <a:solidFill>
                  <a:srgbClr val="FFFF00"/>
                </a:solidFill>
                <a:effectLst/>
              </a:rPr>
              <a:t> </a:t>
            </a:r>
            <a:r>
              <a:rPr lang="en-US" sz="8000" b="0" dirty="0" err="1" smtClean="0">
                <a:solidFill>
                  <a:srgbClr val="FFFF00"/>
                </a:solidFill>
                <a:effectLst/>
              </a:rPr>
              <a:t>Tạ</a:t>
            </a:r>
            <a:r>
              <a:rPr lang="en-US" sz="8000" b="0" dirty="0" smtClean="0">
                <a:solidFill>
                  <a:srgbClr val="FFFF00"/>
                </a:solidFill>
                <a:effectLst/>
              </a:rPr>
              <a:t> </a:t>
            </a:r>
            <a:r>
              <a:rPr lang="en-US" sz="8000" b="0" dirty="0" err="1" smtClean="0">
                <a:solidFill>
                  <a:srgbClr val="FFFF00"/>
                </a:solidFill>
                <a:effectLst/>
              </a:rPr>
              <a:t>Ơn</a:t>
            </a:r>
            <a:r>
              <a:rPr lang="en-US" sz="8000" b="0" dirty="0" smtClean="0">
                <a:solidFill>
                  <a:srgbClr val="FFFF00"/>
                </a:solidFill>
                <a:effectLst/>
              </a:rPr>
              <a:t> </a:t>
            </a:r>
            <a:r>
              <a:rPr lang="en-US" sz="8000" b="0" dirty="0" err="1" smtClean="0">
                <a:solidFill>
                  <a:srgbClr val="FFFF00"/>
                </a:solidFill>
                <a:effectLst/>
              </a:rPr>
              <a:t>Chúa</a:t>
            </a:r>
            <a:r>
              <a:rPr lang="en-US" sz="8000" b="0" dirty="0" smtClean="0">
                <a:solidFill>
                  <a:srgbClr val="FFFF00"/>
                </a:solidFill>
                <a:effectLst/>
              </a:rPr>
              <a:t/>
            </a:r>
            <a:br>
              <a:rPr lang="en-US" sz="8000" b="0" dirty="0" smtClean="0">
                <a:solidFill>
                  <a:srgbClr val="FFFF00"/>
                </a:solidFill>
                <a:effectLst/>
              </a:rPr>
            </a:br>
            <a:r>
              <a:rPr lang="en-US" sz="6000" i="1" dirty="0" err="1" smtClean="0">
                <a:solidFill>
                  <a:schemeClr val="bg1"/>
                </a:solidFill>
              </a:rPr>
              <a:t>Đàm</a:t>
            </a:r>
            <a:r>
              <a:rPr lang="en-US" sz="6000" i="1" dirty="0" smtClean="0">
                <a:solidFill>
                  <a:schemeClr val="bg1"/>
                </a:solidFill>
              </a:rPr>
              <a:t> </a:t>
            </a:r>
            <a:r>
              <a:rPr lang="en-US" sz="6000" i="1" dirty="0" err="1" smtClean="0">
                <a:solidFill>
                  <a:schemeClr val="bg1"/>
                </a:solidFill>
              </a:rPr>
              <a:t>Ninh</a:t>
            </a:r>
            <a:r>
              <a:rPr lang="en-US" sz="6000" i="1" dirty="0" smtClean="0">
                <a:solidFill>
                  <a:schemeClr val="bg1"/>
                </a:solidFill>
              </a:rPr>
              <a:t> </a:t>
            </a:r>
            <a:r>
              <a:rPr lang="en-US" sz="6000" i="1" dirty="0" err="1" smtClean="0">
                <a:solidFill>
                  <a:schemeClr val="bg1"/>
                </a:solidFill>
              </a:rPr>
              <a:t>Hoa</a:t>
            </a:r>
            <a:endParaRPr lang="en-US" sz="6000" b="0" i="1" dirty="0">
              <a:solidFill>
                <a:schemeClr val="bg1"/>
              </a:solidFill>
              <a:effectLst/>
            </a:endParaRPr>
          </a:p>
        </p:txBody>
      </p:sp>
    </p:spTree>
    <p:extLst>
      <p:ext uri="{BB962C8B-B14F-4D97-AF65-F5344CB8AC3E}">
        <p14:creationId xmlns:p14="http://schemas.microsoft.com/office/powerpoint/2010/main" val="927458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cảm</a:t>
            </a:r>
            <a:r>
              <a:rPr lang="en-US" sz="5000" dirty="0" smtClean="0">
                <a:solidFill>
                  <a:schemeClr val="bg1"/>
                </a:solidFill>
              </a:rPr>
              <a:t> </a:t>
            </a:r>
            <a:r>
              <a:rPr lang="en-US" sz="5000" dirty="0" err="1" smtClean="0">
                <a:solidFill>
                  <a:schemeClr val="bg1"/>
                </a:solidFill>
              </a:rPr>
              <a:t>tạ</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ngợi</a:t>
            </a:r>
            <a:r>
              <a:rPr lang="en-US" sz="5000" dirty="0" smtClean="0">
                <a:solidFill>
                  <a:schemeClr val="bg1"/>
                </a:solidFill>
              </a:rPr>
              <a:t> </a:t>
            </a:r>
            <a:r>
              <a:rPr lang="en-US" sz="5000" dirty="0" err="1" smtClean="0">
                <a:solidFill>
                  <a:schemeClr val="bg1"/>
                </a:solidFill>
              </a:rPr>
              <a:t>khen</a:t>
            </a:r>
            <a:r>
              <a:rPr lang="en-US" sz="5000" dirty="0" smtClean="0">
                <a:solidFill>
                  <a:schemeClr val="bg1"/>
                </a:solidFill>
              </a:rPr>
              <a:t> </a:t>
            </a:r>
            <a:r>
              <a:rPr lang="en-US" sz="5000" dirty="0" err="1" smtClean="0">
                <a:solidFill>
                  <a:schemeClr val="bg1"/>
                </a:solidFill>
              </a:rPr>
              <a:t>danh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smtClean="0">
                <a:solidFill>
                  <a:srgbClr val="FFFF00"/>
                </a:solidFill>
              </a:rPr>
              <a:t>(</a:t>
            </a:r>
            <a:r>
              <a:rPr lang="en-US" sz="5000" dirty="0" err="1" smtClean="0">
                <a:solidFill>
                  <a:srgbClr val="FFFF00"/>
                </a:solidFill>
              </a:rPr>
              <a:t>Đến</a:t>
            </a:r>
            <a:r>
              <a:rPr lang="en-US" sz="5000" dirty="0" smtClean="0">
                <a:solidFill>
                  <a:srgbClr val="FFFF00"/>
                </a:solidFill>
              </a:rPr>
              <a:t> </a:t>
            </a:r>
            <a:r>
              <a:rPr lang="en-US" sz="5000" dirty="0" err="1" smtClean="0">
                <a:solidFill>
                  <a:srgbClr val="FFFF00"/>
                </a:solidFill>
              </a:rPr>
              <a:t>muôn</a:t>
            </a:r>
            <a:r>
              <a:rPr lang="en-US" sz="5000" dirty="0" smtClean="0">
                <a:solidFill>
                  <a:srgbClr val="FFFF00"/>
                </a:solidFill>
              </a:rPr>
              <a:t> </a:t>
            </a:r>
            <a:r>
              <a:rPr lang="en-US" sz="5000" dirty="0" err="1" smtClean="0">
                <a:solidFill>
                  <a:srgbClr val="FFFF00"/>
                </a:solidFill>
              </a:rPr>
              <a:t>đời</a:t>
            </a:r>
            <a:r>
              <a:rPr lang="en-US" sz="5000" dirty="0" smtClean="0">
                <a:solidFill>
                  <a:srgbClr val="FFFF00"/>
                </a:solidFill>
              </a:rPr>
              <a:t>)</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ca</a:t>
            </a:r>
            <a:r>
              <a:rPr lang="en-US" sz="5000" dirty="0" smtClean="0">
                <a:solidFill>
                  <a:schemeClr val="bg1"/>
                </a:solidFill>
              </a:rPr>
              <a:t> </a:t>
            </a:r>
            <a:r>
              <a:rPr lang="en-US" sz="5000" dirty="0" err="1" smtClean="0">
                <a:solidFill>
                  <a:schemeClr val="bg1"/>
                </a:solidFill>
              </a:rPr>
              <a:t>vang</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Chúa</a:t>
            </a:r>
            <a:r>
              <a:rPr lang="en-US" sz="5000" dirty="0">
                <a:solidFill>
                  <a:schemeClr val="bg1"/>
                </a:solidFill>
              </a:rPr>
              <a:t>.</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nhớ</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2222431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err="1" smtClean="0">
                <a:solidFill>
                  <a:srgbClr val="FFFF00"/>
                </a:solidFill>
              </a:rPr>
              <a:t>Tk</a:t>
            </a:r>
            <a:r>
              <a:rPr lang="en-US" sz="5500" b="0" u="sng" dirty="0" smtClean="0">
                <a:solidFill>
                  <a:srgbClr val="FFFF00"/>
                </a:solidFill>
                <a:effectLst/>
              </a:rPr>
              <a:t>:</a:t>
            </a:r>
            <a:r>
              <a:rPr lang="en-US" sz="5500" b="0" dirty="0" smtClean="0">
                <a:solidFill>
                  <a:srgbClr val="FFFF00"/>
                </a:solidFill>
                <a:effectLst/>
              </a:rPr>
              <a:t> </a:t>
            </a:r>
            <a:r>
              <a:rPr lang="en-US" sz="5500" dirty="0" err="1" smtClean="0">
                <a:solidFill>
                  <a:schemeClr val="bg1"/>
                </a:solidFill>
              </a:rPr>
              <a:t>Vì</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bao</a:t>
            </a:r>
            <a:r>
              <a:rPr lang="en-US" sz="5500" dirty="0" smtClean="0">
                <a:solidFill>
                  <a:schemeClr val="bg1"/>
                </a:solidFill>
              </a:rPr>
              <a:t> la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nâng</a:t>
            </a:r>
            <a:r>
              <a:rPr lang="en-US" sz="5500" dirty="0" smtClean="0">
                <a:solidFill>
                  <a:schemeClr val="bg1"/>
                </a:solidFill>
              </a:rPr>
              <a:t> </a:t>
            </a:r>
            <a:r>
              <a:rPr lang="en-US" sz="5500" dirty="0" err="1" smtClean="0">
                <a:solidFill>
                  <a:schemeClr val="bg1"/>
                </a:solidFill>
              </a:rPr>
              <a:t>đỡ</a:t>
            </a:r>
            <a:r>
              <a:rPr lang="en-US" sz="5500" dirty="0" smtClean="0">
                <a:solidFill>
                  <a:schemeClr val="bg1"/>
                </a:solidFill>
              </a:rPr>
              <a:t> con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phượng</a:t>
            </a:r>
            <a:r>
              <a:rPr lang="en-US" sz="5500" dirty="0" smtClean="0">
                <a:solidFill>
                  <a:schemeClr val="bg1"/>
                </a:solidFill>
              </a:rPr>
              <a:t> </a:t>
            </a:r>
            <a:r>
              <a:rPr lang="en-US" sz="5500" dirty="0" err="1" smtClean="0">
                <a:solidFill>
                  <a:schemeClr val="bg1"/>
                </a:solidFill>
              </a:rPr>
              <a:t>hoàng</a:t>
            </a:r>
            <a:r>
              <a:rPr lang="en-US" sz="5500" dirty="0" smtClean="0">
                <a:solidFill>
                  <a:schemeClr val="bg1"/>
                </a:solidFill>
              </a:rPr>
              <a:t> </a:t>
            </a:r>
            <a:r>
              <a:rPr lang="en-US" sz="5500" dirty="0" err="1" smtClean="0">
                <a:solidFill>
                  <a:schemeClr val="bg1"/>
                </a:solidFill>
              </a:rPr>
              <a:t>tung</a:t>
            </a:r>
            <a:r>
              <a:rPr lang="en-US" sz="5500" dirty="0" smtClean="0">
                <a:solidFill>
                  <a:schemeClr val="bg1"/>
                </a:solidFill>
              </a:rPr>
              <a:t> </a:t>
            </a:r>
            <a:r>
              <a:rPr lang="en-US" sz="5500" dirty="0" err="1" smtClean="0">
                <a:solidFill>
                  <a:schemeClr val="bg1"/>
                </a:solidFill>
              </a:rPr>
              <a:t>đôi</a:t>
            </a:r>
            <a:r>
              <a:rPr lang="en-US" sz="5500" dirty="0" smtClean="0">
                <a:solidFill>
                  <a:schemeClr val="bg1"/>
                </a:solidFill>
              </a:rPr>
              <a:t> </a:t>
            </a:r>
            <a:r>
              <a:rPr lang="en-US" sz="5500" dirty="0" err="1" smtClean="0">
                <a:solidFill>
                  <a:schemeClr val="bg1"/>
                </a:solidFill>
              </a:rPr>
              <a:t>cánh</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dắt</a:t>
            </a:r>
            <a:r>
              <a:rPr lang="en-US" sz="5500" dirty="0" smtClean="0">
                <a:solidFill>
                  <a:schemeClr val="bg1"/>
                </a:solidFill>
              </a:rPr>
              <a:t> </a:t>
            </a:r>
            <a:r>
              <a:rPr lang="en-US" sz="5500" dirty="0" err="1" smtClean="0">
                <a:solidFill>
                  <a:schemeClr val="bg1"/>
                </a:solidFill>
              </a:rPr>
              <a:t>dìu</a:t>
            </a:r>
            <a:r>
              <a:rPr lang="en-US" sz="5500" dirty="0" smtClean="0">
                <a:solidFill>
                  <a:schemeClr val="bg1"/>
                </a:solidFill>
              </a:rPr>
              <a:t> con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hơn</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372838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cảm</a:t>
            </a:r>
            <a:r>
              <a:rPr lang="en-US" sz="5000" dirty="0" smtClean="0">
                <a:solidFill>
                  <a:schemeClr val="bg1"/>
                </a:solidFill>
              </a:rPr>
              <a:t> </a:t>
            </a:r>
            <a:r>
              <a:rPr lang="en-US" sz="5000" dirty="0" err="1" smtClean="0">
                <a:solidFill>
                  <a:schemeClr val="bg1"/>
                </a:solidFill>
              </a:rPr>
              <a:t>tạ</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ngợi</a:t>
            </a:r>
            <a:r>
              <a:rPr lang="en-US" sz="5000" dirty="0" smtClean="0">
                <a:solidFill>
                  <a:schemeClr val="bg1"/>
                </a:solidFill>
              </a:rPr>
              <a:t> </a:t>
            </a:r>
            <a:r>
              <a:rPr lang="en-US" sz="5000" dirty="0" err="1" smtClean="0">
                <a:solidFill>
                  <a:schemeClr val="bg1"/>
                </a:solidFill>
              </a:rPr>
              <a:t>khen</a:t>
            </a:r>
            <a:r>
              <a:rPr lang="en-US" sz="5000" dirty="0" smtClean="0">
                <a:solidFill>
                  <a:schemeClr val="bg1"/>
                </a:solidFill>
              </a:rPr>
              <a:t> </a:t>
            </a:r>
            <a:r>
              <a:rPr lang="en-US" sz="5000" dirty="0" err="1" smtClean="0">
                <a:solidFill>
                  <a:schemeClr val="bg1"/>
                </a:solidFill>
              </a:rPr>
              <a:t>danh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smtClean="0">
                <a:solidFill>
                  <a:srgbClr val="FFFF00"/>
                </a:solidFill>
              </a:rPr>
              <a:t>(</a:t>
            </a:r>
            <a:r>
              <a:rPr lang="en-US" sz="5000" dirty="0" err="1" smtClean="0">
                <a:solidFill>
                  <a:srgbClr val="FFFF00"/>
                </a:solidFill>
              </a:rPr>
              <a:t>Đến</a:t>
            </a:r>
            <a:r>
              <a:rPr lang="en-US" sz="5000" dirty="0" smtClean="0">
                <a:solidFill>
                  <a:srgbClr val="FFFF00"/>
                </a:solidFill>
              </a:rPr>
              <a:t> </a:t>
            </a:r>
            <a:r>
              <a:rPr lang="en-US" sz="5000" dirty="0" err="1" smtClean="0">
                <a:solidFill>
                  <a:srgbClr val="FFFF00"/>
                </a:solidFill>
              </a:rPr>
              <a:t>muôn</a:t>
            </a:r>
            <a:r>
              <a:rPr lang="en-US" sz="5000" dirty="0" smtClean="0">
                <a:solidFill>
                  <a:srgbClr val="FFFF00"/>
                </a:solidFill>
              </a:rPr>
              <a:t> </a:t>
            </a:r>
            <a:r>
              <a:rPr lang="en-US" sz="5000" dirty="0" err="1" smtClean="0">
                <a:solidFill>
                  <a:srgbClr val="FFFF00"/>
                </a:solidFill>
              </a:rPr>
              <a:t>đời</a:t>
            </a:r>
            <a:r>
              <a:rPr lang="en-US" sz="5000" dirty="0" smtClean="0">
                <a:solidFill>
                  <a:srgbClr val="FFFF00"/>
                </a:solidFill>
              </a:rPr>
              <a:t>)</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ca</a:t>
            </a:r>
            <a:r>
              <a:rPr lang="en-US" sz="5000" dirty="0" smtClean="0">
                <a:solidFill>
                  <a:schemeClr val="bg1"/>
                </a:solidFill>
              </a:rPr>
              <a:t> </a:t>
            </a:r>
            <a:r>
              <a:rPr lang="en-US" sz="5000" dirty="0" err="1" smtClean="0">
                <a:solidFill>
                  <a:schemeClr val="bg1"/>
                </a:solidFill>
              </a:rPr>
              <a:t>vang</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Chúa</a:t>
            </a:r>
            <a:r>
              <a:rPr lang="en-US" sz="5000" dirty="0">
                <a:solidFill>
                  <a:schemeClr val="bg1"/>
                </a:solidFill>
              </a:rPr>
              <a:t>.</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nhớ</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47087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37180302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7670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rạo</a:t>
            </a:r>
            <a:r>
              <a:rPr lang="en-US" sz="6000" dirty="0" smtClean="0">
                <a:solidFill>
                  <a:schemeClr val="bg1"/>
                </a:solidFill>
                <a:latin typeface="+mj-lt"/>
              </a:rPr>
              <a:t> </a:t>
            </a:r>
            <a:r>
              <a:rPr lang="en-US" sz="6000" dirty="0" err="1" smtClean="0">
                <a:solidFill>
                  <a:schemeClr val="bg1"/>
                </a:solidFill>
                <a:latin typeface="+mj-lt"/>
              </a:rPr>
              <a:t>rực</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tin,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mắt</a:t>
            </a:r>
            <a:r>
              <a:rPr lang="en-US" sz="6000" dirty="0" smtClean="0">
                <a:solidFill>
                  <a:schemeClr val="bg1"/>
                </a:solidFill>
                <a:latin typeface="+mj-lt"/>
              </a:rPr>
              <a:t> </a:t>
            </a:r>
            <a:r>
              <a:rPr lang="en-US" sz="6000" dirty="0" err="1" smtClean="0">
                <a:solidFill>
                  <a:schemeClr val="bg1"/>
                </a:solidFill>
                <a:latin typeface="+mj-lt"/>
              </a:rPr>
              <a:t>đọng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xin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ý </a:t>
            </a:r>
            <a:r>
              <a:rPr lang="en-US" sz="6000" dirty="0" err="1" smtClean="0">
                <a:solidFill>
                  <a:schemeClr val="bg1"/>
                </a:solidFill>
                <a:latin typeface="+mj-lt"/>
              </a:rPr>
              <a:t>tình</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41050231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lnSpcReduction="20000"/>
          </a:bodyPr>
          <a:lstStyle/>
          <a:p>
            <a:pPr algn="just">
              <a:lnSpc>
                <a:spcPct val="130000"/>
              </a:lnSpc>
              <a:spcBef>
                <a:spcPts val="0"/>
              </a:spcBef>
            </a:pPr>
            <a:r>
              <a:rPr lang="en-US" sz="6000" b="0" u="sng" dirty="0" smtClean="0">
                <a:solidFill>
                  <a:srgbClr val="FFFF00"/>
                </a:solidFill>
                <a:effectLst/>
                <a:latin typeface="+mj-lt"/>
              </a:rPr>
              <a:t>**</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kinh</a:t>
            </a:r>
            <a:r>
              <a:rPr lang="en-US" sz="6000" dirty="0" smtClean="0">
                <a:solidFill>
                  <a:schemeClr val="bg1"/>
                </a:solidFill>
                <a:latin typeface="+mj-lt"/>
              </a:rPr>
              <a:t> hay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cuộc</a:t>
            </a:r>
            <a:r>
              <a:rPr lang="en-US" sz="6000" dirty="0" smtClean="0">
                <a:solidFill>
                  <a:schemeClr val="bg1"/>
                </a:solidFill>
                <a:latin typeface="+mj-lt"/>
              </a:rPr>
              <a:t> </a:t>
            </a:r>
            <a:r>
              <a:rPr lang="en-US" sz="6000" dirty="0" err="1" smtClean="0">
                <a:solidFill>
                  <a:schemeClr val="bg1"/>
                </a:solidFill>
                <a:latin typeface="+mj-lt"/>
              </a:rPr>
              <a:t>sống</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chung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hiệp</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Yêu</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5464640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701281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09221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1828800" y="281940"/>
            <a:ext cx="7086600" cy="1077218"/>
          </a:xfrm>
          <a:prstGeom prst="rect">
            <a:avLst/>
          </a:prstGeom>
        </p:spPr>
        <p:txBody>
          <a:bodyPr wrap="square">
            <a:spAutoFit/>
          </a:bodyPr>
          <a:lstStyle/>
          <a:p>
            <a:r>
              <a:rPr lang="vi-VN" sz="3200" dirty="0">
                <a:solidFill>
                  <a:srgbClr val="FFFF00"/>
                </a:solidFill>
              </a:rPr>
              <a:t>Đức Chúa là Chúa Thượng đã phán, ai chẳng nói tiên tri ?</a:t>
            </a:r>
          </a:p>
        </p:txBody>
      </p:sp>
      <p:sp>
        <p:nvSpPr>
          <p:cNvPr id="6" name="Rectangle 5"/>
          <p:cNvSpPr/>
          <p:nvPr/>
        </p:nvSpPr>
        <p:spPr>
          <a:xfrm>
            <a:off x="2514600" y="4400550"/>
            <a:ext cx="5867400" cy="461665"/>
          </a:xfrm>
          <a:prstGeom prst="rect">
            <a:avLst/>
          </a:prstGeom>
        </p:spPr>
        <p:txBody>
          <a:bodyPr wrap="square">
            <a:spAutoFit/>
          </a:bodyPr>
          <a:lstStyle/>
          <a:p>
            <a:r>
              <a:rPr lang="en-US" sz="2400" dirty="0" err="1">
                <a:solidFill>
                  <a:srgbClr val="FFFF00"/>
                </a:solidFill>
              </a:rPr>
              <a:t>Bài</a:t>
            </a:r>
            <a:r>
              <a:rPr lang="en-US" sz="2400" dirty="0">
                <a:solidFill>
                  <a:srgbClr val="FFFF00"/>
                </a:solidFill>
              </a:rPr>
              <a:t> </a:t>
            </a:r>
            <a:r>
              <a:rPr lang="en-US" sz="2400" dirty="0" err="1">
                <a:solidFill>
                  <a:srgbClr val="FFFF00"/>
                </a:solidFill>
              </a:rPr>
              <a:t>trích</a:t>
            </a:r>
            <a:r>
              <a:rPr lang="en-US" sz="2400" dirty="0">
                <a:solidFill>
                  <a:srgbClr val="FFFF00"/>
                </a:solidFill>
              </a:rPr>
              <a:t> </a:t>
            </a:r>
            <a:r>
              <a:rPr lang="en-US" sz="2400" dirty="0" err="1">
                <a:solidFill>
                  <a:srgbClr val="FFFF00"/>
                </a:solidFill>
              </a:rPr>
              <a:t>sách</a:t>
            </a:r>
            <a:r>
              <a:rPr lang="en-US" sz="2400" dirty="0">
                <a:solidFill>
                  <a:srgbClr val="FFFF00"/>
                </a:solidFill>
              </a:rPr>
              <a:t> </a:t>
            </a:r>
            <a:r>
              <a:rPr lang="en-US" sz="2400" dirty="0" err="1">
                <a:solidFill>
                  <a:srgbClr val="FFFF00"/>
                </a:solidFill>
              </a:rPr>
              <a:t>ngôn</a:t>
            </a:r>
            <a:r>
              <a:rPr lang="en-US" sz="2400" dirty="0">
                <a:solidFill>
                  <a:srgbClr val="FFFF00"/>
                </a:solidFill>
              </a:rPr>
              <a:t> </a:t>
            </a:r>
            <a:r>
              <a:rPr lang="en-US" sz="2400" dirty="0" err="1">
                <a:solidFill>
                  <a:srgbClr val="FFFF00"/>
                </a:solidFill>
              </a:rPr>
              <a:t>sứ</a:t>
            </a:r>
            <a:r>
              <a:rPr lang="en-US" sz="2400" dirty="0">
                <a:solidFill>
                  <a:srgbClr val="FFFF00"/>
                </a:solidFill>
              </a:rPr>
              <a:t> A-</a:t>
            </a:r>
            <a:r>
              <a:rPr lang="en-US" sz="2400" dirty="0" err="1">
                <a:solidFill>
                  <a:srgbClr val="FFFF00"/>
                </a:solidFill>
              </a:rPr>
              <a:t>mốt</a:t>
            </a:r>
            <a:r>
              <a:rPr lang="en-US" sz="2400" dirty="0">
                <a:solidFill>
                  <a:srgbClr val="FFFF00"/>
                </a:solidFill>
              </a:rPr>
              <a:t>.</a:t>
            </a:r>
            <a:endParaRPr lang="vi-VN" sz="2400" dirty="0">
              <a:solidFill>
                <a:srgbClr val="FFFF00"/>
              </a:solidFill>
            </a:endParaRPr>
          </a:p>
        </p:txBody>
      </p:sp>
    </p:spTree>
    <p:extLst>
      <p:ext uri="{BB962C8B-B14F-4D97-AF65-F5344CB8AC3E}">
        <p14:creationId xmlns:p14="http://schemas.microsoft.com/office/powerpoint/2010/main" val="3480729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843</Words>
  <Application>Microsoft Office PowerPoint</Application>
  <PresentationFormat>On-screen Show (16:9)</PresentationFormat>
  <Paragraphs>36</Paragraphs>
  <Slides>40</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40</vt:i4>
      </vt:variant>
    </vt:vector>
  </HeadingPairs>
  <TitlesOfParts>
    <vt:vector size="49" baseType="lpstr">
      <vt:lpstr>Arial</vt:lpstr>
      <vt:lpstr>Times New Roman</vt:lpstr>
      <vt:lpstr>UTM American Sans</vt:lpstr>
      <vt:lpstr>Office Theme</vt:lpstr>
      <vt:lpstr>3_Office Theme</vt:lpstr>
      <vt:lpstr>4_Office Theme</vt:lpstr>
      <vt:lpstr>8_Office Theme</vt:lpstr>
      <vt:lpstr>10_Office Theme</vt:lpstr>
      <vt:lpstr>25_Office Theme</vt:lpstr>
      <vt:lpstr>PowerPoint Presentation</vt:lpstr>
      <vt:lpstr>PowerPoint Presentation</vt:lpstr>
      <vt:lpstr>Ca Nhập Lễ Về Nơi Đây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Dâng Người bánh rượu í a thơm nồng. Hiệp dâng với bao tình yêu, dâng lên những lời nguyện ước, dâng lên những nỗi vui buồn, dâng Người mơ ước thắm tươi, và nguyện dâng lên trót cuộc đời.</vt:lpstr>
      <vt:lpstr>Đk: Dâng lên Người lời nguyện ngát hương, dâng Người ngàn tiếng ca mừng, lòng thành và bánh thơm rượu ngon, dâng lên Chúa thương nhận lời.</vt:lpstr>
      <vt:lpstr>Tk2: Dâng Người những ngày tháng trong cuộc đời. Đường đi khó nguy đầy vời. Bao nhiêu bước đường lầm lỗi, bao nhiêu yếu đuối trong đời, tâm thành dâng Chúa Chúa ơi, nguyện đỡ nâng con với tình Người.</vt:lpstr>
      <vt:lpstr>Đk: Dâng lên Người lời nguyện ngát hương, dâng Người ngàn tiếng ca mừng, lòng thành và bánh thơm rượu ngon, dâng lên Chúa thương nhận lời.</vt:lpstr>
      <vt:lpstr>PowerPoint Presentation</vt:lpstr>
      <vt:lpstr>PowerPoint Presentation</vt:lpstr>
      <vt:lpstr>Ca Nguyện Hiệp Lễ Dù Con Chưa Thấy Ngài Nguyễn Duy</vt:lpstr>
      <vt:lpstr>Tk1: Này linh hồn con nguyện hướng về Chúa. Tâm tư khấn xin từ đây Chúa đừng để con đắng cay bao giờ. </vt:lpstr>
      <vt:lpstr>**: Vì ai cậy Chúa và tin ở Chúa. Tâm tư chứa chan niềm vui chẳng khi nào ngơi tiếng ca tuyệt vời.</vt:lpstr>
      <vt:lpstr>Đk: Chúa ơi! Bao tháng năm rồi con những u hoài ngước trông về Chúa. Chúa ơi! Con hướng lên Ngài chan chứa hy vọng, vững tin muôn đời.</vt:lpstr>
      <vt:lpstr>Tk2: Đời con tội lỗi tuổi xuân lầm lỡ. Xin thương thứ tha Ngài ơi đoái trông hồn con tháng năm dại khờ. </vt:lpstr>
      <vt:lpstr>**: Đường ngay nẻo chính Ngài hãy dạy con. Đi theo bước chân tình yêu ngước trông trời cao chứa chan ngọt ngào.</vt:lpstr>
      <vt:lpstr>Đk: Chúa ơi! Bao tháng năm rồi con những u hoài ngước trông về Chúa. Chúa ơi! Con hướng lên Ngài chan chứa hy vọng, vững tin muôn đời.</vt:lpstr>
      <vt:lpstr>Tk3: Ngày đêm tìm Chúa dù chưa được thấy. Nhưng con vẫn luôn cậy trông thấy tim nhẹ vương biết bao yêu thương.</vt:lpstr>
      <vt:lpstr>**: Đời đi tìm Chúa lòng như bừng mở. Trăm hoa ngát hương trời mơ thấy như lòng con mến thương nhiều hơn.</vt:lpstr>
      <vt:lpstr>Đk: Chúa ơi! Bao tháng năm rồi con những u hoài ngước trông về Chúa. Chúa ơi! Con hướng lên Ngài chan chứa hy vọng, vững tin muôn đời.</vt:lpstr>
      <vt:lpstr>Tk4: Nhờ ân tình Chúa mà con được sống. Tim con hiến dâng từ đây vững trông ngày mai bước trên đường dài.</vt:lpstr>
      <vt:lpstr>**: Lời Chúa gọi con Lời trao hồng ân. Tin vui đến trong trần gian đến nay đời con sống trong bình an.</vt:lpstr>
      <vt:lpstr>Đk: Chúa ơi! Bao tháng năm rồi con những u hoài ngước trông về Chúa. Chúa ơi! Con hướng lên Ngài chan chứa hy vọng, vững tin muôn đời.</vt:lpstr>
      <vt:lpstr>PowerPoint Presentation</vt:lpstr>
      <vt:lpstr>PowerPoint Presentation</vt:lpstr>
      <vt:lpstr>Ca Kết Lễ Cảm Tạ Ơn Chúa Đàm Ninh Hoa</vt:lpstr>
      <vt:lpstr>Đk: Đến muôn đời con cảm tạ ơn Chúa. Đến muôn đời con ngợi khen danh Chúa. (Đến muôn đời) Muôn muôn đời con ca vang tình thương Chúa. Và mãi mãi con nhớ công ơn Người.</vt:lpstr>
      <vt:lpstr>Tk: Vì tình yêu bao la Chúa nâng đỡ con như phượng hoàng tung đôi cánh. Chúa dắt dìu con đi trong ánh sáng Người hạnh phúc nào hơn.</vt:lpstr>
      <vt:lpstr>Đk: Đến muôn đời con cảm tạ ơn Chúa. Đến muôn đời con ngợi khen danh Chúa. (Đến muôn đời) Muôn muôn đời con ca vang tình thương Chúa. Và mãi mãi con nhớ công ơn Người.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56</cp:revision>
  <dcterms:created xsi:type="dcterms:W3CDTF">2022-10-30T00:36:35Z</dcterms:created>
  <dcterms:modified xsi:type="dcterms:W3CDTF">2024-06-26T13:07:23Z</dcterms:modified>
</cp:coreProperties>
</file>