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20" r:id="rId2"/>
  </p:sldMasterIdLst>
  <p:sldIdLst>
    <p:sldId id="349" r:id="rId3"/>
    <p:sldId id="350" r:id="rId4"/>
    <p:sldId id="375" r:id="rId5"/>
    <p:sldId id="376" r:id="rId6"/>
    <p:sldId id="377" r:id="rId7"/>
    <p:sldId id="378" r:id="rId8"/>
    <p:sldId id="379" r:id="rId9"/>
    <p:sldId id="351" r:id="rId10"/>
    <p:sldId id="352" r:id="rId11"/>
    <p:sldId id="353" r:id="rId12"/>
    <p:sldId id="358" r:id="rId13"/>
    <p:sldId id="355" r:id="rId14"/>
    <p:sldId id="380" r:id="rId15"/>
    <p:sldId id="382" r:id="rId16"/>
    <p:sldId id="383" r:id="rId17"/>
    <p:sldId id="384" r:id="rId18"/>
    <p:sldId id="385" r:id="rId19"/>
    <p:sldId id="386" r:id="rId20"/>
    <p:sldId id="406" r:id="rId21"/>
    <p:sldId id="407" r:id="rId22"/>
    <p:sldId id="408" r:id="rId23"/>
    <p:sldId id="409" r:id="rId24"/>
    <p:sldId id="357" r:id="rId25"/>
    <p:sldId id="387" r:id="rId26"/>
    <p:sldId id="389" r:id="rId27"/>
    <p:sldId id="390" r:id="rId28"/>
    <p:sldId id="391" r:id="rId29"/>
    <p:sldId id="392" r:id="rId30"/>
    <p:sldId id="393" r:id="rId31"/>
    <p:sldId id="394" r:id="rId32"/>
    <p:sldId id="395" r:id="rId33"/>
    <p:sldId id="410" r:id="rId34"/>
    <p:sldId id="411" r:id="rId35"/>
    <p:sldId id="388" r:id="rId36"/>
    <p:sldId id="400" r:id="rId37"/>
    <p:sldId id="402" r:id="rId38"/>
    <p:sldId id="403" r:id="rId39"/>
    <p:sldId id="404" r:id="rId40"/>
    <p:sldId id="405" r:id="rId41"/>
    <p:sldId id="401"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1358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136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3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4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50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06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2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6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541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7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4282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dirty="0" smtClean="0">
              <a:solidFill>
                <a:srgbClr val="FFFF00"/>
              </a:solidFill>
              <a:effectLst/>
              <a:latin typeface="+mj-lt"/>
              <a:cs typeface="Times New Roman" pitchFamily="18" charset="0"/>
            </a:endParaRPr>
          </a:p>
          <a:p>
            <a:endParaRPr lang="en-US" b="0" dirty="0" smtClean="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a:t>
            </a:r>
            <a:r>
              <a:rPr lang="en-US" sz="4400" dirty="0" smtClean="0">
                <a:solidFill>
                  <a:srgbClr val="FFFF00"/>
                </a:solidFill>
                <a:latin typeface="+mj-lt"/>
                <a:cs typeface="Times New Roman" pitchFamily="18" charset="0"/>
              </a:rPr>
              <a:t>BA</a:t>
            </a:r>
            <a:endParaRPr lang="en-US" sz="4400" b="0" dirty="0" smtClean="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SAU CHÚA NHẬT </a:t>
            </a:r>
            <a:r>
              <a:rPr lang="en-US" sz="4400" b="0" dirty="0" smtClean="0">
                <a:solidFill>
                  <a:srgbClr val="FFFF00"/>
                </a:solidFill>
                <a:effectLst/>
                <a:latin typeface="+mj-lt"/>
                <a:cs typeface="Times New Roman" pitchFamily="18" charset="0"/>
              </a:rPr>
              <a:t>XIV</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67229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0550"/>
            <a:ext cx="9144000" cy="4629149"/>
          </a:xfrm>
        </p:spPr>
        <p:txBody>
          <a:bodyPr>
            <a:noAutofit/>
          </a:bodyPr>
          <a:lstStyle/>
          <a:p>
            <a:pPr algn="just">
              <a:lnSpc>
                <a:spcPct val="120000"/>
              </a:lnSpc>
            </a:pPr>
            <a:r>
              <a:rPr lang="vi-VN" sz="6200" dirty="0">
                <a:solidFill>
                  <a:schemeClr val="bg1"/>
                </a:solidFill>
                <a:latin typeface="+mj-lt"/>
                <a:cs typeface="Times New Roman" pitchFamily="18" charset="0"/>
              </a:rPr>
              <a:t>Tôi chính là Mục Tử nhân lành. Tôi biết chiên của tôi, và chiên của tôi biết tôi.</a:t>
            </a:r>
            <a:endParaRPr lang="en-US" sz="6200" b="0" dirty="0">
              <a:solidFill>
                <a:schemeClr val="bg1"/>
              </a:solidFill>
              <a:effectLst/>
              <a:latin typeface="+mj-lt"/>
              <a:cs typeface="Times New Roman" pitchFamily="18" charset="0"/>
            </a:endParaRPr>
          </a:p>
        </p:txBody>
      </p:sp>
      <p:sp>
        <p:nvSpPr>
          <p:cNvPr id="2" name="TextBox 1"/>
          <p:cNvSpPr txBox="1"/>
          <p:nvPr/>
        </p:nvSpPr>
        <p:spPr>
          <a:xfrm>
            <a:off x="0" y="-74988"/>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48362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209294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6321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9367"/>
            <a:ext cx="9144000" cy="5482867"/>
          </a:xfrm>
          <a:prstGeom prst="rect">
            <a:avLst/>
          </a:prstGeom>
        </p:spPr>
      </p:pic>
      <p:sp>
        <p:nvSpPr>
          <p:cNvPr id="4" name="Rectangle 3"/>
          <p:cNvSpPr/>
          <p:nvPr/>
        </p:nvSpPr>
        <p:spPr>
          <a:xfrm>
            <a:off x="3429000" y="2190750"/>
            <a:ext cx="5867400" cy="2603790"/>
          </a:xfrm>
          <a:prstGeom prst="rect">
            <a:avLst/>
          </a:prstGeom>
        </p:spPr>
        <p:txBody>
          <a:bodyPr wrap="square">
            <a:spAutoFit/>
          </a:bodyPr>
          <a:lstStyle/>
          <a:p>
            <a:pPr algn="ctr">
              <a:lnSpc>
                <a:spcPct val="120000"/>
              </a:lnSpc>
            </a:pPr>
            <a:r>
              <a:rPr lang="en-US" sz="7600" dirty="0" err="1" smtClean="0">
                <a:solidFill>
                  <a:srgbClr val="FFFF00"/>
                </a:solidFill>
              </a:rPr>
              <a:t>Xin</a:t>
            </a:r>
            <a:r>
              <a:rPr lang="en-US" sz="7600" dirty="0" smtClean="0">
                <a:solidFill>
                  <a:srgbClr val="FFFF00"/>
                </a:solidFill>
              </a:rPr>
              <a:t> </a:t>
            </a:r>
            <a:r>
              <a:rPr lang="en-US" sz="7600" dirty="0" err="1" smtClean="0">
                <a:solidFill>
                  <a:srgbClr val="FFFF00"/>
                </a:solidFill>
              </a:rPr>
              <a:t>Dâng</a:t>
            </a:r>
            <a:r>
              <a:rPr lang="en-US" sz="7600" dirty="0" smtClean="0">
                <a:solidFill>
                  <a:srgbClr val="FFFF00"/>
                </a:solidFill>
              </a:rPr>
              <a:t> </a:t>
            </a:r>
            <a:r>
              <a:rPr lang="en-US" sz="7600" dirty="0" err="1" smtClean="0">
                <a:solidFill>
                  <a:srgbClr val="FFFF00"/>
                </a:solidFill>
              </a:rPr>
              <a:t>Lên</a:t>
            </a:r>
            <a:r>
              <a:rPr lang="en-US" sz="4000" dirty="0" smtClean="0">
                <a:solidFill>
                  <a:srgbClr val="FFFF00"/>
                </a:solidFill>
              </a:rPr>
              <a:t/>
            </a:r>
            <a:br>
              <a:rPr lang="en-US" sz="4000" dirty="0" smtClean="0">
                <a:solidFill>
                  <a:srgbClr val="FFFF00"/>
                </a:solidFill>
              </a:rPr>
            </a:br>
            <a:r>
              <a:rPr lang="en-US" sz="6000" i="1" dirty="0" err="1" smtClean="0">
                <a:solidFill>
                  <a:schemeClr val="bg1"/>
                </a:solidFill>
              </a:rPr>
              <a:t>Vũ</a:t>
            </a:r>
            <a:r>
              <a:rPr lang="en-US" sz="6000" i="1" dirty="0" smtClean="0">
                <a:solidFill>
                  <a:schemeClr val="bg1"/>
                </a:solidFill>
              </a:rPr>
              <a:t> </a:t>
            </a:r>
            <a:r>
              <a:rPr lang="en-US" sz="6000" i="1" dirty="0" err="1" smtClean="0">
                <a:solidFill>
                  <a:schemeClr val="bg1"/>
                </a:solidFill>
              </a:rPr>
              <a:t>Lan</a:t>
            </a:r>
            <a:endParaRPr lang="en-US" sz="6000" i="1" dirty="0">
              <a:solidFill>
                <a:schemeClr val="bg1"/>
              </a:solidFill>
            </a:endParaRPr>
          </a:p>
        </p:txBody>
      </p:sp>
    </p:spTree>
    <p:extLst>
      <p:ext uri="{BB962C8B-B14F-4D97-AF65-F5344CB8AC3E}">
        <p14:creationId xmlns:p14="http://schemas.microsoft.com/office/powerpoint/2010/main" val="43685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600" b="0" u="sng" dirty="0" smtClean="0">
                <a:solidFill>
                  <a:srgbClr val="FFFF00"/>
                </a:solidFill>
                <a:effectLst/>
                <a:latin typeface="+mj-lt"/>
              </a:rPr>
              <a:t>Tk1</a:t>
            </a:r>
            <a:r>
              <a:rPr lang="vi-VN" sz="6600" b="0" u="sng" dirty="0" smtClean="0">
                <a:solidFill>
                  <a:srgbClr val="FFFF00"/>
                </a:solidFill>
                <a:effectLst/>
                <a:latin typeface="+mj-lt"/>
              </a:rPr>
              <a:t>:</a:t>
            </a:r>
            <a:r>
              <a:rPr lang="vi-VN" sz="6600" b="0" dirty="0" smtClean="0">
                <a:solidFill>
                  <a:schemeClr val="bg1"/>
                </a:solidFill>
                <a:effectLst/>
                <a:latin typeface="+mj-lt"/>
              </a:rPr>
              <a:t> </a:t>
            </a:r>
            <a:r>
              <a:rPr lang="en-US" sz="6600" dirty="0" err="1" smtClean="0">
                <a:solidFill>
                  <a:schemeClr val="bg1"/>
                </a:solidFill>
                <a:latin typeface="+mj-lt"/>
              </a:rPr>
              <a:t>Xin</a:t>
            </a:r>
            <a:r>
              <a:rPr lang="en-US" sz="6600" dirty="0" smtClean="0">
                <a:solidFill>
                  <a:schemeClr val="bg1"/>
                </a:solidFill>
                <a:latin typeface="+mj-lt"/>
              </a:rPr>
              <a:t> </a:t>
            </a:r>
            <a:r>
              <a:rPr lang="en-US" sz="6600" dirty="0" err="1" smtClean="0">
                <a:solidFill>
                  <a:schemeClr val="bg1"/>
                </a:solidFill>
                <a:latin typeface="+mj-lt"/>
              </a:rPr>
              <a:t>dâng</a:t>
            </a:r>
            <a:r>
              <a:rPr lang="en-US" sz="6600" dirty="0" smtClean="0">
                <a:solidFill>
                  <a:schemeClr val="bg1"/>
                </a:solidFill>
                <a:latin typeface="+mj-lt"/>
              </a:rPr>
              <a:t> </a:t>
            </a:r>
            <a:r>
              <a:rPr lang="en-US" sz="6600" dirty="0" err="1" smtClean="0">
                <a:solidFill>
                  <a:schemeClr val="bg1"/>
                </a:solidFill>
                <a:latin typeface="+mj-lt"/>
              </a:rPr>
              <a:t>lên</a:t>
            </a:r>
            <a:r>
              <a:rPr lang="en-US" sz="6600" dirty="0" smtClean="0">
                <a:solidFill>
                  <a:schemeClr val="bg1"/>
                </a:solidFill>
                <a:latin typeface="+mj-lt"/>
              </a:rPr>
              <a:t> </a:t>
            </a:r>
            <a:r>
              <a:rPr lang="en-US" sz="6600" dirty="0" err="1" smtClean="0">
                <a:solidFill>
                  <a:schemeClr val="bg1"/>
                </a:solidFill>
                <a:latin typeface="+mj-lt"/>
              </a:rPr>
              <a:t>chén</a:t>
            </a:r>
            <a:r>
              <a:rPr lang="en-US" sz="6600" dirty="0" smtClean="0">
                <a:solidFill>
                  <a:schemeClr val="bg1"/>
                </a:solidFill>
                <a:latin typeface="+mj-lt"/>
              </a:rPr>
              <a:t> </a:t>
            </a:r>
            <a:r>
              <a:rPr lang="en-US" sz="6600" dirty="0" err="1" smtClean="0">
                <a:solidFill>
                  <a:schemeClr val="bg1"/>
                </a:solidFill>
                <a:latin typeface="+mj-lt"/>
              </a:rPr>
              <a:t>rượu</a:t>
            </a:r>
            <a:r>
              <a:rPr lang="en-US" sz="6600" dirty="0" smtClean="0">
                <a:solidFill>
                  <a:schemeClr val="bg1"/>
                </a:solidFill>
                <a:latin typeface="+mj-lt"/>
              </a:rPr>
              <a:t> </a:t>
            </a:r>
            <a:r>
              <a:rPr lang="en-US" sz="6600" dirty="0" err="1" smtClean="0">
                <a:solidFill>
                  <a:schemeClr val="bg1"/>
                </a:solidFill>
                <a:latin typeface="+mj-lt"/>
              </a:rPr>
              <a:t>nồng</a:t>
            </a:r>
            <a:r>
              <a:rPr lang="en-US" sz="6600" dirty="0" smtClean="0">
                <a:solidFill>
                  <a:schemeClr val="bg1"/>
                </a:solidFill>
                <a:latin typeface="+mj-lt"/>
              </a:rPr>
              <a:t> </a:t>
            </a:r>
            <a:r>
              <a:rPr lang="en-US" sz="6600" dirty="0" err="1" smtClean="0">
                <a:solidFill>
                  <a:schemeClr val="bg1"/>
                </a:solidFill>
                <a:latin typeface="+mj-lt"/>
              </a:rPr>
              <a:t>thơm</a:t>
            </a:r>
            <a:r>
              <a:rPr lang="en-US" sz="6600" dirty="0" smtClean="0">
                <a:solidFill>
                  <a:schemeClr val="bg1"/>
                </a:solidFill>
                <a:latin typeface="+mj-lt"/>
              </a:rPr>
              <a:t> </a:t>
            </a:r>
            <a:r>
              <a:rPr lang="en-US" sz="6600" dirty="0" err="1" smtClean="0">
                <a:solidFill>
                  <a:schemeClr val="bg1"/>
                </a:solidFill>
                <a:latin typeface="+mj-lt"/>
              </a:rPr>
              <a:t>trọn</a:t>
            </a:r>
            <a:r>
              <a:rPr lang="en-US" sz="6600" dirty="0" smtClean="0">
                <a:solidFill>
                  <a:schemeClr val="bg1"/>
                </a:solidFill>
                <a:latin typeface="+mj-lt"/>
              </a:rPr>
              <a:t> </a:t>
            </a:r>
            <a:r>
              <a:rPr lang="en-US" sz="6600" dirty="0" err="1" smtClean="0">
                <a:solidFill>
                  <a:schemeClr val="bg1"/>
                </a:solidFill>
                <a:latin typeface="+mj-lt"/>
              </a:rPr>
              <a:t>tình</a:t>
            </a:r>
            <a:r>
              <a:rPr lang="en-US" sz="6600" dirty="0" smtClean="0">
                <a:solidFill>
                  <a:schemeClr val="bg1"/>
                </a:solidFill>
                <a:latin typeface="+mj-lt"/>
              </a:rPr>
              <a:t> con </a:t>
            </a:r>
            <a:r>
              <a:rPr lang="en-US" sz="6600" dirty="0" err="1" smtClean="0">
                <a:solidFill>
                  <a:schemeClr val="bg1"/>
                </a:solidFill>
                <a:latin typeface="+mj-lt"/>
              </a:rPr>
              <a:t>dâng</a:t>
            </a:r>
            <a:r>
              <a:rPr lang="en-US" sz="6600" dirty="0" smtClean="0">
                <a:solidFill>
                  <a:schemeClr val="bg1"/>
                </a:solidFill>
                <a:latin typeface="+mj-lt"/>
              </a:rPr>
              <a:t> </a:t>
            </a:r>
            <a:r>
              <a:rPr lang="en-US" sz="6600" dirty="0" err="1" smtClean="0">
                <a:solidFill>
                  <a:schemeClr val="bg1"/>
                </a:solidFill>
                <a:latin typeface="+mj-lt"/>
              </a:rPr>
              <a:t>về</a:t>
            </a:r>
            <a:r>
              <a:rPr lang="en-US" sz="6600" dirty="0" smtClean="0">
                <a:solidFill>
                  <a:schemeClr val="bg1"/>
                </a:solidFill>
                <a:latin typeface="+mj-lt"/>
              </a:rPr>
              <a:t> </a:t>
            </a:r>
            <a:r>
              <a:rPr lang="en-US" sz="6600" dirty="0" err="1" smtClean="0">
                <a:solidFill>
                  <a:schemeClr val="bg1"/>
                </a:solidFill>
                <a:latin typeface="+mj-lt"/>
              </a:rPr>
              <a:t>nhan</a:t>
            </a:r>
            <a:r>
              <a:rPr lang="en-US" sz="6600" dirty="0" smtClean="0">
                <a:solidFill>
                  <a:schemeClr val="bg1"/>
                </a:solidFill>
                <a:latin typeface="+mj-lt"/>
              </a:rPr>
              <a:t> </a:t>
            </a:r>
            <a:r>
              <a:rPr lang="en-US" sz="6600" dirty="0" err="1" smtClean="0">
                <a:solidFill>
                  <a:schemeClr val="bg1"/>
                </a:solidFill>
                <a:latin typeface="+mj-lt"/>
              </a:rPr>
              <a:t>Chúa</a:t>
            </a:r>
            <a:r>
              <a:rPr lang="en-US" sz="6600" dirty="0" smtClean="0">
                <a:solidFill>
                  <a:schemeClr val="bg1"/>
                </a:solidFill>
                <a:latin typeface="+mj-lt"/>
              </a:rPr>
              <a:t>.</a:t>
            </a:r>
            <a:endParaRPr lang="vi-VN" sz="6600" dirty="0">
              <a:solidFill>
                <a:schemeClr val="bg1"/>
              </a:solidFill>
              <a:latin typeface="+mj-lt"/>
            </a:endParaRPr>
          </a:p>
        </p:txBody>
      </p:sp>
    </p:spTree>
    <p:extLst>
      <p:ext uri="{BB962C8B-B14F-4D97-AF65-F5344CB8AC3E}">
        <p14:creationId xmlns:p14="http://schemas.microsoft.com/office/powerpoint/2010/main" val="31806709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600" u="sng" dirty="0" smtClean="0">
                <a:solidFill>
                  <a:srgbClr val="FFFF00"/>
                </a:solidFill>
                <a:cs typeface="Times New Roman" pitchFamily="18" charset="0"/>
              </a:rPr>
              <a:t>**:</a:t>
            </a:r>
            <a:r>
              <a:rPr lang="en-US" sz="6600" dirty="0" smtClean="0">
                <a:solidFill>
                  <a:schemeClr val="bg1"/>
                </a:solidFill>
                <a:cs typeface="Times New Roman" pitchFamily="18" charset="0"/>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tấm</a:t>
            </a:r>
            <a:r>
              <a:rPr lang="en-US" sz="6600" dirty="0" smtClean="0">
                <a:solidFill>
                  <a:schemeClr val="bg1"/>
                </a:solidFill>
              </a:rPr>
              <a:t> </a:t>
            </a:r>
            <a:r>
              <a:rPr lang="en-US" sz="6600" dirty="0" err="1" smtClean="0">
                <a:solidFill>
                  <a:schemeClr val="bg1"/>
                </a:solidFill>
              </a:rPr>
              <a:t>bánh</a:t>
            </a:r>
            <a:r>
              <a:rPr lang="en-US" sz="6600" dirty="0" smtClean="0">
                <a:solidFill>
                  <a:schemeClr val="bg1"/>
                </a:solidFill>
              </a:rPr>
              <a:t> </a:t>
            </a:r>
            <a:r>
              <a:rPr lang="en-US" sz="6600" dirty="0" err="1" smtClean="0">
                <a:solidFill>
                  <a:schemeClr val="bg1"/>
                </a:solidFill>
              </a:rPr>
              <a:t>tinh</a:t>
            </a:r>
            <a:r>
              <a:rPr lang="en-US" sz="6600" dirty="0" smtClean="0">
                <a:solidFill>
                  <a:schemeClr val="bg1"/>
                </a:solidFill>
              </a:rPr>
              <a:t> </a:t>
            </a:r>
            <a:r>
              <a:rPr lang="en-US" sz="6600" dirty="0" err="1" smtClean="0">
                <a:solidFill>
                  <a:schemeClr val="bg1"/>
                </a:solidFill>
              </a:rPr>
              <a:t>tuyền</a:t>
            </a:r>
            <a:r>
              <a:rPr lang="en-US" sz="6600" dirty="0" smtClean="0">
                <a:solidFill>
                  <a:schemeClr val="bg1"/>
                </a:solidFill>
              </a:rPr>
              <a:t> con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này</a:t>
            </a:r>
            <a:r>
              <a:rPr lang="en-US" sz="6600" dirty="0" smtClean="0">
                <a:solidFill>
                  <a:schemeClr val="bg1"/>
                </a:solidFill>
              </a:rPr>
              <a:t> </a:t>
            </a:r>
            <a:r>
              <a:rPr lang="en-US" sz="6600" dirty="0" err="1" smtClean="0">
                <a:solidFill>
                  <a:schemeClr val="bg1"/>
                </a:solidFill>
              </a:rPr>
              <a:t>đây</a:t>
            </a:r>
            <a:r>
              <a:rPr lang="en-US" sz="6600" dirty="0" smtClean="0">
                <a:solidFill>
                  <a:schemeClr val="bg1"/>
                </a:solidFill>
              </a:rPr>
              <a:t> </a:t>
            </a:r>
            <a:r>
              <a:rPr lang="en-US" sz="6600" dirty="0" err="1" smtClean="0">
                <a:solidFill>
                  <a:schemeClr val="bg1"/>
                </a:solidFill>
              </a:rPr>
              <a:t>xác</a:t>
            </a:r>
            <a:r>
              <a:rPr lang="en-US" sz="6600" dirty="0" smtClean="0">
                <a:solidFill>
                  <a:schemeClr val="bg1"/>
                </a:solidFill>
              </a:rPr>
              <a:t> </a:t>
            </a:r>
            <a:r>
              <a:rPr lang="en-US" sz="6600" dirty="0" err="1" smtClean="0">
                <a:solidFill>
                  <a:schemeClr val="bg1"/>
                </a:solidFill>
              </a:rPr>
              <a:t>thân</a:t>
            </a:r>
            <a:r>
              <a:rPr lang="en-US" sz="6600" dirty="0" smtClean="0">
                <a:solidFill>
                  <a:schemeClr val="bg1"/>
                </a:solidFill>
              </a:rPr>
              <a:t> </a:t>
            </a:r>
            <a:r>
              <a:rPr lang="en-US" sz="6600" dirty="0" err="1" smtClean="0">
                <a:solidFill>
                  <a:schemeClr val="bg1"/>
                </a:solidFill>
              </a:rPr>
              <a:t>linh</a:t>
            </a:r>
            <a:r>
              <a:rPr lang="en-US" sz="6600" dirty="0" smtClean="0">
                <a:solidFill>
                  <a:schemeClr val="bg1"/>
                </a:solidFill>
              </a:rPr>
              <a:t> </a:t>
            </a:r>
            <a:r>
              <a:rPr lang="en-US" sz="6600" dirty="0" err="1" smtClean="0">
                <a:solidFill>
                  <a:schemeClr val="bg1"/>
                </a:solidFill>
              </a:rPr>
              <a:t>hồn</a:t>
            </a:r>
            <a:r>
              <a:rPr lang="en-US" sz="6600" dirty="0" smtClean="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384808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err="1" smtClean="0">
                <a:solidFill>
                  <a:srgbClr val="FFFF00"/>
                </a:solidFill>
                <a:cs typeface="Times New Roman" pitchFamily="18" charset="0"/>
              </a:rPr>
              <a:t>Đk</a:t>
            </a: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lễ</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kết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hết</a:t>
            </a:r>
            <a:r>
              <a:rPr lang="en-US" sz="5000" dirty="0" smtClean="0">
                <a:solidFill>
                  <a:schemeClr val="bg1"/>
                </a:solidFill>
                <a:cs typeface="Times New Roman" pitchFamily="18" charset="0"/>
              </a:rPr>
              <a:t> tin </a:t>
            </a:r>
            <a:r>
              <a:rPr lang="en-US" sz="5000" dirty="0" err="1" smtClean="0">
                <a:solidFill>
                  <a:schemeClr val="bg1"/>
                </a:solidFill>
                <a:cs typeface="Times New Roman" pitchFamily="18" charset="0"/>
              </a:rPr>
              <a:t>yêu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hòa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lời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kinh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triền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miên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êm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đềm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ban </a:t>
            </a:r>
            <a:r>
              <a:rPr lang="en-US" sz="5000" dirty="0" err="1" smtClean="0">
                <a:solidFill>
                  <a:schemeClr val="bg1"/>
                </a:solidFill>
                <a:cs typeface="Times New Roman" pitchFamily="18" charset="0"/>
              </a:rPr>
              <a:t>hồng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phúc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dư</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đầy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hôm</a:t>
            </a:r>
            <a:r>
              <a:rPr lang="en-US" sz="5000" dirty="0" smtClean="0">
                <a:solidFill>
                  <a:schemeClr val="bg1"/>
                </a:solidFill>
                <a:cs typeface="Times New Roman" pitchFamily="18" charset="0"/>
              </a:rPr>
              <a:t> nay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mãi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nguyện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trái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nồng</a:t>
            </a:r>
            <a:r>
              <a:rPr lang="en-US" sz="5000" dirty="0" smtClean="0">
                <a:solidFill>
                  <a:schemeClr val="bg1"/>
                </a:solidFill>
                <a:cs typeface="Times New Roman" pitchFamily="18" charset="0"/>
              </a:rPr>
              <a:t> say.</a:t>
            </a:r>
            <a:endParaRPr lang="vi-VN" sz="5000" dirty="0">
              <a:solidFill>
                <a:schemeClr val="bg1"/>
              </a:solidFill>
            </a:endParaRPr>
          </a:p>
        </p:txBody>
      </p:sp>
    </p:spTree>
    <p:extLst>
      <p:ext uri="{BB962C8B-B14F-4D97-AF65-F5344CB8AC3E}">
        <p14:creationId xmlns:p14="http://schemas.microsoft.com/office/powerpoint/2010/main" val="191036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7200" b="0" u="sng" dirty="0" smtClean="0">
                <a:solidFill>
                  <a:srgbClr val="FFFF00"/>
                </a:solidFill>
                <a:effectLst/>
                <a:latin typeface="+mj-lt"/>
              </a:rPr>
              <a:t>Tk2</a:t>
            </a:r>
            <a:r>
              <a:rPr lang="vi-VN" sz="7200" b="0" u="sng" dirty="0" smtClean="0">
                <a:solidFill>
                  <a:srgbClr val="FFFF00"/>
                </a:solidFill>
                <a:effectLst/>
                <a:latin typeface="+mj-lt"/>
              </a:rPr>
              <a:t>:</a:t>
            </a:r>
            <a:r>
              <a:rPr lang="vi-VN" sz="7200" b="0" dirty="0" smtClean="0">
                <a:solidFill>
                  <a:schemeClr val="bg1"/>
                </a:solidFill>
                <a:effectLst/>
                <a:latin typeface="+mj-lt"/>
              </a:rPr>
              <a:t> </a:t>
            </a:r>
            <a:r>
              <a:rPr lang="en-US" sz="7200" dirty="0" err="1" smtClean="0">
                <a:solidFill>
                  <a:schemeClr val="bg1"/>
                </a:solidFill>
                <a:latin typeface="+mj-lt"/>
              </a:rPr>
              <a:t>Xin</a:t>
            </a:r>
            <a:r>
              <a:rPr lang="en-US" sz="7200" dirty="0" smtClean="0">
                <a:solidFill>
                  <a:schemeClr val="bg1"/>
                </a:solidFill>
                <a:latin typeface="+mj-lt"/>
              </a:rPr>
              <a:t> </a:t>
            </a:r>
            <a:r>
              <a:rPr lang="en-US" sz="7200" dirty="0" err="1" smtClean="0">
                <a:solidFill>
                  <a:schemeClr val="bg1"/>
                </a:solidFill>
                <a:latin typeface="+mj-lt"/>
              </a:rPr>
              <a:t>dâng</a:t>
            </a:r>
            <a:r>
              <a:rPr lang="en-US" sz="7200" dirty="0" smtClean="0">
                <a:solidFill>
                  <a:schemeClr val="bg1"/>
                </a:solidFill>
                <a:latin typeface="+mj-lt"/>
              </a:rPr>
              <a:t> </a:t>
            </a:r>
            <a:r>
              <a:rPr lang="en-US" sz="7200" dirty="0" err="1" smtClean="0">
                <a:solidFill>
                  <a:schemeClr val="bg1"/>
                </a:solidFill>
                <a:latin typeface="+mj-lt"/>
              </a:rPr>
              <a:t>lên</a:t>
            </a:r>
            <a:r>
              <a:rPr lang="en-US" sz="7200" dirty="0" smtClean="0">
                <a:solidFill>
                  <a:schemeClr val="bg1"/>
                </a:solidFill>
                <a:latin typeface="+mj-lt"/>
              </a:rPr>
              <a:t> </a:t>
            </a:r>
            <a:r>
              <a:rPr lang="en-US" sz="7200" dirty="0" err="1" smtClean="0">
                <a:solidFill>
                  <a:schemeClr val="bg1"/>
                </a:solidFill>
                <a:latin typeface="+mj-lt"/>
              </a:rPr>
              <a:t>Chúa</a:t>
            </a:r>
            <a:r>
              <a:rPr lang="en-US" sz="7200" dirty="0">
                <a:solidFill>
                  <a:schemeClr val="bg1"/>
                </a:solidFill>
                <a:latin typeface="+mj-lt"/>
              </a:rPr>
              <a:t> </a:t>
            </a:r>
            <a:r>
              <a:rPr lang="en-US" sz="7200" dirty="0" smtClean="0">
                <a:solidFill>
                  <a:schemeClr val="bg1"/>
                </a:solidFill>
                <a:latin typeface="+mj-lt"/>
              </a:rPr>
              <a:t> </a:t>
            </a:r>
            <a:r>
              <a:rPr lang="en-US" sz="7200" dirty="0" err="1" smtClean="0">
                <a:solidFill>
                  <a:schemeClr val="bg1"/>
                </a:solidFill>
                <a:latin typeface="+mj-lt"/>
              </a:rPr>
              <a:t>tuổi</a:t>
            </a:r>
            <a:r>
              <a:rPr lang="en-US" sz="7200" dirty="0" smtClean="0">
                <a:solidFill>
                  <a:schemeClr val="bg1"/>
                </a:solidFill>
                <a:latin typeface="+mj-lt"/>
              </a:rPr>
              <a:t> </a:t>
            </a:r>
            <a:r>
              <a:rPr lang="en-US" sz="7200" dirty="0" err="1" smtClean="0">
                <a:solidFill>
                  <a:schemeClr val="bg1"/>
                </a:solidFill>
                <a:latin typeface="+mj-lt"/>
              </a:rPr>
              <a:t>thanh</a:t>
            </a:r>
            <a:r>
              <a:rPr lang="en-US" sz="7200" dirty="0" smtClean="0">
                <a:solidFill>
                  <a:schemeClr val="bg1"/>
                </a:solidFill>
                <a:latin typeface="+mj-lt"/>
              </a:rPr>
              <a:t> </a:t>
            </a:r>
            <a:r>
              <a:rPr lang="en-US" sz="7200" dirty="0" err="1" smtClean="0">
                <a:solidFill>
                  <a:schemeClr val="bg1"/>
                </a:solidFill>
                <a:latin typeface="+mj-lt"/>
              </a:rPr>
              <a:t>xuân</a:t>
            </a:r>
            <a:r>
              <a:rPr lang="en-US" sz="7200" dirty="0" smtClean="0">
                <a:solidFill>
                  <a:schemeClr val="bg1"/>
                </a:solidFill>
                <a:latin typeface="+mj-lt"/>
              </a:rPr>
              <a:t> </a:t>
            </a:r>
            <a:r>
              <a:rPr lang="en-US" sz="7200" dirty="0" err="1" smtClean="0">
                <a:solidFill>
                  <a:schemeClr val="bg1"/>
                </a:solidFill>
                <a:latin typeface="+mj-lt"/>
              </a:rPr>
              <a:t>là</a:t>
            </a:r>
            <a:r>
              <a:rPr lang="en-US" sz="7200" dirty="0" smtClean="0">
                <a:solidFill>
                  <a:schemeClr val="bg1"/>
                </a:solidFill>
                <a:latin typeface="+mj-lt"/>
              </a:rPr>
              <a:t> </a:t>
            </a:r>
            <a:r>
              <a:rPr lang="en-US" sz="7200" dirty="0" err="1" smtClean="0">
                <a:solidFill>
                  <a:schemeClr val="bg1"/>
                </a:solidFill>
                <a:latin typeface="+mj-lt"/>
              </a:rPr>
              <a:t>tình</a:t>
            </a:r>
            <a:r>
              <a:rPr lang="en-US" sz="7200" dirty="0" smtClean="0">
                <a:solidFill>
                  <a:schemeClr val="bg1"/>
                </a:solidFill>
                <a:latin typeface="+mj-lt"/>
              </a:rPr>
              <a:t> </a:t>
            </a:r>
            <a:r>
              <a:rPr lang="en-US" sz="7200" dirty="0" err="1" smtClean="0">
                <a:solidFill>
                  <a:schemeClr val="bg1"/>
                </a:solidFill>
                <a:latin typeface="+mj-lt"/>
              </a:rPr>
              <a:t>yêu</a:t>
            </a:r>
            <a:r>
              <a:rPr lang="en-US" sz="7200" dirty="0" smtClean="0">
                <a:solidFill>
                  <a:schemeClr val="bg1"/>
                </a:solidFill>
                <a:latin typeface="+mj-lt"/>
              </a:rPr>
              <a:t> </a:t>
            </a:r>
            <a:r>
              <a:rPr lang="en-US" sz="7200" dirty="0" err="1" smtClean="0">
                <a:solidFill>
                  <a:schemeClr val="bg1"/>
                </a:solidFill>
                <a:latin typeface="+mj-lt"/>
              </a:rPr>
              <a:t>chan</a:t>
            </a:r>
            <a:r>
              <a:rPr lang="en-US" sz="7200" dirty="0" smtClean="0">
                <a:solidFill>
                  <a:schemeClr val="bg1"/>
                </a:solidFill>
                <a:latin typeface="+mj-lt"/>
              </a:rPr>
              <a:t> </a:t>
            </a:r>
            <a:r>
              <a:rPr lang="en-US" sz="7200" dirty="0" err="1" smtClean="0">
                <a:solidFill>
                  <a:schemeClr val="bg1"/>
                </a:solidFill>
                <a:latin typeface="+mj-lt"/>
              </a:rPr>
              <a:t>hòa</a:t>
            </a:r>
            <a:r>
              <a:rPr lang="en-US" sz="7200" dirty="0" smtClean="0">
                <a:solidFill>
                  <a:schemeClr val="bg1"/>
                </a:solidFill>
                <a:latin typeface="+mj-lt"/>
              </a:rPr>
              <a:t> </a:t>
            </a:r>
            <a:r>
              <a:rPr lang="en-US" sz="7200" dirty="0" err="1" smtClean="0">
                <a:solidFill>
                  <a:schemeClr val="bg1"/>
                </a:solidFill>
                <a:latin typeface="+mj-lt"/>
              </a:rPr>
              <a:t>sức</a:t>
            </a:r>
            <a:r>
              <a:rPr lang="en-US" sz="7200" dirty="0" smtClean="0">
                <a:solidFill>
                  <a:schemeClr val="bg1"/>
                </a:solidFill>
                <a:latin typeface="+mj-lt"/>
              </a:rPr>
              <a:t> </a:t>
            </a:r>
            <a:r>
              <a:rPr lang="en-US" sz="7200" dirty="0" err="1" smtClean="0">
                <a:solidFill>
                  <a:schemeClr val="bg1"/>
                </a:solidFill>
                <a:latin typeface="+mj-lt"/>
              </a:rPr>
              <a:t>sống</a:t>
            </a:r>
            <a:r>
              <a:rPr lang="en-US" sz="7200" dirty="0" smtClean="0">
                <a:solidFill>
                  <a:schemeClr val="bg1"/>
                </a:solidFill>
                <a:latin typeface="+mj-lt"/>
              </a:rPr>
              <a:t>.</a:t>
            </a:r>
            <a:endParaRPr lang="vi-VN" sz="7200" dirty="0">
              <a:solidFill>
                <a:schemeClr val="bg1"/>
              </a:solidFill>
              <a:latin typeface="+mj-lt"/>
            </a:endParaRPr>
          </a:p>
        </p:txBody>
      </p:sp>
    </p:spTree>
    <p:extLst>
      <p:ext uri="{BB962C8B-B14F-4D97-AF65-F5344CB8AC3E}">
        <p14:creationId xmlns:p14="http://schemas.microsoft.com/office/powerpoint/2010/main" val="19815587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600" u="sng" dirty="0" smtClean="0">
                <a:solidFill>
                  <a:srgbClr val="FFFF00"/>
                </a:solidFill>
                <a:cs typeface="Times New Roman" pitchFamily="18" charset="0"/>
              </a:rPr>
              <a:t>**:</a:t>
            </a:r>
            <a:r>
              <a:rPr lang="en-US" sz="6600" dirty="0" smtClean="0">
                <a:solidFill>
                  <a:schemeClr val="bg1"/>
                </a:solidFill>
                <a:cs typeface="Times New Roman" pitchFamily="18" charset="0"/>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a:solidFill>
                  <a:schemeClr val="bg1"/>
                </a:solidFill>
              </a:rPr>
              <a:t> </a:t>
            </a:r>
            <a:r>
              <a:rPr lang="en-US" sz="6600" dirty="0" err="1" smtClean="0">
                <a:solidFill>
                  <a:schemeClr val="bg1"/>
                </a:solidFill>
              </a:rPr>
              <a:t>những</a:t>
            </a:r>
            <a:r>
              <a:rPr lang="en-US" sz="6600" dirty="0" smtClean="0">
                <a:solidFill>
                  <a:schemeClr val="bg1"/>
                </a:solidFill>
              </a:rPr>
              <a:t> </a:t>
            </a:r>
            <a:r>
              <a:rPr lang="en-US" sz="6600" dirty="0" err="1" smtClean="0">
                <a:solidFill>
                  <a:schemeClr val="bg1"/>
                </a:solidFill>
              </a:rPr>
              <a:t>ước</a:t>
            </a:r>
            <a:r>
              <a:rPr lang="en-US" sz="6600" dirty="0" smtClean="0">
                <a:solidFill>
                  <a:schemeClr val="bg1"/>
                </a:solidFill>
              </a:rPr>
              <a:t> </a:t>
            </a:r>
            <a:r>
              <a:rPr lang="en-US" sz="6600" dirty="0" err="1" smtClean="0">
                <a:solidFill>
                  <a:schemeClr val="bg1"/>
                </a:solidFill>
              </a:rPr>
              <a:t>mơ</a:t>
            </a:r>
            <a:r>
              <a:rPr lang="en-US" sz="6600" dirty="0" smtClean="0">
                <a:solidFill>
                  <a:schemeClr val="bg1"/>
                </a:solidFill>
              </a:rPr>
              <a:t> </a:t>
            </a:r>
            <a:r>
              <a:rPr lang="en-US" sz="6600" dirty="0" err="1" smtClean="0">
                <a:solidFill>
                  <a:schemeClr val="bg1"/>
                </a:solidFill>
              </a:rPr>
              <a:t>hồng</a:t>
            </a:r>
            <a:r>
              <a:rPr lang="en-US" sz="6600" dirty="0" smtClean="0">
                <a:solidFill>
                  <a:schemeClr val="bg1"/>
                </a:solidFill>
              </a:rPr>
              <a:t> con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a:solidFill>
                  <a:schemeClr val="bg1"/>
                </a:solidFill>
              </a:rPr>
              <a:t> </a:t>
            </a:r>
            <a:r>
              <a:rPr lang="en-US" sz="6600" dirty="0" err="1" smtClean="0">
                <a:solidFill>
                  <a:schemeClr val="bg1"/>
                </a:solidFill>
              </a:rPr>
              <a:t>niềm</a:t>
            </a:r>
            <a:r>
              <a:rPr lang="en-US" sz="6600" dirty="0" smtClean="0">
                <a:solidFill>
                  <a:schemeClr val="bg1"/>
                </a:solidFill>
              </a:rPr>
              <a:t> tin </a:t>
            </a:r>
            <a:r>
              <a:rPr lang="en-US" sz="6600" dirty="0" err="1" smtClean="0">
                <a:solidFill>
                  <a:schemeClr val="bg1"/>
                </a:solidFill>
              </a:rPr>
              <a:t>ngất</a:t>
            </a:r>
            <a:r>
              <a:rPr lang="en-US" sz="6600" dirty="0" smtClean="0">
                <a:solidFill>
                  <a:schemeClr val="bg1"/>
                </a:solidFill>
              </a:rPr>
              <a:t> </a:t>
            </a:r>
            <a:r>
              <a:rPr lang="en-US" sz="6600" dirty="0" err="1" smtClean="0">
                <a:solidFill>
                  <a:schemeClr val="bg1"/>
                </a:solidFill>
              </a:rPr>
              <a:t>ngây</a:t>
            </a:r>
            <a:r>
              <a:rPr lang="en-US" sz="6600" dirty="0" smtClean="0">
                <a:solidFill>
                  <a:schemeClr val="bg1"/>
                </a:solidFill>
              </a:rPr>
              <a:t> </a:t>
            </a:r>
            <a:r>
              <a:rPr lang="en-US" sz="6600" dirty="0" err="1" smtClean="0">
                <a:solidFill>
                  <a:schemeClr val="bg1"/>
                </a:solidFill>
              </a:rPr>
              <a:t>hương</a:t>
            </a:r>
            <a:r>
              <a:rPr lang="en-US" sz="6600" dirty="0" smtClean="0">
                <a:solidFill>
                  <a:schemeClr val="bg1"/>
                </a:solidFill>
              </a:rPr>
              <a:t> </a:t>
            </a:r>
            <a:r>
              <a:rPr lang="en-US" sz="6600" dirty="0" err="1" smtClean="0">
                <a:solidFill>
                  <a:schemeClr val="bg1"/>
                </a:solidFill>
              </a:rPr>
              <a:t>lòng</a:t>
            </a:r>
            <a:r>
              <a:rPr lang="en-US" sz="6600" dirty="0" smtClean="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385968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err="1" smtClean="0">
                <a:solidFill>
                  <a:srgbClr val="FFFF00"/>
                </a:solidFill>
                <a:cs typeface="Times New Roman" pitchFamily="18" charset="0"/>
              </a:rPr>
              <a:t>Đk</a:t>
            </a: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lễ</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kết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hết</a:t>
            </a:r>
            <a:r>
              <a:rPr lang="en-US" sz="5000" dirty="0" smtClean="0">
                <a:solidFill>
                  <a:schemeClr val="bg1"/>
                </a:solidFill>
                <a:cs typeface="Times New Roman" pitchFamily="18" charset="0"/>
              </a:rPr>
              <a:t> tin </a:t>
            </a:r>
            <a:r>
              <a:rPr lang="en-US" sz="5000" dirty="0" err="1" smtClean="0">
                <a:solidFill>
                  <a:schemeClr val="bg1"/>
                </a:solidFill>
                <a:cs typeface="Times New Roman" pitchFamily="18" charset="0"/>
              </a:rPr>
              <a:t>yêu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hòa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lời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kinh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triền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miên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êm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đềm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ban </a:t>
            </a:r>
            <a:r>
              <a:rPr lang="en-US" sz="5000" dirty="0" err="1" smtClean="0">
                <a:solidFill>
                  <a:schemeClr val="bg1"/>
                </a:solidFill>
                <a:cs typeface="Times New Roman" pitchFamily="18" charset="0"/>
              </a:rPr>
              <a:t>hồng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phúc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dư</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đầy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hôm</a:t>
            </a:r>
            <a:r>
              <a:rPr lang="en-US" sz="5000" dirty="0" smtClean="0">
                <a:solidFill>
                  <a:schemeClr val="bg1"/>
                </a:solidFill>
                <a:cs typeface="Times New Roman" pitchFamily="18" charset="0"/>
              </a:rPr>
              <a:t> nay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mãi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nguyện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trái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nồng</a:t>
            </a:r>
            <a:r>
              <a:rPr lang="en-US" sz="5000" dirty="0" smtClean="0">
                <a:solidFill>
                  <a:schemeClr val="bg1"/>
                </a:solidFill>
                <a:cs typeface="Times New Roman" pitchFamily="18" charset="0"/>
              </a:rPr>
              <a:t> say.</a:t>
            </a:r>
            <a:endParaRPr lang="vi-VN" sz="5000" dirty="0">
              <a:solidFill>
                <a:schemeClr val="bg1"/>
              </a:solidFill>
            </a:endParaRPr>
          </a:p>
        </p:txBody>
      </p:sp>
    </p:spTree>
    <p:extLst>
      <p:ext uri="{BB962C8B-B14F-4D97-AF65-F5344CB8AC3E}">
        <p14:creationId xmlns:p14="http://schemas.microsoft.com/office/powerpoint/2010/main" val="244202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286492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7200" b="0" u="sng" dirty="0" smtClean="0">
                <a:solidFill>
                  <a:srgbClr val="FFFF00"/>
                </a:solidFill>
                <a:effectLst/>
                <a:latin typeface="+mj-lt"/>
              </a:rPr>
              <a:t>Tk3</a:t>
            </a:r>
            <a:r>
              <a:rPr lang="vi-VN" sz="7200" b="0" u="sng" dirty="0" smtClean="0">
                <a:solidFill>
                  <a:srgbClr val="FFFF00"/>
                </a:solidFill>
                <a:effectLst/>
                <a:latin typeface="+mj-lt"/>
              </a:rPr>
              <a:t>:</a:t>
            </a:r>
            <a:r>
              <a:rPr lang="vi-VN" sz="7200" b="0" dirty="0" smtClean="0">
                <a:solidFill>
                  <a:schemeClr val="bg1"/>
                </a:solidFill>
                <a:effectLst/>
                <a:latin typeface="+mj-lt"/>
              </a:rPr>
              <a:t> </a:t>
            </a:r>
            <a:r>
              <a:rPr lang="en-US" sz="7200" dirty="0" err="1" smtClean="0">
                <a:solidFill>
                  <a:schemeClr val="bg1"/>
                </a:solidFill>
                <a:latin typeface="+mj-lt"/>
              </a:rPr>
              <a:t>Xin</a:t>
            </a:r>
            <a:r>
              <a:rPr lang="en-US" sz="7200" dirty="0" smtClean="0">
                <a:solidFill>
                  <a:schemeClr val="bg1"/>
                </a:solidFill>
                <a:latin typeface="+mj-lt"/>
              </a:rPr>
              <a:t> </a:t>
            </a:r>
            <a:r>
              <a:rPr lang="en-US" sz="7200" dirty="0" err="1" smtClean="0">
                <a:solidFill>
                  <a:schemeClr val="bg1"/>
                </a:solidFill>
                <a:latin typeface="+mj-lt"/>
              </a:rPr>
              <a:t>dâng</a:t>
            </a:r>
            <a:r>
              <a:rPr lang="en-US" sz="7200" dirty="0" smtClean="0">
                <a:solidFill>
                  <a:schemeClr val="bg1"/>
                </a:solidFill>
                <a:latin typeface="+mj-lt"/>
              </a:rPr>
              <a:t> </a:t>
            </a:r>
            <a:r>
              <a:rPr lang="en-US" sz="7200" dirty="0" err="1" smtClean="0">
                <a:solidFill>
                  <a:schemeClr val="bg1"/>
                </a:solidFill>
                <a:latin typeface="+mj-lt"/>
              </a:rPr>
              <a:t>lên</a:t>
            </a:r>
            <a:r>
              <a:rPr lang="en-US" sz="7200" dirty="0" smtClean="0">
                <a:solidFill>
                  <a:schemeClr val="bg1"/>
                </a:solidFill>
                <a:latin typeface="+mj-lt"/>
              </a:rPr>
              <a:t> </a:t>
            </a:r>
            <a:r>
              <a:rPr lang="en-US" sz="7200" dirty="0" err="1" smtClean="0">
                <a:solidFill>
                  <a:schemeClr val="bg1"/>
                </a:solidFill>
                <a:latin typeface="+mj-lt"/>
              </a:rPr>
              <a:t>những</a:t>
            </a:r>
            <a:r>
              <a:rPr lang="en-US" sz="7200" dirty="0" smtClean="0">
                <a:solidFill>
                  <a:schemeClr val="bg1"/>
                </a:solidFill>
                <a:latin typeface="+mj-lt"/>
              </a:rPr>
              <a:t> </a:t>
            </a:r>
            <a:r>
              <a:rPr lang="en-US" sz="7200" dirty="0" err="1" smtClean="0">
                <a:solidFill>
                  <a:schemeClr val="bg1"/>
                </a:solidFill>
                <a:latin typeface="+mj-lt"/>
              </a:rPr>
              <a:t>niềm</a:t>
            </a:r>
            <a:r>
              <a:rPr lang="en-US" sz="7200" dirty="0" smtClean="0">
                <a:solidFill>
                  <a:schemeClr val="bg1"/>
                </a:solidFill>
                <a:latin typeface="+mj-lt"/>
              </a:rPr>
              <a:t> </a:t>
            </a:r>
            <a:r>
              <a:rPr lang="en-US" sz="7200" dirty="0" err="1" smtClean="0">
                <a:solidFill>
                  <a:schemeClr val="bg1"/>
                </a:solidFill>
                <a:latin typeface="+mj-lt"/>
              </a:rPr>
              <a:t>khổ</a:t>
            </a:r>
            <a:r>
              <a:rPr lang="en-US" sz="7200" dirty="0" smtClean="0">
                <a:solidFill>
                  <a:schemeClr val="bg1"/>
                </a:solidFill>
                <a:latin typeface="+mj-lt"/>
              </a:rPr>
              <a:t> </a:t>
            </a:r>
            <a:r>
              <a:rPr lang="en-US" sz="7200" dirty="0" err="1" smtClean="0">
                <a:solidFill>
                  <a:schemeClr val="bg1"/>
                </a:solidFill>
                <a:latin typeface="+mj-lt"/>
              </a:rPr>
              <a:t>đau</a:t>
            </a:r>
            <a:r>
              <a:rPr lang="en-US" sz="7200" dirty="0" smtClean="0">
                <a:solidFill>
                  <a:schemeClr val="bg1"/>
                </a:solidFill>
                <a:latin typeface="+mj-lt"/>
              </a:rPr>
              <a:t> </a:t>
            </a:r>
            <a:r>
              <a:rPr lang="en-US" sz="7200" dirty="0" err="1" smtClean="0">
                <a:solidFill>
                  <a:schemeClr val="bg1"/>
                </a:solidFill>
                <a:latin typeface="+mj-lt"/>
              </a:rPr>
              <a:t>dù</a:t>
            </a:r>
            <a:r>
              <a:rPr lang="en-US" sz="7200" dirty="0" smtClean="0">
                <a:solidFill>
                  <a:schemeClr val="bg1"/>
                </a:solidFill>
                <a:latin typeface="+mj-lt"/>
              </a:rPr>
              <a:t> </a:t>
            </a:r>
            <a:r>
              <a:rPr lang="en-US" sz="7200" dirty="0" err="1" smtClean="0">
                <a:solidFill>
                  <a:schemeClr val="bg1"/>
                </a:solidFill>
                <a:latin typeface="+mj-lt"/>
              </a:rPr>
              <a:t>ngày</a:t>
            </a:r>
            <a:r>
              <a:rPr lang="en-US" sz="7200" dirty="0" smtClean="0">
                <a:solidFill>
                  <a:schemeClr val="bg1"/>
                </a:solidFill>
                <a:latin typeface="+mj-lt"/>
              </a:rPr>
              <a:t> </a:t>
            </a:r>
            <a:r>
              <a:rPr lang="en-US" sz="7200" dirty="0" err="1" smtClean="0">
                <a:solidFill>
                  <a:schemeClr val="bg1"/>
                </a:solidFill>
                <a:latin typeface="+mj-lt"/>
              </a:rPr>
              <a:t>sau</a:t>
            </a:r>
            <a:r>
              <a:rPr lang="en-US" sz="7200" dirty="0" smtClean="0">
                <a:solidFill>
                  <a:schemeClr val="bg1"/>
                </a:solidFill>
                <a:latin typeface="+mj-lt"/>
              </a:rPr>
              <a:t> </a:t>
            </a:r>
            <a:r>
              <a:rPr lang="en-US" sz="7200" dirty="0" err="1" smtClean="0">
                <a:solidFill>
                  <a:schemeClr val="bg1"/>
                </a:solidFill>
                <a:latin typeface="+mj-lt"/>
              </a:rPr>
              <a:t>mây</a:t>
            </a:r>
            <a:r>
              <a:rPr lang="en-US" sz="7200" dirty="0" smtClean="0">
                <a:solidFill>
                  <a:schemeClr val="bg1"/>
                </a:solidFill>
                <a:latin typeface="+mj-lt"/>
              </a:rPr>
              <a:t> </a:t>
            </a:r>
            <a:r>
              <a:rPr lang="en-US" sz="7200" dirty="0" err="1" smtClean="0">
                <a:solidFill>
                  <a:schemeClr val="bg1"/>
                </a:solidFill>
                <a:latin typeface="+mj-lt"/>
              </a:rPr>
              <a:t>sầu</a:t>
            </a:r>
            <a:r>
              <a:rPr lang="en-US" sz="7200" dirty="0" smtClean="0">
                <a:solidFill>
                  <a:schemeClr val="bg1"/>
                </a:solidFill>
                <a:latin typeface="+mj-lt"/>
              </a:rPr>
              <a:t> </a:t>
            </a:r>
            <a:r>
              <a:rPr lang="en-US" sz="7200" dirty="0" err="1" smtClean="0">
                <a:solidFill>
                  <a:schemeClr val="bg1"/>
                </a:solidFill>
                <a:latin typeface="+mj-lt"/>
              </a:rPr>
              <a:t>che</a:t>
            </a:r>
            <a:r>
              <a:rPr lang="en-US" sz="7200" dirty="0" smtClean="0">
                <a:solidFill>
                  <a:schemeClr val="bg1"/>
                </a:solidFill>
                <a:latin typeface="+mj-lt"/>
              </a:rPr>
              <a:t> </a:t>
            </a:r>
            <a:r>
              <a:rPr lang="en-US" sz="7200" dirty="0" err="1" smtClean="0">
                <a:solidFill>
                  <a:schemeClr val="bg1"/>
                </a:solidFill>
                <a:latin typeface="+mj-lt"/>
              </a:rPr>
              <a:t>lối</a:t>
            </a:r>
            <a:r>
              <a:rPr lang="en-US" sz="7200" dirty="0" smtClean="0">
                <a:solidFill>
                  <a:schemeClr val="bg1"/>
                </a:solidFill>
                <a:latin typeface="+mj-lt"/>
              </a:rPr>
              <a:t>.</a:t>
            </a:r>
            <a:endParaRPr lang="vi-VN" sz="7200" dirty="0">
              <a:solidFill>
                <a:schemeClr val="bg1"/>
              </a:solidFill>
              <a:latin typeface="+mj-lt"/>
            </a:endParaRPr>
          </a:p>
        </p:txBody>
      </p:sp>
    </p:spTree>
    <p:extLst>
      <p:ext uri="{BB962C8B-B14F-4D97-AF65-F5344CB8AC3E}">
        <p14:creationId xmlns:p14="http://schemas.microsoft.com/office/powerpoint/2010/main" val="38972720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600" u="sng" dirty="0" smtClean="0">
                <a:solidFill>
                  <a:srgbClr val="FFFF00"/>
                </a:solidFill>
                <a:cs typeface="Times New Roman" pitchFamily="18" charset="0"/>
              </a:rPr>
              <a:t>**:</a:t>
            </a:r>
            <a:r>
              <a:rPr lang="en-US" sz="6600" dirty="0" smtClean="0">
                <a:solidFill>
                  <a:schemeClr val="bg1"/>
                </a:solidFill>
                <a:cs typeface="Times New Roman" pitchFamily="18" charset="0"/>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lên</a:t>
            </a:r>
            <a:r>
              <a:rPr lang="en-US" sz="6600" dirty="0">
                <a:solidFill>
                  <a:schemeClr val="bg1"/>
                </a:solidFill>
              </a:rPr>
              <a:t> </a:t>
            </a:r>
            <a:r>
              <a:rPr lang="en-US" sz="6600" dirty="0" err="1" smtClean="0">
                <a:solidFill>
                  <a:schemeClr val="bg1"/>
                </a:solidFill>
              </a:rPr>
              <a:t>kiếp</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đơn</a:t>
            </a:r>
            <a:r>
              <a:rPr lang="en-US" sz="6600" dirty="0" smtClean="0">
                <a:solidFill>
                  <a:schemeClr val="bg1"/>
                </a:solidFill>
              </a:rPr>
              <a:t> </a:t>
            </a:r>
            <a:r>
              <a:rPr lang="en-US" sz="6600" dirty="0" err="1" smtClean="0">
                <a:solidFill>
                  <a:schemeClr val="bg1"/>
                </a:solidFill>
              </a:rPr>
              <a:t>nghèo</a:t>
            </a:r>
            <a:r>
              <a:rPr lang="en-US" sz="6600" dirty="0" smtClean="0">
                <a:solidFill>
                  <a:schemeClr val="bg1"/>
                </a:solidFill>
              </a:rPr>
              <a:t> con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dâng</a:t>
            </a:r>
            <a:r>
              <a:rPr lang="en-US" sz="6600" dirty="0" smtClean="0">
                <a:solidFill>
                  <a:schemeClr val="bg1"/>
                </a:solidFill>
              </a:rPr>
              <a:t> </a:t>
            </a:r>
            <a:r>
              <a:rPr lang="en-US" sz="6600" dirty="0" err="1" smtClean="0">
                <a:solidFill>
                  <a:schemeClr val="bg1"/>
                </a:solidFill>
              </a:rPr>
              <a:t>là</a:t>
            </a:r>
            <a:r>
              <a:rPr lang="en-US" sz="6600" dirty="0" smtClean="0">
                <a:solidFill>
                  <a:schemeClr val="bg1"/>
                </a:solidFill>
              </a:rPr>
              <a:t> </a:t>
            </a:r>
            <a:r>
              <a:rPr lang="en-US" sz="6600" dirty="0" err="1" smtClean="0">
                <a:solidFill>
                  <a:schemeClr val="bg1"/>
                </a:solidFill>
              </a:rPr>
              <a:t>bao</a:t>
            </a:r>
            <a:r>
              <a:rPr lang="en-US" sz="6600" dirty="0" smtClean="0">
                <a:solidFill>
                  <a:schemeClr val="bg1"/>
                </a:solidFill>
              </a:rPr>
              <a:t> </a:t>
            </a:r>
            <a:r>
              <a:rPr lang="en-US" sz="6600" dirty="0" err="1" smtClean="0">
                <a:solidFill>
                  <a:schemeClr val="bg1"/>
                </a:solidFill>
              </a:rPr>
              <a:t>khó</a:t>
            </a:r>
            <a:r>
              <a:rPr lang="en-US" sz="6600" dirty="0" smtClean="0">
                <a:solidFill>
                  <a:schemeClr val="bg1"/>
                </a:solidFill>
              </a:rPr>
              <a:t> </a:t>
            </a:r>
            <a:r>
              <a:rPr lang="en-US" sz="6600" dirty="0" err="1" smtClean="0">
                <a:solidFill>
                  <a:schemeClr val="bg1"/>
                </a:solidFill>
              </a:rPr>
              <a:t>nguy</a:t>
            </a:r>
            <a:r>
              <a:rPr lang="en-US" sz="6600" dirty="0" smtClean="0">
                <a:solidFill>
                  <a:schemeClr val="bg1"/>
                </a:solidFill>
              </a:rPr>
              <a:t> </a:t>
            </a:r>
            <a:r>
              <a:rPr lang="en-US" sz="6600" dirty="0" err="1" smtClean="0">
                <a:solidFill>
                  <a:schemeClr val="bg1"/>
                </a:solidFill>
              </a:rPr>
              <a:t>trong</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1062282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err="1" smtClean="0">
                <a:solidFill>
                  <a:srgbClr val="FFFF00"/>
                </a:solidFill>
                <a:cs typeface="Times New Roman" pitchFamily="18" charset="0"/>
              </a:rPr>
              <a:t>Đk</a:t>
            </a: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của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lễ</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kết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hết</a:t>
            </a:r>
            <a:r>
              <a:rPr lang="en-US" sz="5000" dirty="0" smtClean="0">
                <a:solidFill>
                  <a:schemeClr val="bg1"/>
                </a:solidFill>
                <a:cs typeface="Times New Roman" pitchFamily="18" charset="0"/>
              </a:rPr>
              <a:t> tin </a:t>
            </a:r>
            <a:r>
              <a:rPr lang="en-US" sz="5000" dirty="0" err="1" smtClean="0">
                <a:solidFill>
                  <a:schemeClr val="bg1"/>
                </a:solidFill>
                <a:cs typeface="Times New Roman" pitchFamily="18" charset="0"/>
              </a:rPr>
              <a:t>yêu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hòa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lời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kinh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triền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miên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êm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đềm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Xin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ban </a:t>
            </a:r>
            <a:r>
              <a:rPr lang="en-US" sz="5000" dirty="0" err="1" smtClean="0">
                <a:solidFill>
                  <a:schemeClr val="bg1"/>
                </a:solidFill>
                <a:cs typeface="Times New Roman" pitchFamily="18" charset="0"/>
              </a:rPr>
              <a:t>hồng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phúc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dư</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đầy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hôm</a:t>
            </a:r>
            <a:r>
              <a:rPr lang="en-US" sz="5000" dirty="0" smtClean="0">
                <a:solidFill>
                  <a:schemeClr val="bg1"/>
                </a:solidFill>
                <a:cs typeface="Times New Roman" pitchFamily="18" charset="0"/>
              </a:rPr>
              <a:t> nay </a:t>
            </a:r>
            <a:r>
              <a:rPr lang="en-US" sz="5000" dirty="0" err="1" smtClean="0">
                <a:solidFill>
                  <a:schemeClr val="bg1"/>
                </a:solidFill>
                <a:cs typeface="Times New Roman" pitchFamily="18" charset="0"/>
              </a:rPr>
              <a:t>và</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mãi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lai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nguyện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dâng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trái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nồng</a:t>
            </a:r>
            <a:r>
              <a:rPr lang="en-US" sz="5000" dirty="0" smtClean="0">
                <a:solidFill>
                  <a:schemeClr val="bg1"/>
                </a:solidFill>
                <a:cs typeface="Times New Roman" pitchFamily="18" charset="0"/>
              </a:rPr>
              <a:t> say.</a:t>
            </a:r>
            <a:endParaRPr lang="vi-VN" sz="5000" dirty="0">
              <a:solidFill>
                <a:schemeClr val="bg1"/>
              </a:solidFill>
            </a:endParaRPr>
          </a:p>
        </p:txBody>
      </p:sp>
    </p:spTree>
    <p:extLst>
      <p:ext uri="{BB962C8B-B14F-4D97-AF65-F5344CB8AC3E}">
        <p14:creationId xmlns:p14="http://schemas.microsoft.com/office/powerpoint/2010/main" val="2605702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972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3831673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Nguyện</a:t>
            </a:r>
            <a:r>
              <a:rPr lang="en-US" sz="6000" b="0" u="sng" dirty="0" smtClean="0">
                <a:solidFill>
                  <a:srgbClr val="FFFF00"/>
                </a:solidFill>
                <a:effectLst/>
              </a:rPr>
              <a:t> </a:t>
            </a:r>
            <a:r>
              <a:rPr lang="en-US" sz="6000" b="0" u="sng" dirty="0" err="1" smtClean="0">
                <a:solidFill>
                  <a:srgbClr val="FFFF00"/>
                </a:solidFill>
                <a:effectLst/>
              </a:rPr>
              <a:t>Hiệp</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dirty="0" err="1" smtClean="0">
                <a:solidFill>
                  <a:srgbClr val="FFFF00"/>
                </a:solidFill>
              </a:rPr>
              <a:t>Yêu</a:t>
            </a:r>
            <a:r>
              <a:rPr lang="en-US" sz="8000" dirty="0" smtClean="0">
                <a:solidFill>
                  <a:srgbClr val="FFFF00"/>
                </a:solidFill>
              </a:rPr>
              <a:t> </a:t>
            </a:r>
            <a:r>
              <a:rPr lang="en-US" sz="8000" dirty="0" err="1" smtClean="0">
                <a:solidFill>
                  <a:srgbClr val="FFFF00"/>
                </a:solidFill>
              </a:rPr>
              <a:t>Thương</a:t>
            </a:r>
            <a:r>
              <a:rPr lang="en-US" sz="8000" dirty="0" smtClean="0">
                <a:solidFill>
                  <a:srgbClr val="FFFF00"/>
                </a:solidFill>
              </a:rPr>
              <a:t> </a:t>
            </a:r>
            <a:br>
              <a:rPr lang="en-US" sz="8000" dirty="0" smtClean="0">
                <a:solidFill>
                  <a:srgbClr val="FFFF00"/>
                </a:solidFill>
              </a:rPr>
            </a:br>
            <a:r>
              <a:rPr lang="en-US" sz="8000" dirty="0" smtClean="0">
                <a:solidFill>
                  <a:srgbClr val="FFFF00"/>
                </a:solidFill>
              </a:rPr>
              <a:t>Cho </a:t>
            </a:r>
            <a:r>
              <a:rPr lang="en-US" sz="8000" dirty="0" err="1" smtClean="0">
                <a:solidFill>
                  <a:srgbClr val="FFFF00"/>
                </a:solidFill>
              </a:rPr>
              <a:t>Người</a:t>
            </a:r>
            <a:r>
              <a:rPr lang="en-US" sz="6600" b="0" dirty="0" smtClean="0">
                <a:solidFill>
                  <a:srgbClr val="FFFF00"/>
                </a:solidFill>
                <a:effectLst/>
              </a:rPr>
              <a:t/>
            </a:r>
            <a:br>
              <a:rPr lang="en-US" sz="6600" b="0" dirty="0" smtClean="0">
                <a:solidFill>
                  <a:srgbClr val="FFFF00"/>
                </a:solidFill>
                <a:effectLst/>
              </a:rPr>
            </a:br>
            <a:r>
              <a:rPr lang="en-US" sz="6000" i="1" dirty="0" err="1" smtClean="0">
                <a:solidFill>
                  <a:schemeClr val="bg1"/>
                </a:solidFill>
              </a:rPr>
              <a:t>Hồng</a:t>
            </a:r>
            <a:r>
              <a:rPr lang="en-US" sz="6000" i="1" dirty="0" smtClean="0">
                <a:solidFill>
                  <a:schemeClr val="bg1"/>
                </a:solidFill>
              </a:rPr>
              <a:t> </a:t>
            </a:r>
            <a:r>
              <a:rPr lang="en-US" sz="6000" i="1" dirty="0" err="1" smtClean="0">
                <a:solidFill>
                  <a:schemeClr val="bg1"/>
                </a:solidFill>
              </a:rPr>
              <a:t>Trần</a:t>
            </a:r>
            <a:endParaRPr lang="en-US" sz="6000" b="0" i="1" dirty="0">
              <a:solidFill>
                <a:schemeClr val="bg1"/>
              </a:solidFill>
              <a:effectLst/>
            </a:endParaRPr>
          </a:p>
        </p:txBody>
      </p:sp>
    </p:spTree>
    <p:extLst>
      <p:ext uri="{BB962C8B-B14F-4D97-AF65-F5344CB8AC3E}">
        <p14:creationId xmlns:p14="http://schemas.microsoft.com/office/powerpoint/2010/main" val="8198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100" u="sng" dirty="0" smtClean="0">
                <a:solidFill>
                  <a:srgbClr val="FFFF00"/>
                </a:solidFill>
                <a:cs typeface="Times New Roman" pitchFamily="18" charset="0"/>
              </a:rPr>
              <a:t>Tk1:</a:t>
            </a:r>
            <a:r>
              <a:rPr lang="en-US" sz="5100" dirty="0" smtClean="0">
                <a:solidFill>
                  <a:schemeClr val="bg1"/>
                </a:solidFill>
                <a:cs typeface="Times New Roman" pitchFamily="18" charset="0"/>
              </a:rPr>
              <a:t> Con </a:t>
            </a:r>
            <a:r>
              <a:rPr lang="en-US" sz="5100" dirty="0" err="1" smtClean="0">
                <a:solidFill>
                  <a:schemeClr val="bg1"/>
                </a:solidFill>
                <a:cs typeface="Times New Roman" pitchFamily="18" charset="0"/>
              </a:rPr>
              <a:t>muốn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đi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tìm</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Ngài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trong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cuộc</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sống</a:t>
            </a:r>
            <a:r>
              <a:rPr lang="en-US" sz="5100" dirty="0" smtClean="0">
                <a:solidFill>
                  <a:schemeClr val="bg1"/>
                </a:solidFill>
              </a:rPr>
              <a:t>. </a:t>
            </a:r>
            <a:r>
              <a:rPr lang="en-US" sz="5100" dirty="0" err="1" smtClean="0">
                <a:solidFill>
                  <a:schemeClr val="bg1"/>
                </a:solidFill>
              </a:rPr>
              <a:t>Lối</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xưa</a:t>
            </a:r>
            <a:r>
              <a:rPr lang="en-US" sz="5100" dirty="0" smtClean="0">
                <a:solidFill>
                  <a:schemeClr val="bg1"/>
                </a:solidFill>
              </a:rPr>
              <a:t> con </a:t>
            </a:r>
            <a:r>
              <a:rPr lang="en-US" sz="5100" dirty="0" err="1" smtClean="0">
                <a:solidFill>
                  <a:schemeClr val="bg1"/>
                </a:solidFill>
              </a:rPr>
              <a:t>chưa</a:t>
            </a:r>
            <a:r>
              <a:rPr lang="en-US" sz="5100" dirty="0" smtClean="0">
                <a:solidFill>
                  <a:schemeClr val="bg1"/>
                </a:solidFill>
              </a:rPr>
              <a:t> </a:t>
            </a:r>
            <a:r>
              <a:rPr lang="en-US" sz="5100" dirty="0" err="1" smtClean="0">
                <a:solidFill>
                  <a:schemeClr val="bg1"/>
                </a:solidFill>
              </a:rPr>
              <a:t>tới</a:t>
            </a:r>
            <a:r>
              <a:rPr lang="en-US" sz="5100" dirty="0" smtClean="0">
                <a:solidFill>
                  <a:schemeClr val="bg1"/>
                </a:solidFill>
              </a:rPr>
              <a:t> </a:t>
            </a:r>
            <a:r>
              <a:rPr lang="en-US" sz="5100" dirty="0" err="1" smtClean="0">
                <a:solidFill>
                  <a:schemeClr val="bg1"/>
                </a:solidFill>
              </a:rPr>
              <a:t>một</a:t>
            </a:r>
            <a:r>
              <a:rPr lang="en-US" sz="5100" dirty="0" smtClean="0">
                <a:solidFill>
                  <a:schemeClr val="bg1"/>
                </a:solidFill>
              </a:rPr>
              <a:t> </a:t>
            </a:r>
            <a:r>
              <a:rPr lang="en-US" sz="5100" dirty="0" err="1" smtClean="0">
                <a:solidFill>
                  <a:schemeClr val="bg1"/>
                </a:solidFill>
              </a:rPr>
              <a:t>lần</a:t>
            </a:r>
            <a:r>
              <a:rPr lang="en-US" sz="5100" dirty="0" smtClean="0">
                <a:solidFill>
                  <a:schemeClr val="bg1"/>
                </a:solidFill>
              </a:rPr>
              <a:t>, </a:t>
            </a:r>
            <a:r>
              <a:rPr lang="en-US" sz="5100" dirty="0" err="1" smtClean="0">
                <a:solidFill>
                  <a:schemeClr val="bg1"/>
                </a:solidFill>
              </a:rPr>
              <a:t>biết</a:t>
            </a:r>
            <a:r>
              <a:rPr lang="en-US" sz="5100" dirty="0" smtClean="0">
                <a:solidFill>
                  <a:schemeClr val="bg1"/>
                </a:solidFill>
              </a:rPr>
              <a:t> </a:t>
            </a:r>
            <a:r>
              <a:rPr lang="en-US" sz="5100" dirty="0" err="1" smtClean="0">
                <a:solidFill>
                  <a:schemeClr val="bg1"/>
                </a:solidFill>
              </a:rPr>
              <a:t>về</a:t>
            </a:r>
            <a:r>
              <a:rPr lang="en-US" sz="5100" dirty="0" smtClean="0">
                <a:solidFill>
                  <a:schemeClr val="bg1"/>
                </a:solidFill>
              </a:rPr>
              <a:t> </a:t>
            </a:r>
            <a:r>
              <a:rPr lang="en-US" sz="5100" dirty="0" err="1" smtClean="0">
                <a:solidFill>
                  <a:schemeClr val="bg1"/>
                </a:solidFill>
              </a:rPr>
              <a:t>đâu</a:t>
            </a:r>
            <a:r>
              <a:rPr lang="en-US" sz="5100" dirty="0" smtClean="0">
                <a:solidFill>
                  <a:schemeClr val="bg1"/>
                </a:solidFill>
              </a:rPr>
              <a:t> </a:t>
            </a:r>
            <a:r>
              <a:rPr lang="en-US" sz="5100" dirty="0" err="1" smtClean="0">
                <a:solidFill>
                  <a:schemeClr val="bg1"/>
                </a:solidFill>
              </a:rPr>
              <a:t>cho</a:t>
            </a:r>
            <a:r>
              <a:rPr lang="en-US" sz="5100" dirty="0" smtClean="0">
                <a:solidFill>
                  <a:schemeClr val="bg1"/>
                </a:solidFill>
              </a:rPr>
              <a:t> con </a:t>
            </a:r>
            <a:r>
              <a:rPr lang="en-US" sz="5100" dirty="0" err="1" smtClean="0">
                <a:solidFill>
                  <a:schemeClr val="bg1"/>
                </a:solidFill>
              </a:rPr>
              <a:t>gặp</a:t>
            </a:r>
            <a:r>
              <a:rPr lang="en-US" sz="5100" dirty="0" smtClean="0">
                <a:solidFill>
                  <a:schemeClr val="bg1"/>
                </a:solidFill>
              </a:rPr>
              <a:t> </a:t>
            </a:r>
            <a:r>
              <a:rPr lang="en-US" sz="5100" dirty="0" err="1" smtClean="0">
                <a:solidFill>
                  <a:schemeClr val="bg1"/>
                </a:solidFill>
              </a:rPr>
              <a:t>được</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a:solidFill>
                  <a:schemeClr val="bg1"/>
                </a:solidFill>
                <a:cs typeface="Times New Roman" pitchFamily="18" charset="0"/>
              </a:rPr>
              <a:t>Ngài</a:t>
            </a:r>
            <a:r>
              <a:rPr lang="en-US" sz="5100" dirty="0">
                <a:solidFill>
                  <a:schemeClr val="bg1"/>
                </a:solidFill>
                <a:cs typeface="Times New Roman" pitchFamily="18" charset="0"/>
              </a:rPr>
              <a:t> ở </a:t>
            </a:r>
            <a:r>
              <a:rPr lang="en-US" sz="5100" dirty="0" err="1" smtClean="0">
                <a:solidFill>
                  <a:schemeClr val="bg1"/>
                </a:solidFill>
                <a:cs typeface="Times New Roman" pitchFamily="18" charset="0"/>
              </a:rPr>
              <a:t>đâu</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trong</a:t>
            </a:r>
            <a:r>
              <a:rPr lang="en-US" sz="5100" dirty="0" smtClean="0">
                <a:solidFill>
                  <a:schemeClr val="bg1"/>
                </a:solidFill>
                <a:cs typeface="Times New Roman" pitchFamily="18" charset="0"/>
              </a:rPr>
              <a:t> </a:t>
            </a:r>
            <a:r>
              <a:rPr lang="en-US" sz="5100" dirty="0" err="1">
                <a:solidFill>
                  <a:schemeClr val="bg1"/>
                </a:solidFill>
                <a:cs typeface="Times New Roman" pitchFamily="18" charset="0"/>
              </a:rPr>
              <a:t>tiếng</a:t>
            </a:r>
            <a:r>
              <a:rPr lang="en-US" sz="5100" dirty="0">
                <a:solidFill>
                  <a:schemeClr val="bg1"/>
                </a:solidFill>
                <a:cs typeface="Times New Roman" pitchFamily="18" charset="0"/>
              </a:rPr>
              <a:t> </a:t>
            </a:r>
            <a:r>
              <a:rPr lang="en-US" sz="5100" dirty="0" err="1">
                <a:solidFill>
                  <a:schemeClr val="bg1"/>
                </a:solidFill>
                <a:cs typeface="Times New Roman" pitchFamily="18" charset="0"/>
              </a:rPr>
              <a:t>hát</a:t>
            </a:r>
            <a:r>
              <a:rPr lang="en-US" sz="5100" dirty="0">
                <a:solidFill>
                  <a:schemeClr val="bg1"/>
                </a:solidFill>
                <a:cs typeface="Times New Roman" pitchFamily="18" charset="0"/>
              </a:rPr>
              <a:t> </a:t>
            </a:r>
            <a:r>
              <a:rPr lang="en-US" sz="5100" dirty="0" err="1">
                <a:solidFill>
                  <a:schemeClr val="bg1"/>
                </a:solidFill>
                <a:cs typeface="Times New Roman" pitchFamily="18" charset="0"/>
              </a:rPr>
              <a:t>lời</a:t>
            </a:r>
            <a:r>
              <a:rPr lang="en-US" sz="5100" dirty="0">
                <a:solidFill>
                  <a:schemeClr val="bg1"/>
                </a:solidFill>
                <a:cs typeface="Times New Roman" pitchFamily="18" charset="0"/>
              </a:rPr>
              <a:t> </a:t>
            </a:r>
            <a:r>
              <a:rPr lang="en-US" sz="5100" dirty="0" err="1">
                <a:solidFill>
                  <a:schemeClr val="bg1"/>
                </a:solidFill>
                <a:cs typeface="Times New Roman" pitchFamily="18" charset="0"/>
              </a:rPr>
              <a:t>kinh</a:t>
            </a:r>
            <a:r>
              <a:rPr lang="en-US" sz="5100" dirty="0">
                <a:solidFill>
                  <a:schemeClr val="bg1"/>
                </a:solidFill>
                <a:cs typeface="Times New Roman" pitchFamily="18" charset="0"/>
              </a:rPr>
              <a:t>. </a:t>
            </a:r>
            <a:endParaRPr lang="vi-VN" sz="5100" dirty="0">
              <a:solidFill>
                <a:schemeClr val="bg1"/>
              </a:solidFill>
            </a:endParaRPr>
          </a:p>
        </p:txBody>
      </p:sp>
    </p:spTree>
    <p:extLst>
      <p:ext uri="{BB962C8B-B14F-4D97-AF65-F5344CB8AC3E}">
        <p14:creationId xmlns:p14="http://schemas.microsoft.com/office/powerpoint/2010/main" val="3542164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a:t>
            </a:r>
            <a:r>
              <a:rPr lang="en-US" sz="5000" dirty="0" smtClean="0">
                <a:solidFill>
                  <a:srgbClr val="FFFF00"/>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ánh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sáng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niềm</a:t>
            </a:r>
            <a:r>
              <a:rPr lang="en-US" sz="5000" dirty="0" smtClean="0">
                <a:solidFill>
                  <a:schemeClr val="bg1"/>
                </a:solidFill>
                <a:cs typeface="Times New Roman" pitchFamily="18" charset="0"/>
              </a:rPr>
              <a:t> tin.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đi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tìm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đi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gặp</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yêu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hay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thù</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hận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tim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anh</a:t>
            </a:r>
            <a:r>
              <a:rPr lang="en-US" sz="5000" dirty="0" smtClean="0">
                <a:solidFill>
                  <a:schemeClr val="bg1"/>
                </a:solidFill>
                <a:cs typeface="Times New Roman" pitchFamily="18" charset="0"/>
              </a:rPr>
              <a:t> hay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lòng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tôi</a:t>
            </a:r>
            <a:r>
              <a:rPr lang="en-US" sz="5000" dirty="0" smtClean="0">
                <a:solidFill>
                  <a:schemeClr val="bg1"/>
                </a:solidFill>
                <a:cs typeface="Times New Roman" pitchFamily="18" charset="0"/>
              </a:rPr>
              <a:t>.</a:t>
            </a:r>
            <a:endParaRPr lang="vi-VN" sz="5000" dirty="0">
              <a:solidFill>
                <a:schemeClr val="bg1"/>
              </a:solidFill>
            </a:endParaRPr>
          </a:p>
        </p:txBody>
      </p:sp>
    </p:spTree>
    <p:extLst>
      <p:ext uri="{BB962C8B-B14F-4D97-AF65-F5344CB8AC3E}">
        <p14:creationId xmlns:p14="http://schemas.microsoft.com/office/powerpoint/2010/main" val="311375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100" u="sng" dirty="0" smtClean="0">
                <a:solidFill>
                  <a:srgbClr val="FFFF00"/>
                </a:solidFill>
                <a:cs typeface="Times New Roman" pitchFamily="18" charset="0"/>
              </a:rPr>
              <a:t>Tk2:</a:t>
            </a:r>
            <a:r>
              <a:rPr lang="en-US" sz="5100" dirty="0" smtClean="0">
                <a:solidFill>
                  <a:schemeClr val="bg1"/>
                </a:solidFill>
                <a:cs typeface="Times New Roman" pitchFamily="18" charset="0"/>
              </a:rPr>
              <a:t> Con </a:t>
            </a:r>
            <a:r>
              <a:rPr lang="en-US" sz="5100" dirty="0" err="1" smtClean="0">
                <a:solidFill>
                  <a:schemeClr val="bg1"/>
                </a:solidFill>
                <a:cs typeface="Times New Roman" pitchFamily="18" charset="0"/>
              </a:rPr>
              <a:t>muốn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đi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tìm</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Ngài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trong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buổi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sớm</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ánh</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bình</a:t>
            </a:r>
            <a:r>
              <a:rPr lang="en-US" sz="5100" dirty="0" smtClean="0">
                <a:solidFill>
                  <a:schemeClr val="bg1"/>
                </a:solidFill>
                <a:cs typeface="Times New Roman" pitchFamily="18" charset="0"/>
              </a:rPr>
              <a:t> minh </a:t>
            </a:r>
            <a:r>
              <a:rPr lang="en-US" sz="5100" dirty="0" err="1" smtClean="0">
                <a:solidFill>
                  <a:schemeClr val="bg1"/>
                </a:solidFill>
                <a:cs typeface="Times New Roman" pitchFamily="18" charset="0"/>
              </a:rPr>
              <a:t>lên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cao</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chiếu</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rạng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ngời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cõi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trần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gian</a:t>
            </a:r>
            <a:r>
              <a:rPr lang="en-US" sz="5100" dirty="0" smtClean="0">
                <a:solidFill>
                  <a:schemeClr val="bg1"/>
                </a:solidFill>
                <a:cs typeface="Times New Roman" pitchFamily="18" charset="0"/>
              </a:rPr>
              <a:t> say </a:t>
            </a:r>
            <a:r>
              <a:rPr lang="en-US" sz="5100" dirty="0" err="1" smtClean="0">
                <a:solidFill>
                  <a:schemeClr val="bg1"/>
                </a:solidFill>
                <a:cs typeface="Times New Roman" pitchFamily="18" charset="0"/>
              </a:rPr>
              <a:t>sưa</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còn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miệt</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mài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Ngài</a:t>
            </a:r>
            <a:r>
              <a:rPr lang="en-US" sz="5100" dirty="0" smtClean="0">
                <a:solidFill>
                  <a:schemeClr val="bg1"/>
                </a:solidFill>
                <a:cs typeface="Times New Roman" pitchFamily="18" charset="0"/>
              </a:rPr>
              <a:t> ở </a:t>
            </a:r>
            <a:r>
              <a:rPr lang="en-US" sz="5100" dirty="0" err="1" smtClean="0">
                <a:solidFill>
                  <a:schemeClr val="bg1"/>
                </a:solidFill>
                <a:cs typeface="Times New Roman" pitchFamily="18" charset="0"/>
              </a:rPr>
              <a:t>đâu</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sao</a:t>
            </a:r>
            <a:r>
              <a:rPr lang="en-US" sz="5100" dirty="0" smtClean="0">
                <a:solidFill>
                  <a:schemeClr val="bg1"/>
                </a:solidFill>
                <a:cs typeface="Times New Roman" pitchFamily="18" charset="0"/>
              </a:rPr>
              <a:t> con </a:t>
            </a:r>
            <a:r>
              <a:rPr lang="en-US" sz="5100" dirty="0" err="1" smtClean="0">
                <a:solidFill>
                  <a:schemeClr val="bg1"/>
                </a:solidFill>
                <a:cs typeface="Times New Roman" pitchFamily="18" charset="0"/>
              </a:rPr>
              <a:t>thấy</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quạnh</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hiu</a:t>
            </a:r>
            <a:r>
              <a:rPr lang="en-US" sz="5100" dirty="0" smtClean="0">
                <a:solidFill>
                  <a:schemeClr val="bg1"/>
                </a:solidFill>
                <a:cs typeface="Times New Roman" pitchFamily="18" charset="0"/>
              </a:rPr>
              <a:t>,</a:t>
            </a:r>
            <a:endParaRPr lang="vi-VN" sz="5100" dirty="0">
              <a:solidFill>
                <a:schemeClr val="bg1"/>
              </a:solidFill>
            </a:endParaRPr>
          </a:p>
        </p:txBody>
      </p:sp>
    </p:spTree>
    <p:extLst>
      <p:ext uri="{BB962C8B-B14F-4D97-AF65-F5344CB8AC3E}">
        <p14:creationId xmlns:p14="http://schemas.microsoft.com/office/powerpoint/2010/main" val="3217674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cho</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chút</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tình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thâm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sâu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tâm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hồn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ở </a:t>
            </a:r>
            <a:r>
              <a:rPr lang="en-US" sz="5000" dirty="0" err="1" smtClean="0">
                <a:solidFill>
                  <a:schemeClr val="bg1"/>
                </a:solidFill>
                <a:cs typeface="Times New Roman" pitchFamily="18" charset="0"/>
              </a:rPr>
              <a:t>đây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nhân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bạn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bè</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anh</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em</a:t>
            </a:r>
            <a:r>
              <a:rPr lang="en-US" sz="5000" dirty="0" smtClean="0">
                <a:solidFill>
                  <a:schemeClr val="bg1"/>
                </a:solidFill>
                <a:cs typeface="Times New Roman" pitchFamily="18" charset="0"/>
              </a:rPr>
              <a:t> hay </a:t>
            </a:r>
            <a:r>
              <a:rPr lang="en-US" sz="5000" dirty="0" err="1" smtClean="0">
                <a:solidFill>
                  <a:schemeClr val="bg1"/>
                </a:solidFill>
                <a:cs typeface="Times New Roman" pitchFamily="18" charset="0"/>
              </a:rPr>
              <a:t>trong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mọi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người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đem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yêu</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thương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đến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trong</a:t>
            </a:r>
            <a:r>
              <a:rPr lang="en-US" sz="5000" dirty="0">
                <a:solidFill>
                  <a:schemeClr val="bg1"/>
                </a:solidFill>
                <a:cs typeface="Times New Roman" pitchFamily="18" charset="0"/>
              </a:rPr>
              <a:t> </a:t>
            </a:r>
            <a:r>
              <a:rPr lang="en-US" sz="5000" dirty="0" err="1" smtClean="0">
                <a:solidFill>
                  <a:schemeClr val="bg1"/>
                </a:solidFill>
                <a:cs typeface="Times New Roman" pitchFamily="18" charset="0"/>
              </a:rPr>
              <a:t>hồn</a:t>
            </a:r>
            <a:r>
              <a:rPr lang="en-US" sz="5000" dirty="0" smtClean="0">
                <a:solidFill>
                  <a:schemeClr val="bg1"/>
                </a:solidFill>
                <a:cs typeface="Times New Roman" pitchFamily="18" charset="0"/>
              </a:rPr>
              <a:t> ta.</a:t>
            </a:r>
            <a:endParaRPr lang="vi-VN" sz="5000" dirty="0">
              <a:solidFill>
                <a:schemeClr val="bg1"/>
              </a:solidFill>
            </a:endParaRPr>
          </a:p>
        </p:txBody>
      </p:sp>
    </p:spTree>
    <p:extLst>
      <p:ext uri="{BB962C8B-B14F-4D97-AF65-F5344CB8AC3E}">
        <p14:creationId xmlns:p14="http://schemas.microsoft.com/office/powerpoint/2010/main" val="69494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dirty="0" smtClean="0">
                <a:solidFill>
                  <a:srgbClr val="FFFF00"/>
                </a:solidFill>
              </a:rPr>
              <a:t>Con </a:t>
            </a:r>
            <a:r>
              <a:rPr lang="en-US" sz="8000" dirty="0" err="1" smtClean="0">
                <a:solidFill>
                  <a:srgbClr val="FFFF00"/>
                </a:solidFill>
              </a:rPr>
              <a:t>Hân</a:t>
            </a:r>
            <a:r>
              <a:rPr lang="en-US" sz="8000" dirty="0" smtClean="0">
                <a:solidFill>
                  <a:srgbClr val="FFFF00"/>
                </a:solidFill>
              </a:rPr>
              <a:t> </a:t>
            </a:r>
            <a:r>
              <a:rPr lang="en-US" sz="8000" dirty="0" err="1" smtClean="0">
                <a:solidFill>
                  <a:srgbClr val="FFFF00"/>
                </a:solidFill>
              </a:rPr>
              <a:t>Hoan</a:t>
            </a:r>
            <a:r>
              <a:rPr lang="en-US" sz="8000" dirty="0" smtClean="0">
                <a:solidFill>
                  <a:srgbClr val="FFFF00"/>
                </a:solidFill>
              </a:rPr>
              <a:t/>
            </a:r>
            <a:br>
              <a:rPr lang="en-US" sz="8000" dirty="0" smtClean="0">
                <a:solidFill>
                  <a:srgbClr val="FFFF00"/>
                </a:solidFill>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382404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Tk3:</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muốn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tìm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trên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đường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vắng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lúc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hoàng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hôn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buông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lơi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lúc</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ngày</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tàn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những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hồi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chuông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vang</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xa</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đợi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chờ</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Ngài</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gọi</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sao</a:t>
            </a:r>
            <a:r>
              <a:rPr lang="en-US" sz="5000" dirty="0" smtClean="0">
                <a:solidFill>
                  <a:schemeClr val="bg1"/>
                </a:solidFill>
                <a:cs typeface="Times New Roman" pitchFamily="18" charset="0"/>
              </a:rPr>
              <a:t> con </a:t>
            </a:r>
            <a:r>
              <a:rPr lang="en-US" sz="5000" dirty="0" err="1" smtClean="0">
                <a:solidFill>
                  <a:schemeClr val="bg1"/>
                </a:solidFill>
                <a:cs typeface="Times New Roman" pitchFamily="18" charset="0"/>
              </a:rPr>
              <a:t>vẫn</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làm</a:t>
            </a:r>
            <a:r>
              <a:rPr lang="en-US" sz="5000" dirty="0" smtClean="0">
                <a:solidFill>
                  <a:schemeClr val="bg1"/>
                </a:solidFill>
                <a:cs typeface="Times New Roman" pitchFamily="18" charset="0"/>
              </a:rPr>
              <a:t> </a:t>
            </a:r>
            <a:r>
              <a:rPr lang="en-US" sz="5000" dirty="0" err="1" smtClean="0">
                <a:solidFill>
                  <a:schemeClr val="bg1"/>
                </a:solidFill>
                <a:cs typeface="Times New Roman" pitchFamily="18" charset="0"/>
              </a:rPr>
              <a:t>ngơ</a:t>
            </a:r>
            <a:r>
              <a:rPr lang="en-US" sz="5000" dirty="0" smtClean="0">
                <a:solidFill>
                  <a:schemeClr val="bg1"/>
                </a:solidFill>
                <a:cs typeface="Times New Roman" pitchFamily="18" charset="0"/>
              </a:rPr>
              <a:t>.</a:t>
            </a:r>
            <a:endParaRPr lang="vi-VN" sz="5000" dirty="0">
              <a:solidFill>
                <a:schemeClr val="bg1"/>
              </a:solidFill>
            </a:endParaRPr>
          </a:p>
        </p:txBody>
      </p:sp>
    </p:spTree>
    <p:extLst>
      <p:ext uri="{BB962C8B-B14F-4D97-AF65-F5344CB8AC3E}">
        <p14:creationId xmlns:p14="http://schemas.microsoft.com/office/powerpoint/2010/main" val="3108812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con </a:t>
            </a:r>
            <a:r>
              <a:rPr lang="en-US" sz="5000" dirty="0" err="1" smtClean="0">
                <a:solidFill>
                  <a:schemeClr val="bg1"/>
                </a:solidFill>
              </a:rPr>
              <a:t>sao</a:t>
            </a:r>
            <a:r>
              <a:rPr lang="en-US" sz="5000" dirty="0" smtClean="0">
                <a:solidFill>
                  <a:schemeClr val="bg1"/>
                </a:solidFill>
              </a:rPr>
              <a:t> con </a:t>
            </a:r>
            <a:r>
              <a:rPr lang="en-US" sz="5000" dirty="0" err="1" smtClean="0">
                <a:solidFill>
                  <a:schemeClr val="bg1"/>
                </a:solidFill>
              </a:rPr>
              <a:t>vẫn</a:t>
            </a:r>
            <a:r>
              <a:rPr lang="en-US" sz="5000" dirty="0" smtClean="0">
                <a:solidFill>
                  <a:schemeClr val="bg1"/>
                </a:solidFill>
              </a:rPr>
              <a:t> </a:t>
            </a:r>
            <a:r>
              <a:rPr lang="en-US" sz="5000" dirty="0" err="1" smtClean="0">
                <a:solidFill>
                  <a:schemeClr val="bg1"/>
                </a:solidFill>
              </a:rPr>
              <a:t>thờ</a:t>
            </a:r>
            <a:r>
              <a:rPr lang="en-US" sz="5000" dirty="0" smtClean="0">
                <a:solidFill>
                  <a:schemeClr val="bg1"/>
                </a:solidFill>
              </a:rPr>
              <a:t> ơ. </a:t>
            </a:r>
            <a:r>
              <a:rPr lang="en-US" sz="5000" dirty="0" err="1" smtClean="0">
                <a:solidFill>
                  <a:schemeClr val="bg1"/>
                </a:solidFill>
              </a:rPr>
              <a:t>Ngài</a:t>
            </a:r>
            <a:r>
              <a:rPr lang="en-US" sz="5000" dirty="0" smtClean="0">
                <a:solidFill>
                  <a:schemeClr val="bg1"/>
                </a:solidFill>
              </a:rPr>
              <a:t> ở </a:t>
            </a:r>
            <a:r>
              <a:rPr lang="en-US" sz="5000" dirty="0" err="1" smtClean="0">
                <a:solidFill>
                  <a:schemeClr val="bg1"/>
                </a:solidFill>
              </a:rPr>
              <a:t>đó</a:t>
            </a:r>
            <a:r>
              <a:rPr lang="en-US" sz="5000" dirty="0" smtClean="0">
                <a:solidFill>
                  <a:schemeClr val="bg1"/>
                </a:solidFill>
              </a:rPr>
              <a:t> </a:t>
            </a:r>
            <a:r>
              <a:rPr lang="en-US" sz="5000" dirty="0" err="1" smtClean="0">
                <a:solidFill>
                  <a:schemeClr val="bg1"/>
                </a:solidFill>
              </a:rPr>
              <a:t>trung</a:t>
            </a:r>
            <a:r>
              <a:rPr lang="en-US" sz="5000" dirty="0" smtClean="0">
                <a:solidFill>
                  <a:schemeClr val="bg1"/>
                </a:solidFill>
              </a:rPr>
              <a:t> </a:t>
            </a:r>
            <a:r>
              <a:rPr lang="en-US" sz="5000" dirty="0" err="1" smtClean="0">
                <a:solidFill>
                  <a:schemeClr val="bg1"/>
                </a:solidFill>
              </a:rPr>
              <a:t>kiên</a:t>
            </a:r>
            <a:r>
              <a:rPr lang="en-US" sz="5000" dirty="0" smtClean="0">
                <a:solidFill>
                  <a:schemeClr val="bg1"/>
                </a:solidFill>
              </a:rPr>
              <a:t> </a:t>
            </a:r>
            <a:r>
              <a:rPr lang="en-US" sz="5000" dirty="0" err="1" smtClean="0">
                <a:solidFill>
                  <a:schemeClr val="bg1"/>
                </a:solidFill>
              </a:rPr>
              <a:t>vẫn</a:t>
            </a:r>
            <a:r>
              <a:rPr lang="en-US" sz="5000" dirty="0" smtClean="0">
                <a:solidFill>
                  <a:schemeClr val="bg1"/>
                </a:solidFill>
              </a:rPr>
              <a:t> </a:t>
            </a:r>
            <a:r>
              <a:rPr lang="en-US" sz="5000" dirty="0" err="1" smtClean="0">
                <a:solidFill>
                  <a:schemeClr val="bg1"/>
                </a:solidFill>
              </a:rPr>
              <a:t>đợi</a:t>
            </a:r>
            <a:r>
              <a:rPr lang="en-US" sz="5000" dirty="0" smtClean="0">
                <a:solidFill>
                  <a:schemeClr val="bg1"/>
                </a:solidFill>
              </a:rPr>
              <a:t> </a:t>
            </a:r>
            <a:r>
              <a:rPr lang="en-US" sz="5000" dirty="0" err="1" smtClean="0">
                <a:solidFill>
                  <a:schemeClr val="bg1"/>
                </a:solidFill>
              </a:rPr>
              <a:t>chờ</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thầm</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con </a:t>
            </a:r>
            <a:r>
              <a:rPr lang="en-US" sz="5000" dirty="0" err="1" smtClean="0">
                <a:solidFill>
                  <a:schemeClr val="bg1"/>
                </a:solidFill>
              </a:rPr>
              <a:t>đi</a:t>
            </a:r>
            <a:r>
              <a:rPr lang="en-US" sz="5000" dirty="0" smtClean="0">
                <a:solidFill>
                  <a:schemeClr val="bg1"/>
                </a:solidFill>
              </a:rPr>
              <a:t> </a:t>
            </a:r>
            <a:r>
              <a:rPr lang="en-US" sz="5000" dirty="0" err="1" smtClean="0">
                <a:solidFill>
                  <a:schemeClr val="bg1"/>
                </a:solidFill>
              </a:rPr>
              <a:t>hoang</a:t>
            </a:r>
            <a:r>
              <a:rPr lang="en-US" sz="5000" dirty="0" smtClean="0">
                <a:solidFill>
                  <a:schemeClr val="bg1"/>
                </a:solidFill>
              </a:rPr>
              <a:t> </a:t>
            </a:r>
            <a:r>
              <a:rPr lang="en-US" sz="5000" dirty="0" err="1" smtClean="0">
                <a:solidFill>
                  <a:schemeClr val="bg1"/>
                </a:solidFill>
              </a:rPr>
              <a:t>trở</a:t>
            </a:r>
            <a:r>
              <a:rPr lang="en-US" sz="5000" dirty="0" smtClean="0">
                <a:solidFill>
                  <a:schemeClr val="bg1"/>
                </a:solidFill>
              </a:rPr>
              <a:t> </a:t>
            </a:r>
            <a:r>
              <a:rPr lang="en-US" sz="5000" dirty="0" err="1" smtClean="0">
                <a:solidFill>
                  <a:schemeClr val="bg1"/>
                </a:solidFill>
              </a:rPr>
              <a:t>về</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Cha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xóa</a:t>
            </a:r>
            <a:r>
              <a:rPr lang="en-US" sz="5000" dirty="0" smtClean="0">
                <a:solidFill>
                  <a:schemeClr val="bg1"/>
                </a:solidFill>
              </a:rPr>
              <a:t> </a:t>
            </a:r>
            <a:r>
              <a:rPr lang="en-US" sz="5000" dirty="0" err="1" smtClean="0">
                <a:solidFill>
                  <a:schemeClr val="bg1"/>
                </a:solidFill>
              </a:rPr>
              <a:t>hết</a:t>
            </a:r>
            <a:r>
              <a:rPr lang="en-US" sz="5000" dirty="0" smtClean="0">
                <a:solidFill>
                  <a:schemeClr val="bg1"/>
                </a:solidFill>
              </a:rPr>
              <a:t> </a:t>
            </a:r>
            <a:r>
              <a:rPr lang="en-US" sz="5000" dirty="0" err="1" smtClean="0">
                <a:solidFill>
                  <a:schemeClr val="bg1"/>
                </a:solidFill>
              </a:rPr>
              <a:t>tội</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tâm</a:t>
            </a:r>
            <a:r>
              <a:rPr lang="en-US" sz="5000" dirty="0" smtClean="0">
                <a:solidFill>
                  <a:schemeClr val="bg1"/>
                </a:solidFill>
              </a:rPr>
              <a:t> </a:t>
            </a:r>
            <a:r>
              <a:rPr lang="en-US" sz="5000" dirty="0" err="1" smtClean="0">
                <a:solidFill>
                  <a:schemeClr val="bg1"/>
                </a:solidFill>
              </a:rPr>
              <a:t>tư</a:t>
            </a:r>
            <a:r>
              <a:rPr lang="en-US" sz="5000" dirty="0" smtClean="0">
                <a:solidFill>
                  <a:schemeClr val="bg1"/>
                </a:solidFill>
              </a:rPr>
              <a:t> </a:t>
            </a:r>
            <a:r>
              <a:rPr lang="en-US" sz="5000" dirty="0" err="1" smtClean="0">
                <a:solidFill>
                  <a:schemeClr val="bg1"/>
                </a:solidFill>
              </a:rPr>
              <a:t>lắng</a:t>
            </a:r>
            <a:r>
              <a:rPr lang="en-US" sz="5000" dirty="0" smtClean="0">
                <a:solidFill>
                  <a:schemeClr val="bg1"/>
                </a:solidFill>
              </a:rPr>
              <a:t> </a:t>
            </a:r>
            <a:r>
              <a:rPr lang="en-US" sz="5000" dirty="0" err="1" smtClean="0">
                <a:solidFill>
                  <a:schemeClr val="bg1"/>
                </a:solidFill>
              </a:rPr>
              <a:t>dịu</a:t>
            </a:r>
            <a:r>
              <a:rPr lang="en-US" sz="5000" dirty="0" smtClean="0">
                <a:solidFill>
                  <a:schemeClr val="bg1"/>
                </a:solidFill>
              </a:rPr>
              <a:t> </a:t>
            </a:r>
            <a:r>
              <a:rPr lang="en-US" sz="5000" dirty="0" err="1" smtClean="0">
                <a:solidFill>
                  <a:schemeClr val="bg1"/>
                </a:solidFill>
              </a:rPr>
              <a:t>bình</a:t>
            </a:r>
            <a:r>
              <a:rPr lang="en-US" sz="5000" dirty="0" smtClean="0">
                <a:solidFill>
                  <a:schemeClr val="bg1"/>
                </a:solidFill>
              </a:rPr>
              <a:t> </a:t>
            </a:r>
            <a:r>
              <a:rPr lang="en-US" sz="5000" dirty="0" err="1" smtClean="0">
                <a:solidFill>
                  <a:schemeClr val="bg1"/>
                </a:solidFill>
              </a:rPr>
              <a:t>yên</a:t>
            </a:r>
            <a:r>
              <a:rPr lang="en-US" sz="5000" dirty="0" smtClean="0">
                <a:solidFill>
                  <a:schemeClr val="bg1"/>
                </a:solidFill>
              </a:rPr>
              <a:t>.</a:t>
            </a:r>
            <a:endParaRPr lang="vi-VN" sz="5000" dirty="0">
              <a:solidFill>
                <a:schemeClr val="bg1"/>
              </a:solidFill>
            </a:endParaRPr>
          </a:p>
        </p:txBody>
      </p:sp>
    </p:spTree>
    <p:extLst>
      <p:ext uri="{BB962C8B-B14F-4D97-AF65-F5344CB8AC3E}">
        <p14:creationId xmlns:p14="http://schemas.microsoft.com/office/powerpoint/2010/main" val="357468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100" u="sng" dirty="0" smtClean="0">
                <a:solidFill>
                  <a:srgbClr val="FFFF00"/>
                </a:solidFill>
                <a:cs typeface="Times New Roman" pitchFamily="18" charset="0"/>
              </a:rPr>
              <a:t>Tk4:</a:t>
            </a:r>
            <a:r>
              <a:rPr lang="en-US" sz="5100" dirty="0" smtClean="0">
                <a:solidFill>
                  <a:schemeClr val="bg1"/>
                </a:solidFill>
                <a:cs typeface="Times New Roman" pitchFamily="18" charset="0"/>
              </a:rPr>
              <a:t> Con </a:t>
            </a:r>
            <a:r>
              <a:rPr lang="en-US" sz="5100" dirty="0" err="1" smtClean="0">
                <a:solidFill>
                  <a:schemeClr val="bg1"/>
                </a:solidFill>
                <a:cs typeface="Times New Roman" pitchFamily="18" charset="0"/>
              </a:rPr>
              <a:t>muốn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đi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tìm</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Ngài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trên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đường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vắng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lúc</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màn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đêm</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âm</a:t>
            </a:r>
            <a:r>
              <a:rPr lang="en-US" sz="5100" dirty="0" smtClean="0">
                <a:solidFill>
                  <a:schemeClr val="bg1"/>
                </a:solidFill>
                <a:cs typeface="Times New Roman" pitchFamily="18" charset="0"/>
              </a:rPr>
              <a:t> u </a:t>
            </a:r>
            <a:r>
              <a:rPr lang="en-US" sz="5100" dirty="0" err="1" smtClean="0">
                <a:solidFill>
                  <a:schemeClr val="bg1"/>
                </a:solidFill>
                <a:cs typeface="Times New Roman" pitchFamily="18" charset="0"/>
              </a:rPr>
              <a:t>quá</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lạnh</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lùng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có</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người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vui</a:t>
            </a:r>
            <a:r>
              <a:rPr lang="en-US" sz="5100" dirty="0" smtClean="0">
                <a:solidFill>
                  <a:schemeClr val="bg1"/>
                </a:solidFill>
                <a:cs typeface="Times New Roman" pitchFamily="18" charset="0"/>
              </a:rPr>
              <a:t> say </a:t>
            </a:r>
            <a:r>
              <a:rPr lang="en-US" sz="5100" dirty="0" err="1" smtClean="0">
                <a:solidFill>
                  <a:schemeClr val="bg1"/>
                </a:solidFill>
                <a:cs typeface="Times New Roman" pitchFamily="18" charset="0"/>
              </a:rPr>
              <a:t>sưa</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người</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buồn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phiền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Ngài</a:t>
            </a:r>
            <a:r>
              <a:rPr lang="en-US" sz="5100" dirty="0" smtClean="0">
                <a:solidFill>
                  <a:schemeClr val="bg1"/>
                </a:solidFill>
                <a:cs typeface="Times New Roman" pitchFamily="18" charset="0"/>
              </a:rPr>
              <a:t> ở </a:t>
            </a:r>
            <a:r>
              <a:rPr lang="en-US" sz="5100" dirty="0" err="1" smtClean="0">
                <a:solidFill>
                  <a:schemeClr val="bg1"/>
                </a:solidFill>
                <a:cs typeface="Times New Roman" pitchFamily="18" charset="0"/>
              </a:rPr>
              <a:t>đâu</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xin</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thương</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bé</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mồ</a:t>
            </a:r>
            <a:r>
              <a:rPr lang="en-US" sz="5100" dirty="0" smtClean="0">
                <a:solidFill>
                  <a:schemeClr val="bg1"/>
                </a:solidFill>
                <a:cs typeface="Times New Roman" pitchFamily="18" charset="0"/>
              </a:rPr>
              <a:t> </a:t>
            </a:r>
            <a:r>
              <a:rPr lang="en-US" sz="5100" dirty="0" err="1" smtClean="0">
                <a:solidFill>
                  <a:schemeClr val="bg1"/>
                </a:solidFill>
                <a:cs typeface="Times New Roman" pitchFamily="18" charset="0"/>
              </a:rPr>
              <a:t>côi</a:t>
            </a:r>
            <a:r>
              <a:rPr lang="en-US" sz="5100" dirty="0" smtClean="0">
                <a:solidFill>
                  <a:schemeClr val="bg1"/>
                </a:solidFill>
                <a:cs typeface="Times New Roman" pitchFamily="18" charset="0"/>
              </a:rPr>
              <a:t>. </a:t>
            </a:r>
            <a:endParaRPr lang="vi-VN" sz="5100" dirty="0">
              <a:solidFill>
                <a:schemeClr val="bg1"/>
              </a:solidFill>
            </a:endParaRPr>
          </a:p>
        </p:txBody>
      </p:sp>
    </p:spTree>
    <p:extLst>
      <p:ext uri="{BB962C8B-B14F-4D97-AF65-F5344CB8AC3E}">
        <p14:creationId xmlns:p14="http://schemas.microsoft.com/office/powerpoint/2010/main" val="1307101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000" u="sng" dirty="0" smtClean="0">
                <a:solidFill>
                  <a:srgbClr val="FFFF00"/>
                </a:solidFill>
                <a:cs typeface="Times New Roman" pitchFamily="18" charset="0"/>
              </a:rPr>
              <a:t>**:</a:t>
            </a:r>
            <a:r>
              <a:rPr lang="en-US" sz="5000" dirty="0" smtClean="0">
                <a:solidFill>
                  <a:schemeClr val="bg1"/>
                </a:solidFill>
                <a:cs typeface="Times New Roman" pitchFamily="18" charset="0"/>
              </a:rPr>
              <a:t> </a:t>
            </a:r>
            <a:r>
              <a:rPr lang="en-US" sz="5000" dirty="0" err="1" smtClean="0">
                <a:solidFill>
                  <a:schemeClr val="bg1"/>
                </a:solidFill>
              </a:rPr>
              <a:t>Ngài</a:t>
            </a:r>
            <a:r>
              <a:rPr lang="en-US" sz="5000" dirty="0" smtClean="0">
                <a:solidFill>
                  <a:schemeClr val="bg1"/>
                </a:solidFill>
              </a:rPr>
              <a:t> ở </a:t>
            </a:r>
            <a:r>
              <a:rPr lang="en-US" sz="5000" dirty="0" err="1" smtClean="0">
                <a:solidFill>
                  <a:schemeClr val="bg1"/>
                </a:solidFill>
              </a:rPr>
              <a:t>đâu</a:t>
            </a:r>
            <a:r>
              <a:rPr lang="en-US" sz="5000" dirty="0" smtClean="0">
                <a:solidFill>
                  <a:schemeClr val="bg1"/>
                </a:solidFill>
              </a:rPr>
              <a:t> </a:t>
            </a:r>
            <a:r>
              <a:rPr lang="en-US" sz="5000" dirty="0" err="1" smtClean="0">
                <a:solidFill>
                  <a:schemeClr val="bg1"/>
                </a:solidFill>
              </a:rPr>
              <a:t>xin</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những</a:t>
            </a:r>
            <a:r>
              <a:rPr lang="en-US" sz="5000" dirty="0" smtClean="0">
                <a:solidFill>
                  <a:schemeClr val="bg1"/>
                </a:solidFill>
              </a:rPr>
              <a:t> </a:t>
            </a:r>
            <a:r>
              <a:rPr lang="en-US" sz="5000" dirty="0" err="1" smtClean="0">
                <a:solidFill>
                  <a:schemeClr val="bg1"/>
                </a:solidFill>
              </a:rPr>
              <a:t>bệnh</a:t>
            </a:r>
            <a:r>
              <a:rPr lang="en-US" sz="5000" dirty="0" smtClean="0">
                <a:solidFill>
                  <a:schemeClr val="bg1"/>
                </a:solidFill>
              </a:rPr>
              <a:t> </a:t>
            </a:r>
            <a:r>
              <a:rPr lang="en-US" sz="5000" dirty="0" err="1" smtClean="0">
                <a:solidFill>
                  <a:schemeClr val="bg1"/>
                </a:solidFill>
              </a:rPr>
              <a:t>nhân</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ở </a:t>
            </a:r>
            <a:r>
              <a:rPr lang="en-US" sz="5000" dirty="0" err="1" smtClean="0">
                <a:solidFill>
                  <a:schemeClr val="bg1"/>
                </a:solidFill>
              </a:rPr>
              <a:t>trên</a:t>
            </a:r>
            <a:r>
              <a:rPr lang="en-US" sz="5000" dirty="0" smtClean="0">
                <a:solidFill>
                  <a:schemeClr val="bg1"/>
                </a:solidFill>
              </a:rPr>
              <a:t> </a:t>
            </a:r>
            <a:r>
              <a:rPr lang="en-US" sz="5000" dirty="0" err="1" smtClean="0">
                <a:solidFill>
                  <a:schemeClr val="bg1"/>
                </a:solidFill>
              </a:rPr>
              <a:t>nơi</a:t>
            </a:r>
            <a:r>
              <a:rPr lang="en-US" sz="5000" dirty="0" smtClean="0">
                <a:solidFill>
                  <a:schemeClr val="bg1"/>
                </a:solidFill>
              </a:rPr>
              <a:t> </a:t>
            </a:r>
            <a:r>
              <a:rPr lang="en-US" sz="5000" dirty="0" err="1" smtClean="0">
                <a:solidFill>
                  <a:schemeClr val="bg1"/>
                </a:solidFill>
              </a:rPr>
              <a:t>cao</a:t>
            </a:r>
            <a:r>
              <a:rPr lang="en-US" sz="5000" dirty="0" smtClean="0">
                <a:solidFill>
                  <a:schemeClr val="bg1"/>
                </a:solidFill>
              </a:rPr>
              <a:t> </a:t>
            </a:r>
            <a:r>
              <a:rPr lang="en-US" sz="5000" dirty="0" err="1" smtClean="0">
                <a:solidFill>
                  <a:schemeClr val="bg1"/>
                </a:solidFill>
              </a:rPr>
              <a:t>xanh</a:t>
            </a:r>
            <a:r>
              <a:rPr lang="en-US" sz="5000" dirty="0" smtClean="0">
                <a:solidFill>
                  <a:schemeClr val="bg1"/>
                </a:solidFill>
              </a:rPr>
              <a:t> </a:t>
            </a:r>
            <a:r>
              <a:rPr lang="en-US" sz="5000" dirty="0" err="1" smtClean="0">
                <a:solidFill>
                  <a:schemeClr val="bg1"/>
                </a:solidFill>
              </a:rPr>
              <a:t>vời</a:t>
            </a:r>
            <a:r>
              <a:rPr lang="en-US" sz="5000" dirty="0" smtClean="0">
                <a:solidFill>
                  <a:schemeClr val="bg1"/>
                </a:solidFill>
              </a:rPr>
              <a:t> </a:t>
            </a:r>
            <a:r>
              <a:rPr lang="en-US" sz="5000" dirty="0" err="1" smtClean="0">
                <a:solidFill>
                  <a:schemeClr val="bg1"/>
                </a:solidFill>
              </a:rPr>
              <a:t>vợi</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đã</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thế</a:t>
            </a:r>
            <a:r>
              <a:rPr lang="en-US" sz="5000" dirty="0" smtClean="0">
                <a:solidFill>
                  <a:schemeClr val="bg1"/>
                </a:solidFill>
              </a:rPr>
              <a:t> </a:t>
            </a:r>
            <a:r>
              <a:rPr lang="en-US" sz="5000" dirty="0" err="1" smtClean="0">
                <a:solidFill>
                  <a:schemeClr val="bg1"/>
                </a:solidFill>
              </a:rPr>
              <a:t>giới</a:t>
            </a:r>
            <a:r>
              <a:rPr lang="en-US" sz="5000" dirty="0" smtClean="0">
                <a:solidFill>
                  <a:schemeClr val="bg1"/>
                </a:solidFill>
              </a:rPr>
              <a:t> </a:t>
            </a:r>
            <a:r>
              <a:rPr lang="en-US" sz="5000" dirty="0" err="1" smtClean="0">
                <a:solidFill>
                  <a:schemeClr val="bg1"/>
                </a:solidFill>
              </a:rPr>
              <a:t>sinh</a:t>
            </a:r>
            <a:r>
              <a:rPr lang="en-US" sz="5000" dirty="0" smtClean="0">
                <a:solidFill>
                  <a:schemeClr val="bg1"/>
                </a:solidFill>
              </a:rPr>
              <a:t> </a:t>
            </a:r>
            <a:r>
              <a:rPr lang="en-US" sz="5000" dirty="0" err="1" smtClean="0">
                <a:solidFill>
                  <a:schemeClr val="bg1"/>
                </a:solidFill>
              </a:rPr>
              <a:t>làm</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vơi</a:t>
            </a:r>
            <a:r>
              <a:rPr lang="en-US" sz="5000" dirty="0" smtClean="0">
                <a:solidFill>
                  <a:schemeClr val="bg1"/>
                </a:solidFill>
              </a:rPr>
              <a:t> </a:t>
            </a:r>
            <a:r>
              <a:rPr lang="en-US" sz="5000" dirty="0" err="1" smtClean="0">
                <a:solidFill>
                  <a:schemeClr val="bg1"/>
                </a:solidFill>
              </a:rPr>
              <a:t>thù</a:t>
            </a:r>
            <a:r>
              <a:rPr lang="en-US" sz="5000" dirty="0" smtClean="0">
                <a:solidFill>
                  <a:schemeClr val="bg1"/>
                </a:solidFill>
              </a:rPr>
              <a:t> </a:t>
            </a:r>
            <a:r>
              <a:rPr lang="en-US" sz="5000" dirty="0" err="1" smtClean="0">
                <a:solidFill>
                  <a:schemeClr val="bg1"/>
                </a:solidFill>
              </a:rPr>
              <a:t>hận</a:t>
            </a:r>
            <a:r>
              <a:rPr lang="en-US" sz="5000" dirty="0" smtClean="0">
                <a:solidFill>
                  <a:schemeClr val="bg1"/>
                </a:solidFill>
              </a:rPr>
              <a:t>, </a:t>
            </a:r>
            <a:r>
              <a:rPr lang="en-US" sz="5000" dirty="0" err="1" smtClean="0">
                <a:solidFill>
                  <a:schemeClr val="bg1"/>
                </a:solidFill>
              </a:rPr>
              <a:t>đem</a:t>
            </a:r>
            <a:r>
              <a:rPr lang="en-US" sz="5000" dirty="0" smtClean="0">
                <a:solidFill>
                  <a:schemeClr val="bg1"/>
                </a:solidFill>
              </a:rPr>
              <a:t> tin </a:t>
            </a:r>
            <a:r>
              <a:rPr lang="en-US" sz="5000" dirty="0" err="1" smtClean="0">
                <a:solidFill>
                  <a:schemeClr val="bg1"/>
                </a:solidFill>
              </a:rPr>
              <a:t>vui</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trong</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ta.</a:t>
            </a:r>
            <a:endParaRPr lang="vi-VN" sz="5000" dirty="0">
              <a:solidFill>
                <a:schemeClr val="bg1"/>
              </a:solidFill>
            </a:endParaRPr>
          </a:p>
        </p:txBody>
      </p:sp>
    </p:spTree>
    <p:extLst>
      <p:ext uri="{BB962C8B-B14F-4D97-AF65-F5344CB8AC3E}">
        <p14:creationId xmlns:p14="http://schemas.microsoft.com/office/powerpoint/2010/main" val="2938101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000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50493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Kết</a:t>
            </a:r>
            <a:r>
              <a:rPr lang="en-US" sz="6000" b="0" u="sng" dirty="0" smtClean="0">
                <a:solidFill>
                  <a:srgbClr val="FFFF00"/>
                </a:solidFill>
                <a:effectLst/>
              </a:rPr>
              <a:t> </a:t>
            </a:r>
            <a:r>
              <a:rPr lang="en-US" sz="6000" b="0" u="sng" dirty="0" err="1" smtClean="0">
                <a:solidFill>
                  <a:srgbClr val="FFFF00"/>
                </a:solidFill>
                <a:effectLst/>
              </a:rPr>
              <a:t>Lễ</a:t>
            </a:r>
            <a:r>
              <a:rPr lang="en-US" sz="6000" b="0" u="sng" dirty="0" smtClean="0">
                <a:solidFill>
                  <a:srgbClr val="FFFF00"/>
                </a:solidFill>
                <a:effectLst/>
              </a:rPr>
              <a:t/>
            </a:r>
            <a:br>
              <a:rPr lang="en-US" sz="6000" b="0" u="sng" dirty="0" smtClean="0">
                <a:solidFill>
                  <a:srgbClr val="FFFF00"/>
                </a:solidFill>
                <a:effectLst/>
              </a:rPr>
            </a:br>
            <a:r>
              <a:rPr lang="en-US" sz="8000" b="0" dirty="0" err="1" smtClean="0">
                <a:solidFill>
                  <a:srgbClr val="FFFF00"/>
                </a:solidFill>
                <a:effectLst/>
              </a:rPr>
              <a:t>Cảm</a:t>
            </a:r>
            <a:r>
              <a:rPr lang="en-US" sz="8000" b="0" dirty="0" smtClean="0">
                <a:solidFill>
                  <a:srgbClr val="FFFF00"/>
                </a:solidFill>
                <a:effectLst/>
              </a:rPr>
              <a:t> </a:t>
            </a:r>
            <a:r>
              <a:rPr lang="en-US" sz="8000" b="0" dirty="0" err="1" smtClean="0">
                <a:solidFill>
                  <a:srgbClr val="FFFF00"/>
                </a:solidFill>
                <a:effectLst/>
              </a:rPr>
              <a:t>Tạ</a:t>
            </a:r>
            <a:r>
              <a:rPr lang="en-US" sz="8000" b="0" dirty="0" smtClean="0">
                <a:solidFill>
                  <a:srgbClr val="FFFF00"/>
                </a:solidFill>
                <a:effectLst/>
              </a:rPr>
              <a:t> </a:t>
            </a:r>
            <a:r>
              <a:rPr lang="en-US" sz="8000" b="0" dirty="0" err="1" smtClean="0">
                <a:solidFill>
                  <a:srgbClr val="FFFF00"/>
                </a:solidFill>
                <a:effectLst/>
              </a:rPr>
              <a:t>Ơn</a:t>
            </a:r>
            <a:r>
              <a:rPr lang="en-US" sz="8000" b="0" dirty="0" smtClean="0">
                <a:solidFill>
                  <a:srgbClr val="FFFF00"/>
                </a:solidFill>
                <a:effectLst/>
              </a:rPr>
              <a:t> </a:t>
            </a:r>
            <a:r>
              <a:rPr lang="en-US" sz="8000" b="0" dirty="0" err="1" smtClean="0">
                <a:solidFill>
                  <a:srgbClr val="FFFF00"/>
                </a:solidFill>
                <a:effectLst/>
              </a:rPr>
              <a:t>Chúa</a:t>
            </a:r>
            <a:r>
              <a:rPr lang="en-US" sz="8000" b="0" dirty="0" smtClean="0">
                <a:solidFill>
                  <a:srgbClr val="FFFF00"/>
                </a:solidFill>
                <a:effectLst/>
              </a:rPr>
              <a:t/>
            </a:r>
            <a:br>
              <a:rPr lang="en-US" sz="8000" b="0" dirty="0" smtClean="0">
                <a:solidFill>
                  <a:srgbClr val="FFFF00"/>
                </a:solidFill>
                <a:effectLst/>
              </a:rPr>
            </a:br>
            <a:r>
              <a:rPr lang="en-US" sz="6000" i="1" dirty="0" err="1" smtClean="0">
                <a:solidFill>
                  <a:schemeClr val="bg1"/>
                </a:solidFill>
              </a:rPr>
              <a:t>Đàm</a:t>
            </a:r>
            <a:r>
              <a:rPr lang="en-US" sz="6000" i="1" dirty="0" smtClean="0">
                <a:solidFill>
                  <a:schemeClr val="bg1"/>
                </a:solidFill>
              </a:rPr>
              <a:t> </a:t>
            </a:r>
            <a:r>
              <a:rPr lang="en-US" sz="6000" i="1" dirty="0" err="1" smtClean="0">
                <a:solidFill>
                  <a:schemeClr val="bg1"/>
                </a:solidFill>
              </a:rPr>
              <a:t>Ninh</a:t>
            </a:r>
            <a:r>
              <a:rPr lang="en-US" sz="6000" i="1" dirty="0" smtClean="0">
                <a:solidFill>
                  <a:schemeClr val="bg1"/>
                </a:solidFill>
              </a:rPr>
              <a:t> </a:t>
            </a:r>
            <a:r>
              <a:rPr lang="en-US" sz="6000" i="1" dirty="0" err="1" smtClean="0">
                <a:solidFill>
                  <a:schemeClr val="bg1"/>
                </a:solidFill>
              </a:rPr>
              <a:t>Hoa</a:t>
            </a:r>
            <a:endParaRPr lang="en-US" sz="6000" b="0" i="1" dirty="0">
              <a:solidFill>
                <a:schemeClr val="bg1"/>
              </a:solidFill>
              <a:effectLst/>
            </a:endParaRPr>
          </a:p>
        </p:txBody>
      </p:sp>
    </p:spTree>
    <p:extLst>
      <p:ext uri="{BB962C8B-B14F-4D97-AF65-F5344CB8AC3E}">
        <p14:creationId xmlns:p14="http://schemas.microsoft.com/office/powerpoint/2010/main" val="777447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1970592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err="1" smtClean="0">
                <a:solidFill>
                  <a:srgbClr val="FFFF00"/>
                </a:solidFill>
              </a:rPr>
              <a:t>Tk</a:t>
            </a:r>
            <a:r>
              <a:rPr lang="en-US" sz="5500" b="0" u="sng" dirty="0" smtClean="0">
                <a:solidFill>
                  <a:srgbClr val="FFFF00"/>
                </a:solidFill>
                <a:effectLst/>
              </a:rPr>
              <a:t>:</a:t>
            </a:r>
            <a:r>
              <a:rPr lang="en-US" sz="5500" b="0" dirty="0" smtClean="0">
                <a:solidFill>
                  <a:srgbClr val="FFFF00"/>
                </a:solidFill>
                <a:effectLst/>
              </a:rPr>
              <a:t> </a:t>
            </a:r>
            <a:r>
              <a:rPr lang="en-US" sz="5500" dirty="0" err="1" smtClean="0">
                <a:solidFill>
                  <a:schemeClr val="bg1"/>
                </a:solidFill>
              </a:rPr>
              <a:t>Vì</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la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nâng</a:t>
            </a:r>
            <a:r>
              <a:rPr lang="en-US" sz="5500" dirty="0" smtClean="0">
                <a:solidFill>
                  <a:schemeClr val="bg1"/>
                </a:solidFill>
              </a:rPr>
              <a:t> </a:t>
            </a:r>
            <a:r>
              <a:rPr lang="en-US" sz="5500" dirty="0" err="1" smtClean="0">
                <a:solidFill>
                  <a:schemeClr val="bg1"/>
                </a:solidFill>
              </a:rPr>
              <a:t>đỡ</a:t>
            </a:r>
            <a:r>
              <a:rPr lang="en-US" sz="5500" dirty="0" smtClean="0">
                <a:solidFill>
                  <a:schemeClr val="bg1"/>
                </a:solidFill>
              </a:rPr>
              <a:t> con </a:t>
            </a:r>
            <a:r>
              <a:rPr lang="en-US" sz="5500" dirty="0" err="1" smtClean="0">
                <a:solidFill>
                  <a:schemeClr val="bg1"/>
                </a:solidFill>
              </a:rPr>
              <a:t>như</a:t>
            </a:r>
            <a:r>
              <a:rPr lang="en-US" sz="5500" dirty="0" smtClean="0">
                <a:solidFill>
                  <a:schemeClr val="bg1"/>
                </a:solidFill>
              </a:rPr>
              <a:t> </a:t>
            </a:r>
            <a:r>
              <a:rPr lang="en-US" sz="5500" dirty="0" err="1" smtClean="0">
                <a:solidFill>
                  <a:schemeClr val="bg1"/>
                </a:solidFill>
              </a:rPr>
              <a:t>phượng</a:t>
            </a:r>
            <a:r>
              <a:rPr lang="en-US" sz="5500" dirty="0" smtClean="0">
                <a:solidFill>
                  <a:schemeClr val="bg1"/>
                </a:solidFill>
              </a:rPr>
              <a:t> </a:t>
            </a:r>
            <a:r>
              <a:rPr lang="en-US" sz="5500" dirty="0" err="1" smtClean="0">
                <a:solidFill>
                  <a:schemeClr val="bg1"/>
                </a:solidFill>
              </a:rPr>
              <a:t>hoàng</a:t>
            </a:r>
            <a:r>
              <a:rPr lang="en-US" sz="5500" dirty="0" smtClean="0">
                <a:solidFill>
                  <a:schemeClr val="bg1"/>
                </a:solidFill>
              </a:rPr>
              <a:t> </a:t>
            </a:r>
            <a:r>
              <a:rPr lang="en-US" sz="5500" dirty="0" err="1" smtClean="0">
                <a:solidFill>
                  <a:schemeClr val="bg1"/>
                </a:solidFill>
              </a:rPr>
              <a:t>tung</a:t>
            </a:r>
            <a:r>
              <a:rPr lang="en-US" sz="5500" dirty="0" smtClean="0">
                <a:solidFill>
                  <a:schemeClr val="bg1"/>
                </a:solidFill>
              </a:rPr>
              <a:t>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cánh</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dắt</a:t>
            </a:r>
            <a:r>
              <a:rPr lang="en-US" sz="5500" dirty="0" smtClean="0">
                <a:solidFill>
                  <a:schemeClr val="bg1"/>
                </a:solidFill>
              </a:rPr>
              <a:t> </a:t>
            </a:r>
            <a:r>
              <a:rPr lang="en-US" sz="5500" dirty="0" err="1" smtClean="0">
                <a:solidFill>
                  <a:schemeClr val="bg1"/>
                </a:solidFill>
              </a:rPr>
              <a:t>dìu</a:t>
            </a:r>
            <a:r>
              <a:rPr lang="en-US" sz="5500" dirty="0" smtClean="0">
                <a:solidFill>
                  <a:schemeClr val="bg1"/>
                </a:solidFill>
              </a:rPr>
              <a:t> con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sáng</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hạnh</a:t>
            </a:r>
            <a:r>
              <a:rPr lang="en-US" sz="5500" dirty="0" smtClean="0">
                <a:solidFill>
                  <a:schemeClr val="bg1"/>
                </a:solidFill>
              </a:rPr>
              <a:t> </a:t>
            </a:r>
            <a:r>
              <a:rPr lang="en-US" sz="5500" dirty="0" err="1" smtClean="0">
                <a:solidFill>
                  <a:schemeClr val="bg1"/>
                </a:solidFill>
              </a:rPr>
              <a:t>phúc</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hơn</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810356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cảm</a:t>
            </a:r>
            <a:r>
              <a:rPr lang="en-US" sz="5000" dirty="0" smtClean="0">
                <a:solidFill>
                  <a:schemeClr val="bg1"/>
                </a:solidFill>
              </a:rPr>
              <a:t> </a:t>
            </a:r>
            <a:r>
              <a:rPr lang="en-US" sz="5000" dirty="0" err="1" smtClean="0">
                <a:solidFill>
                  <a:schemeClr val="bg1"/>
                </a:solidFill>
              </a:rPr>
              <a:t>tạ</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ngợi</a:t>
            </a:r>
            <a:r>
              <a:rPr lang="en-US" sz="5000" dirty="0" smtClean="0">
                <a:solidFill>
                  <a:schemeClr val="bg1"/>
                </a:solidFill>
              </a:rPr>
              <a:t> </a:t>
            </a:r>
            <a:r>
              <a:rPr lang="en-US" sz="5000" dirty="0" err="1" smtClean="0">
                <a:solidFill>
                  <a:schemeClr val="bg1"/>
                </a:solidFill>
              </a:rPr>
              <a:t>khen</a:t>
            </a:r>
            <a:r>
              <a:rPr lang="en-US" sz="5000" dirty="0" smtClean="0">
                <a:solidFill>
                  <a:schemeClr val="bg1"/>
                </a:solidFill>
              </a:rPr>
              <a:t> </a:t>
            </a:r>
            <a:r>
              <a:rPr lang="en-US" sz="5000" dirty="0" err="1" smtClean="0">
                <a:solidFill>
                  <a:schemeClr val="bg1"/>
                </a:solidFill>
              </a:rPr>
              <a:t>danh</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smtClean="0">
                <a:solidFill>
                  <a:srgbClr val="FFFF00"/>
                </a:solidFill>
              </a:rPr>
              <a:t>(</a:t>
            </a:r>
            <a:r>
              <a:rPr lang="en-US" sz="5000" dirty="0" err="1" smtClean="0">
                <a:solidFill>
                  <a:srgbClr val="FFFF00"/>
                </a:solidFill>
              </a:rPr>
              <a:t>Đến</a:t>
            </a:r>
            <a:r>
              <a:rPr lang="en-US" sz="5000" dirty="0" smtClean="0">
                <a:solidFill>
                  <a:srgbClr val="FFFF00"/>
                </a:solidFill>
              </a:rPr>
              <a:t> </a:t>
            </a:r>
            <a:r>
              <a:rPr lang="en-US" sz="5000" dirty="0" err="1" smtClean="0">
                <a:solidFill>
                  <a:srgbClr val="FFFF00"/>
                </a:solidFill>
              </a:rPr>
              <a:t>muôn</a:t>
            </a:r>
            <a:r>
              <a:rPr lang="en-US" sz="5000" dirty="0" smtClean="0">
                <a:solidFill>
                  <a:srgbClr val="FFFF00"/>
                </a:solidFill>
              </a:rPr>
              <a:t> </a:t>
            </a:r>
            <a:r>
              <a:rPr lang="en-US" sz="5000" dirty="0" err="1" smtClean="0">
                <a:solidFill>
                  <a:srgbClr val="FFFF00"/>
                </a:solidFill>
              </a:rPr>
              <a:t>đời</a:t>
            </a:r>
            <a:r>
              <a:rPr lang="en-US" sz="5000" dirty="0" smtClean="0">
                <a:solidFill>
                  <a:srgbClr val="FFFF00"/>
                </a:solidFill>
              </a:rPr>
              <a:t>)</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muôn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con </a:t>
            </a:r>
            <a:r>
              <a:rPr lang="en-US" sz="5000" dirty="0" err="1" smtClean="0">
                <a:solidFill>
                  <a:schemeClr val="bg1"/>
                </a:solidFill>
              </a:rPr>
              <a:t>ca</a:t>
            </a:r>
            <a:r>
              <a:rPr lang="en-US" sz="5000" dirty="0" smtClean="0">
                <a:solidFill>
                  <a:schemeClr val="bg1"/>
                </a:solidFill>
              </a:rPr>
              <a:t> </a:t>
            </a:r>
            <a:r>
              <a:rPr lang="en-US" sz="5000" dirty="0" err="1" smtClean="0">
                <a:solidFill>
                  <a:schemeClr val="bg1"/>
                </a:solidFill>
              </a:rPr>
              <a:t>vang</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Chúa</a:t>
            </a:r>
            <a:r>
              <a:rPr lang="en-US" sz="5000" dirty="0">
                <a:solidFill>
                  <a:schemeClr val="bg1"/>
                </a:solidFill>
              </a:rPr>
              <a:t>.</a:t>
            </a:r>
            <a:r>
              <a:rPr lang="en-US" sz="5000" dirty="0" smtClean="0">
                <a:solidFill>
                  <a:schemeClr val="bg1"/>
                </a:solidFill>
              </a:rPr>
              <a:t> </a:t>
            </a:r>
            <a:r>
              <a:rPr lang="en-US" sz="5000" dirty="0" err="1" smtClean="0">
                <a:solidFill>
                  <a:schemeClr val="bg1"/>
                </a:solidFill>
              </a:rPr>
              <a:t>Và</a:t>
            </a:r>
            <a:r>
              <a:rPr lang="en-US" sz="5000" dirty="0" smtClean="0">
                <a:solidFill>
                  <a:schemeClr val="bg1"/>
                </a:solidFill>
              </a:rPr>
              <a:t> </a:t>
            </a:r>
            <a:r>
              <a:rPr lang="en-US" sz="5000" dirty="0" err="1" smtClean="0">
                <a:solidFill>
                  <a:schemeClr val="bg1"/>
                </a:solidFill>
              </a:rPr>
              <a:t>mãi</a:t>
            </a:r>
            <a:r>
              <a:rPr lang="en-US" sz="5000" dirty="0" smtClean="0">
                <a:solidFill>
                  <a:schemeClr val="bg1"/>
                </a:solidFill>
              </a:rPr>
              <a:t> </a:t>
            </a:r>
            <a:r>
              <a:rPr lang="en-US" sz="5000" dirty="0" err="1" smtClean="0">
                <a:solidFill>
                  <a:schemeClr val="bg1"/>
                </a:solidFill>
              </a:rPr>
              <a:t>mãi</a:t>
            </a:r>
            <a:r>
              <a:rPr lang="en-US" sz="5000" dirty="0">
                <a:solidFill>
                  <a:schemeClr val="bg1"/>
                </a:solidFill>
              </a:rPr>
              <a:t> </a:t>
            </a:r>
            <a:r>
              <a:rPr lang="en-US" sz="5000" dirty="0" smtClean="0">
                <a:solidFill>
                  <a:schemeClr val="bg1"/>
                </a:solidFill>
              </a:rPr>
              <a:t>con </a:t>
            </a:r>
            <a:r>
              <a:rPr lang="en-US" sz="5000" dirty="0" err="1" smtClean="0">
                <a:solidFill>
                  <a:schemeClr val="bg1"/>
                </a:solidFill>
              </a:rPr>
              <a:t>nhớ</a:t>
            </a:r>
            <a:r>
              <a:rPr lang="en-US" sz="5000" dirty="0" smtClean="0">
                <a:solidFill>
                  <a:schemeClr val="bg1"/>
                </a:solidFill>
              </a:rPr>
              <a:t> </a:t>
            </a:r>
            <a:r>
              <a:rPr lang="en-US" sz="5000" dirty="0" err="1" smtClean="0">
                <a:solidFill>
                  <a:schemeClr val="bg1"/>
                </a:solidFill>
              </a:rPr>
              <a:t>công</a:t>
            </a:r>
            <a:r>
              <a:rPr lang="en-US" sz="5000" dirty="0" smtClean="0">
                <a:solidFill>
                  <a:schemeClr val="bg1"/>
                </a:solidFill>
              </a:rPr>
              <a:t> </a:t>
            </a:r>
            <a:r>
              <a:rPr lang="en-US" sz="5000" dirty="0" err="1" smtClean="0">
                <a:solidFill>
                  <a:schemeClr val="bg1"/>
                </a:solidFill>
              </a:rPr>
              <a:t>ơn</a:t>
            </a:r>
            <a:r>
              <a:rPr lang="en-US" sz="5000" dirty="0" smtClean="0">
                <a:solidFill>
                  <a:schemeClr val="bg1"/>
                </a:solidFill>
              </a:rPr>
              <a:t> </a:t>
            </a:r>
            <a:r>
              <a:rPr lang="en-US" sz="5000" dirty="0" err="1" smtClean="0">
                <a:solidFill>
                  <a:schemeClr val="bg1"/>
                </a:solidFill>
              </a:rPr>
              <a:t>Người</a:t>
            </a:r>
            <a:r>
              <a:rPr lang="en-US" sz="5000" dirty="0" smtClean="0">
                <a:solidFill>
                  <a:schemeClr val="bg1"/>
                </a:solidFill>
              </a:rPr>
              <a:t>.</a:t>
            </a:r>
            <a:endParaRPr lang="vi-VN" sz="5000" b="0" dirty="0">
              <a:solidFill>
                <a:schemeClr val="bg1"/>
              </a:solidFill>
              <a:effectLst/>
            </a:endParaRPr>
          </a:p>
        </p:txBody>
      </p:sp>
    </p:spTree>
    <p:extLst>
      <p:ext uri="{BB962C8B-B14F-4D97-AF65-F5344CB8AC3E}">
        <p14:creationId xmlns:p14="http://schemas.microsoft.com/office/powerpoint/2010/main" val="69289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en-US" sz="6000" dirty="0" smtClean="0">
                <a:solidFill>
                  <a:schemeClr val="bg1"/>
                </a:solidFill>
                <a:latin typeface="+mj-lt"/>
              </a:rPr>
              <a:t>Con </a:t>
            </a:r>
            <a:r>
              <a:rPr lang="en-US" sz="6000" dirty="0" err="1" smtClean="0">
                <a:solidFill>
                  <a:schemeClr val="bg1"/>
                </a:solidFill>
                <a:latin typeface="+mj-lt"/>
              </a:rPr>
              <a:t>hân</a:t>
            </a:r>
            <a:r>
              <a:rPr lang="en-US" sz="6000" dirty="0" smtClean="0">
                <a:solidFill>
                  <a:schemeClr val="bg1"/>
                </a:solidFill>
                <a:latin typeface="+mj-lt"/>
              </a:rPr>
              <a:t> </a:t>
            </a:r>
            <a:r>
              <a:rPr lang="en-US" sz="6000" dirty="0" err="1" smtClean="0">
                <a:solidFill>
                  <a:schemeClr val="bg1"/>
                </a:solidFill>
                <a:latin typeface="+mj-lt"/>
              </a:rPr>
              <a:t>hoan</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8602427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2213509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400" b="0" u="sng" dirty="0" err="1" smtClean="0">
                <a:solidFill>
                  <a:srgbClr val="FFFF00"/>
                </a:solidFill>
                <a:effectLst/>
                <a:latin typeface="+mj-lt"/>
              </a:rPr>
              <a:t>Tk</a:t>
            </a:r>
            <a:r>
              <a:rPr lang="vi-VN" sz="6400" b="0" u="sng" dirty="0" smtClean="0">
                <a:solidFill>
                  <a:srgbClr val="FFFF00"/>
                </a:solidFill>
                <a:effectLst/>
                <a:latin typeface="+mj-lt"/>
              </a:rPr>
              <a:t>:</a:t>
            </a:r>
            <a:r>
              <a:rPr lang="vi-VN" sz="6400" b="0" dirty="0" smtClean="0">
                <a:solidFill>
                  <a:schemeClr val="bg1"/>
                </a:solidFill>
                <a:effectLst/>
                <a:latin typeface="+mj-lt"/>
              </a:rPr>
              <a:t> </a:t>
            </a:r>
            <a:r>
              <a:rPr lang="en-US" sz="6400" dirty="0" smtClean="0">
                <a:solidFill>
                  <a:schemeClr val="bg1"/>
                </a:solidFill>
                <a:latin typeface="+mj-lt"/>
              </a:rPr>
              <a:t>Lang </a:t>
            </a:r>
            <a:r>
              <a:rPr lang="en-US" sz="6400" dirty="0" err="1" smtClean="0">
                <a:solidFill>
                  <a:schemeClr val="bg1"/>
                </a:solidFill>
                <a:latin typeface="+mj-lt"/>
              </a:rPr>
              <a:t>thang</a:t>
            </a:r>
            <a:r>
              <a:rPr lang="en-US" sz="6400" dirty="0" smtClean="0">
                <a:solidFill>
                  <a:schemeClr val="bg1"/>
                </a:solidFill>
                <a:latin typeface="+mj-lt"/>
              </a:rPr>
              <a:t> </a:t>
            </a:r>
            <a:r>
              <a:rPr lang="en-US" sz="6400" dirty="0" err="1" smtClean="0">
                <a:solidFill>
                  <a:schemeClr val="bg1"/>
                </a:solidFill>
                <a:latin typeface="+mj-lt"/>
              </a:rPr>
              <a:t>trên</a:t>
            </a:r>
            <a:r>
              <a:rPr lang="en-US" sz="6400" dirty="0" smtClean="0">
                <a:solidFill>
                  <a:schemeClr val="bg1"/>
                </a:solidFill>
                <a:latin typeface="+mj-lt"/>
              </a:rPr>
              <a:t> </a:t>
            </a:r>
            <a:r>
              <a:rPr lang="en-US" sz="6400" dirty="0" err="1" smtClean="0">
                <a:solidFill>
                  <a:schemeClr val="bg1"/>
                </a:solidFill>
                <a:latin typeface="+mj-lt"/>
              </a:rPr>
              <a:t>dòng</a:t>
            </a:r>
            <a:r>
              <a:rPr lang="en-US" sz="6400" dirty="0" smtClean="0">
                <a:solidFill>
                  <a:schemeClr val="bg1"/>
                </a:solidFill>
                <a:latin typeface="+mj-lt"/>
              </a:rPr>
              <a:t> </a:t>
            </a:r>
            <a:r>
              <a:rPr lang="en-US" sz="6400" dirty="0" err="1" smtClean="0">
                <a:solidFill>
                  <a:schemeClr val="bg1"/>
                </a:solidFill>
                <a:latin typeface="+mj-lt"/>
              </a:rPr>
              <a:t>đời</a:t>
            </a:r>
            <a:r>
              <a:rPr lang="en-US" sz="6400" dirty="0" smtClean="0">
                <a:solidFill>
                  <a:schemeClr val="bg1"/>
                </a:solidFill>
                <a:latin typeface="+mj-lt"/>
              </a:rPr>
              <a:t> </a:t>
            </a:r>
            <a:r>
              <a:rPr lang="en-US" sz="6400" dirty="0" err="1" smtClean="0">
                <a:solidFill>
                  <a:schemeClr val="bg1"/>
                </a:solidFill>
                <a:latin typeface="+mj-lt"/>
              </a:rPr>
              <a:t>nhiều</a:t>
            </a:r>
            <a:r>
              <a:rPr lang="en-US" sz="6400" dirty="0" smtClean="0">
                <a:solidFill>
                  <a:schemeClr val="bg1"/>
                </a:solidFill>
                <a:latin typeface="+mj-lt"/>
              </a:rPr>
              <a:t> </a:t>
            </a:r>
            <a:r>
              <a:rPr lang="en-US" sz="6400" dirty="0" err="1" smtClean="0">
                <a:solidFill>
                  <a:schemeClr val="bg1"/>
                </a:solidFill>
                <a:latin typeface="+mj-lt"/>
              </a:rPr>
              <a:t>khi</a:t>
            </a:r>
            <a:r>
              <a:rPr lang="en-US" sz="6400" dirty="0" smtClean="0">
                <a:solidFill>
                  <a:schemeClr val="bg1"/>
                </a:solidFill>
                <a:latin typeface="+mj-lt"/>
              </a:rPr>
              <a:t> con </a:t>
            </a:r>
            <a:r>
              <a:rPr lang="en-US" sz="6400" dirty="0" err="1" smtClean="0">
                <a:solidFill>
                  <a:schemeClr val="bg1"/>
                </a:solidFill>
                <a:latin typeface="+mj-lt"/>
              </a:rPr>
              <a:t>lạc</a:t>
            </a:r>
            <a:r>
              <a:rPr lang="en-US" sz="6400" dirty="0" smtClean="0">
                <a:solidFill>
                  <a:schemeClr val="bg1"/>
                </a:solidFill>
                <a:latin typeface="+mj-lt"/>
              </a:rPr>
              <a:t> </a:t>
            </a:r>
            <a:r>
              <a:rPr lang="en-US" sz="6400" dirty="0" err="1" smtClean="0">
                <a:solidFill>
                  <a:schemeClr val="bg1"/>
                </a:solidFill>
                <a:latin typeface="+mj-lt"/>
              </a:rPr>
              <a:t>lối</a:t>
            </a:r>
            <a:r>
              <a:rPr lang="en-US" sz="6400" dirty="0" smtClean="0">
                <a:solidFill>
                  <a:schemeClr val="bg1"/>
                </a:solidFill>
                <a:latin typeface="+mj-lt"/>
              </a:rPr>
              <a:t>. </a:t>
            </a:r>
            <a:r>
              <a:rPr lang="en-US" sz="6400" dirty="0" err="1" smtClean="0">
                <a:solidFill>
                  <a:schemeClr val="bg1"/>
                </a:solidFill>
                <a:latin typeface="+mj-lt"/>
              </a:rPr>
              <a:t>Những</a:t>
            </a:r>
            <a:r>
              <a:rPr lang="en-US" sz="6400" dirty="0" smtClean="0">
                <a:solidFill>
                  <a:schemeClr val="bg1"/>
                </a:solidFill>
                <a:latin typeface="+mj-lt"/>
              </a:rPr>
              <a:t> </a:t>
            </a:r>
            <a:r>
              <a:rPr lang="en-US" sz="6400" dirty="0" err="1" smtClean="0">
                <a:solidFill>
                  <a:schemeClr val="bg1"/>
                </a:solidFill>
                <a:latin typeface="+mj-lt"/>
              </a:rPr>
              <a:t>ước</a:t>
            </a:r>
            <a:r>
              <a:rPr lang="en-US" sz="6400" dirty="0" smtClean="0">
                <a:solidFill>
                  <a:schemeClr val="bg1"/>
                </a:solidFill>
                <a:latin typeface="+mj-lt"/>
              </a:rPr>
              <a:t> </a:t>
            </a:r>
            <a:r>
              <a:rPr lang="en-US" sz="6400" dirty="0" err="1" smtClean="0">
                <a:solidFill>
                  <a:schemeClr val="bg1"/>
                </a:solidFill>
                <a:latin typeface="+mj-lt"/>
              </a:rPr>
              <a:t>mơ</a:t>
            </a:r>
            <a:r>
              <a:rPr lang="en-US" sz="6400" dirty="0" smtClean="0">
                <a:solidFill>
                  <a:schemeClr val="bg1"/>
                </a:solidFill>
                <a:latin typeface="+mj-lt"/>
              </a:rPr>
              <a:t> </a:t>
            </a:r>
            <a:r>
              <a:rPr lang="en-US" sz="6400" dirty="0" err="1" smtClean="0">
                <a:solidFill>
                  <a:schemeClr val="bg1"/>
                </a:solidFill>
                <a:latin typeface="+mj-lt"/>
              </a:rPr>
              <a:t>lâu</a:t>
            </a:r>
            <a:r>
              <a:rPr lang="en-US" sz="6400" dirty="0" smtClean="0">
                <a:solidFill>
                  <a:schemeClr val="bg1"/>
                </a:solidFill>
                <a:latin typeface="+mj-lt"/>
              </a:rPr>
              <a:t> </a:t>
            </a:r>
            <a:r>
              <a:rPr lang="en-US" sz="6400" dirty="0" err="1" smtClean="0">
                <a:solidFill>
                  <a:schemeClr val="bg1"/>
                </a:solidFill>
                <a:latin typeface="+mj-lt"/>
              </a:rPr>
              <a:t>rồi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bên</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nghỉ</a:t>
            </a:r>
            <a:r>
              <a:rPr lang="en-US" sz="6400" dirty="0" smtClean="0">
                <a:solidFill>
                  <a:schemeClr val="bg1"/>
                </a:solidFill>
                <a:latin typeface="+mj-lt"/>
              </a:rPr>
              <a:t> </a:t>
            </a:r>
            <a:r>
              <a:rPr lang="en-US" sz="6400" dirty="0" err="1" smtClean="0">
                <a:solidFill>
                  <a:schemeClr val="bg1"/>
                </a:solidFill>
                <a:latin typeface="+mj-lt"/>
              </a:rPr>
              <a:t>ngơi</a:t>
            </a:r>
            <a:r>
              <a:rPr lang="en-US" sz="6400" dirty="0" smtClean="0">
                <a:solidFill>
                  <a:schemeClr val="bg1"/>
                </a:solidFill>
                <a:latin typeface="+mj-lt"/>
              </a:rPr>
              <a:t>.</a:t>
            </a:r>
            <a:endParaRPr lang="vi-VN" sz="6400" dirty="0">
              <a:solidFill>
                <a:schemeClr val="bg1"/>
              </a:solidFill>
              <a:latin typeface="+mj-lt"/>
            </a:endParaRPr>
          </a:p>
        </p:txBody>
      </p:sp>
    </p:spTree>
    <p:extLst>
      <p:ext uri="{BB962C8B-B14F-4D97-AF65-F5344CB8AC3E}">
        <p14:creationId xmlns:p14="http://schemas.microsoft.com/office/powerpoint/2010/main" val="23104585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en-US" sz="6000" dirty="0" smtClean="0">
                <a:solidFill>
                  <a:schemeClr val="bg1"/>
                </a:solidFill>
                <a:latin typeface="+mj-lt"/>
              </a:rPr>
              <a:t>Con </a:t>
            </a:r>
            <a:r>
              <a:rPr lang="en-US" sz="6000" dirty="0" err="1" smtClean="0">
                <a:solidFill>
                  <a:schemeClr val="bg1"/>
                </a:solidFill>
                <a:latin typeface="+mj-lt"/>
              </a:rPr>
              <a:t>hân</a:t>
            </a:r>
            <a:r>
              <a:rPr lang="en-US" sz="6000" dirty="0" smtClean="0">
                <a:solidFill>
                  <a:schemeClr val="bg1"/>
                </a:solidFill>
                <a:latin typeface="+mj-lt"/>
              </a:rPr>
              <a:t> </a:t>
            </a:r>
            <a:r>
              <a:rPr lang="en-US" sz="6000" dirty="0" err="1" smtClean="0">
                <a:solidFill>
                  <a:schemeClr val="bg1"/>
                </a:solidFill>
                <a:latin typeface="+mj-lt"/>
              </a:rPr>
              <a:t>hoan</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3556403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81"/>
            <a:ext cx="9148237" cy="5141119"/>
          </a:xfrm>
          <a:prstGeom prst="rect">
            <a:avLst/>
          </a:prstGeom>
        </p:spPr>
      </p:pic>
    </p:spTree>
    <p:extLst>
      <p:ext uri="{BB962C8B-B14F-4D97-AF65-F5344CB8AC3E}">
        <p14:creationId xmlns:p14="http://schemas.microsoft.com/office/powerpoint/2010/main" val="84689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612" y="3181350"/>
            <a:ext cx="6490879" cy="1754326"/>
          </a:xfrm>
          <a:prstGeom prst="rect">
            <a:avLst/>
          </a:prstGeom>
        </p:spPr>
        <p:txBody>
          <a:bodyPr wrap="none">
            <a:spAutoFit/>
          </a:bodyPr>
          <a:lstStyle/>
          <a:p>
            <a:r>
              <a:rPr lang="vi-VN" sz="3600" u="sng" dirty="0">
                <a:solidFill>
                  <a:srgbClr val="FFFF00"/>
                </a:solidFill>
              </a:rPr>
              <a:t>Bài đọc </a:t>
            </a:r>
            <a:r>
              <a:rPr lang="vi-VN" sz="3600" u="sng" dirty="0" smtClean="0">
                <a:solidFill>
                  <a:srgbClr val="FFFF00"/>
                </a:solidFill>
              </a:rPr>
              <a:t>1</a:t>
            </a:r>
            <a:endParaRPr lang="vi-VN" sz="3600" u="sng" dirty="0">
              <a:solidFill>
                <a:srgbClr val="FFFF00"/>
              </a:solidFill>
            </a:endParaRPr>
          </a:p>
          <a:p>
            <a:r>
              <a:rPr lang="vi-VN" sz="3600" i="1" dirty="0">
                <a:solidFill>
                  <a:srgbClr val="FFFF00"/>
                </a:solidFill>
              </a:rPr>
              <a:t>Chúng gieo gió thì phải gặt bão</a:t>
            </a:r>
            <a:r>
              <a:rPr lang="vi-VN" sz="3600" i="1" dirty="0" smtClean="0">
                <a:solidFill>
                  <a:srgbClr val="FFFF00"/>
                </a:solidFill>
              </a:rPr>
              <a:t>.</a:t>
            </a:r>
            <a:endParaRPr lang="vi-VN" sz="3600" i="1" dirty="0">
              <a:solidFill>
                <a:srgbClr val="FFFF00"/>
              </a:solidFill>
            </a:endParaRPr>
          </a:p>
          <a:p>
            <a:r>
              <a:rPr lang="vi-VN" sz="3600" dirty="0">
                <a:solidFill>
                  <a:srgbClr val="FFFF00"/>
                </a:solidFill>
              </a:rPr>
              <a:t>Bài trích sách ngôn sứ Hô-sê.</a:t>
            </a:r>
            <a:endParaRPr lang="vi-VN" sz="3600" dirty="0">
              <a:solidFill>
                <a:srgbClr val="FFFF00"/>
              </a:solidFill>
            </a:endParaRPr>
          </a:p>
        </p:txBody>
      </p:sp>
    </p:spTree>
    <p:extLst>
      <p:ext uri="{BB962C8B-B14F-4D97-AF65-F5344CB8AC3E}">
        <p14:creationId xmlns:p14="http://schemas.microsoft.com/office/powerpoint/2010/main" val="1846061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76350"/>
            <a:ext cx="9144000" cy="2667000"/>
          </a:xfrm>
        </p:spPr>
        <p:txBody>
          <a:bodyPr>
            <a:normAutofit lnSpcReduction="10000"/>
          </a:bodyPr>
          <a:lstStyle/>
          <a:p>
            <a:pPr algn="just">
              <a:lnSpc>
                <a:spcPct val="120000"/>
              </a:lnSpc>
            </a:pPr>
            <a:r>
              <a:rPr lang="vi-VN" sz="7200" dirty="0">
                <a:solidFill>
                  <a:schemeClr val="bg1"/>
                </a:solidFill>
                <a:latin typeface="+mj-lt"/>
                <a:cs typeface="Times New Roman" pitchFamily="18" charset="0"/>
              </a:rPr>
              <a:t>Nhà Ít-ra-en, hãy tin cậy Chúa.</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5750"/>
            <a:ext cx="39814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927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831</Words>
  <Application>Microsoft Office PowerPoint</Application>
  <PresentationFormat>On-screen Show (16:9)</PresentationFormat>
  <Paragraphs>40</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11_Office Theme</vt:lpstr>
      <vt:lpstr>PowerPoint Presentation</vt:lpstr>
      <vt:lpstr>PowerPoint Presentation</vt:lpstr>
      <vt:lpstr>Ca Nhập Lễ Con Hân Hoan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Xin dâng lên tấm bánh tinh tuyền con xin dâng này đây xác thân linh hồn.</vt:lpstr>
      <vt:lpstr>Đk: Làm của lễ chung kết dâng hết tin yêu hòa lời kinh triền miên êm đềm dâng tiến. Xin thương ban hồng phúc dư đầy cho hôm nay và mãi tương lai nguyện dâng trái tim nồng say.</vt:lpstr>
      <vt:lpstr>PowerPoint Presentation</vt:lpstr>
      <vt:lpstr>**: Xin dâng lên những ước mơ hồng con xin dâng niềm tin ngất ngây hương lòng.</vt:lpstr>
      <vt:lpstr>Đk: Làm của lễ chung kết dâng hết tin yêu hòa lời kinh triền miên êm đềm dâng tiến. Xin thương ban hồng phúc dư đầy cho hôm nay và mãi tương lai nguyện dâng trái tim nồng say.</vt:lpstr>
      <vt:lpstr>PowerPoint Presentation</vt:lpstr>
      <vt:lpstr>**: Xin dâng lên kiếp sống đơn nghèo con xin dâng là bao khó nguy trong đời.</vt:lpstr>
      <vt:lpstr>Đk: Làm của lễ chung kết dâng hết tin yêu hòa lời kinh triền miên êm đềm dâng tiến. Xin thương ban hồng phúc dư đầy cho hôm nay và mãi tương lai nguyện dâng trái tim nồng say.</vt:lpstr>
      <vt:lpstr>PowerPoint Presentation</vt:lpstr>
      <vt:lpstr>PowerPoint Presentation</vt:lpstr>
      <vt:lpstr>Ca Nguyện Hiệp Lễ Yêu Thương  Cho Người Hồng Trần</vt:lpstr>
      <vt:lpstr>Tk1: Con muốn đi tìm Ngài trong cuộc sống. Lối Ngài xưa con chưa tới một lần, biết về đâu cho con gặp được Ngài. Ngài ở đâu trong tiếng hát lời kinh. </vt:lpstr>
      <vt:lpstr>**: Ngài ở đâu trong ánh sáng niềm tin. Ngài ở đâu cho con đi tìm Ngài, Ngài ở đâu cho con đi gặp Ngài, trong yêu thương hay trong thù hận, trong tim anh hay trong lòng tôi.</vt:lpstr>
      <vt:lpstr>Tk2: Con muốn đi tìm Ngài trong buổi sớm, ánh bình minh lên cao chiếu rạng ngời, cõi trần gian say sưa còn miệt mài. Ngài ở đâu sao con thấy quạnh hiu,</vt:lpstr>
      <vt:lpstr>**: Ngài ở đâu cho con chút tình thương. Ngài ở đây trong thâm sâu tâm hồn, Ngài ở đây trong tha nhân bạn bè, trong anh em hay trong mọi người, đem yêu thương đến trong hồn ta.</vt:lpstr>
      <vt:lpstr>Tk3: Con muốn đi tìm Ngài trên đường vắng, lúc hoàng hôn buông lơi, lúc ngày tàn, những hồi chuông vang xa Ngài đợi chờ. Ngài gọi con sao con vẫn làm ngơ.</vt:lpstr>
      <vt:lpstr>**: Ngài chờ con sao con vẫn thờ ơ. Ngài ở đó trung kiên vẫn đợi chờ, Ngài thầm mong con đi hoang trở về, xin Cha yêu xóa hết tội tình, cho tâm tư lắng dịu bình yên.</vt:lpstr>
      <vt:lpstr>Tk4: Con muốn đi tìm Ngài trên đường vắng, lúc màn đêm âm u quá lạnh lùng, có người vui say sưa người buồn phiền. Ngài ở đâu xin thương bé mồ côi. </vt:lpstr>
      <vt:lpstr>**: Ngài ở đâu xin thương những bệnh nhân. Ngài ở trên nơi cao xanh vời vợi, Ngài đã đến thế giới sinh làm người, mang yêu thương cho vơi thù hận, đem tin vui đến trong đời ta.</vt:lpstr>
      <vt:lpstr>PowerPoint Presentation</vt:lpstr>
      <vt:lpstr>PowerPoint Presentation</vt:lpstr>
      <vt:lpstr>Ca Kết Lễ Cảm Tạ Ơn Chúa Đàm Ninh Hoa</vt:lpstr>
      <vt:lpstr>Đk: Đến muôn đời con cảm tạ ơn Chúa. Đến muôn đời con ngợi khen danh Chúa. (Đến muôn đời) Muôn muôn đời con ca vang tình thương Chúa. Và mãi mãi con nhớ công ơn Người.</vt:lpstr>
      <vt:lpstr>Tk: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61</cp:revision>
  <dcterms:created xsi:type="dcterms:W3CDTF">2022-10-30T00:36:35Z</dcterms:created>
  <dcterms:modified xsi:type="dcterms:W3CDTF">2024-07-03T22:09:36Z</dcterms:modified>
</cp:coreProperties>
</file>