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92" r:id="rId4"/>
    <p:sldMasterId id="2147483888" r:id="rId5"/>
    <p:sldMasterId id="2147483984" r:id="rId6"/>
    <p:sldMasterId id="2147484056" r:id="rId7"/>
  </p:sldMasterIdLst>
  <p:sldIdLst>
    <p:sldId id="267" r:id="rId8"/>
    <p:sldId id="335" r:id="rId9"/>
    <p:sldId id="382" r:id="rId10"/>
    <p:sldId id="383" r:id="rId11"/>
    <p:sldId id="384" r:id="rId12"/>
    <p:sldId id="381" r:id="rId13"/>
    <p:sldId id="378" r:id="rId14"/>
    <p:sldId id="308" r:id="rId15"/>
    <p:sldId id="271" r:id="rId16"/>
    <p:sldId id="336" r:id="rId17"/>
    <p:sldId id="357" r:id="rId18"/>
    <p:sldId id="385" r:id="rId19"/>
    <p:sldId id="386" r:id="rId20"/>
    <p:sldId id="387" r:id="rId21"/>
    <p:sldId id="388" r:id="rId22"/>
    <p:sldId id="389" r:id="rId23"/>
    <p:sldId id="359" r:id="rId24"/>
    <p:sldId id="370" r:id="rId25"/>
    <p:sldId id="390" r:id="rId26"/>
    <p:sldId id="391" r:id="rId27"/>
    <p:sldId id="392" r:id="rId28"/>
    <p:sldId id="393" r:id="rId29"/>
    <p:sldId id="394" r:id="rId30"/>
    <p:sldId id="395" r:id="rId31"/>
    <p:sldId id="404" r:id="rId32"/>
    <p:sldId id="396" r:id="rId33"/>
    <p:sldId id="397" r:id="rId34"/>
    <p:sldId id="405" r:id="rId35"/>
    <p:sldId id="398" r:id="rId36"/>
    <p:sldId id="399" r:id="rId37"/>
    <p:sldId id="406" r:id="rId38"/>
    <p:sldId id="379" r:id="rId39"/>
    <p:sldId id="400" r:id="rId40"/>
    <p:sldId id="401" r:id="rId41"/>
    <p:sldId id="402" r:id="rId42"/>
    <p:sldId id="403" r:id="rId43"/>
    <p:sldId id="380"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1901" y="960"/>
      </p:cViewPr>
      <p:guideLst>
        <p:guide orient="horz" pos="1620"/>
        <p:guide pos="2880"/>
      </p:guideLst>
    </p:cSldViewPr>
  </p:slideViewPr>
  <p:outlineViewPr>
    <p:cViewPr>
      <p:scale>
        <a:sx n="33" d="100"/>
        <a:sy n="33" d="100"/>
      </p:scale>
      <p:origin x="0" y="78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171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4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42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72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07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514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75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326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207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325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681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27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9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8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62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0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96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03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4041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18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31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5936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73382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0" dirty="0">
                <a:solidFill>
                  <a:srgbClr val="FFFF00"/>
                </a:solidFill>
                <a:effectLst/>
                <a:latin typeface="+mj-lt"/>
                <a:cs typeface="Times New Roman" pitchFamily="18" charset="0"/>
              </a:rPr>
              <a:t>THỨ BA</a:t>
            </a:r>
          </a:p>
          <a:p>
            <a:pPr>
              <a:lnSpc>
                <a:spcPct val="130000"/>
              </a:lnSpc>
            </a:pPr>
            <a:r>
              <a:rPr lang="vi-VN" sz="4400" b="0" dirty="0">
                <a:solidFill>
                  <a:srgbClr val="FFFF00"/>
                </a:solidFill>
                <a:effectLst/>
                <a:latin typeface="+mj-lt"/>
                <a:cs typeface="Times New Roman" pitchFamily="18" charset="0"/>
              </a:rPr>
              <a:t>SAU CHÚA NHẬT X</a:t>
            </a:r>
            <a:r>
              <a:rPr lang="en-US" sz="4400" b="0" dirty="0">
                <a:solidFill>
                  <a:srgbClr val="FFFF00"/>
                </a:solidFill>
                <a:effectLst/>
                <a:latin typeface="+mj-lt"/>
                <a:cs typeface="Times New Roman" pitchFamily="18" charset="0"/>
              </a:rPr>
              <a:t>IX</a:t>
            </a:r>
            <a:br>
              <a:rPr lang="en-US" sz="4400" b="0" dirty="0">
                <a:solidFill>
                  <a:srgbClr val="FFFF00"/>
                </a:solidFill>
                <a:effectLst/>
                <a:latin typeface="+mj-lt"/>
                <a:cs typeface="Times New Roman" pitchFamily="18" charset="0"/>
              </a:rPr>
            </a:br>
            <a:r>
              <a:rPr lang="vi-VN" sz="4400" b="0" dirty="0">
                <a:solidFill>
                  <a:srgbClr val="FFFF00"/>
                </a:solidFill>
                <a:effectLst/>
                <a:latin typeface="+mj-lt"/>
                <a:cs typeface="Times New Roman" pitchFamily="18" charset="0"/>
              </a:rPr>
              <a:t>THƯỜNG NIÊN</a:t>
            </a:r>
            <a:endParaRPr lang="en-US" sz="4400" b="0" dirty="0">
              <a:solidFill>
                <a:srgbClr val="FFFF00"/>
              </a:solidFill>
              <a:effectLst/>
              <a:latin typeface="+mj-lt"/>
              <a:cs typeface="Times New Roman" pitchFamily="18" charset="0"/>
            </a:endParaRPr>
          </a:p>
        </p:txBody>
      </p:sp>
      <p:pic>
        <p:nvPicPr>
          <p:cNvPr id="2" name="Picture 1">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295400" y="209550"/>
            <a:ext cx="6781800" cy="1000901"/>
          </a:xfrm>
          <a:prstGeom prst="rect">
            <a:avLst/>
          </a:prstGeom>
        </p:spPr>
      </p:pic>
    </p:spTree>
    <p:extLst>
      <p:ext uri="{BB962C8B-B14F-4D97-AF65-F5344CB8AC3E}">
        <p14:creationId xmlns:p14="http://schemas.microsoft.com/office/powerpoint/2010/main" val="34638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04472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343150"/>
            <a:ext cx="5181600" cy="1963807"/>
          </a:xfrm>
          <a:prstGeom prst="rect">
            <a:avLst/>
          </a:prstGeom>
        </p:spPr>
        <p:txBody>
          <a:bodyPr wrap="square">
            <a:spAutoFit/>
          </a:bodyPr>
          <a:lstStyle/>
          <a:p>
            <a:pPr algn="ctr">
              <a:lnSpc>
                <a:spcPct val="120000"/>
              </a:lnSpc>
            </a:pPr>
            <a:r>
              <a:rPr lang="en-US" sz="6600" b="1" i="1" dirty="0" err="1">
                <a:solidFill>
                  <a:srgbClr val="FFFF00"/>
                </a:solidFill>
              </a:rPr>
              <a:t>Tấm</a:t>
            </a:r>
            <a:r>
              <a:rPr lang="en-US" sz="6600" b="1" i="1" dirty="0">
                <a:solidFill>
                  <a:srgbClr val="FFFF00"/>
                </a:solidFill>
              </a:rPr>
              <a:t> </a:t>
            </a:r>
            <a:r>
              <a:rPr lang="en-US" sz="6600" b="1" i="1" dirty="0" err="1">
                <a:solidFill>
                  <a:srgbClr val="FFFF00"/>
                </a:solidFill>
              </a:rPr>
              <a:t>Lòng</a:t>
            </a:r>
            <a:endParaRPr lang="en-US" sz="6600" b="1" i="1" dirty="0">
              <a:solidFill>
                <a:srgbClr val="FFFF00"/>
              </a:solidFill>
            </a:endParaRPr>
          </a:p>
          <a:p>
            <a:pPr algn="ctr">
              <a:lnSpc>
                <a:spcPct val="120000"/>
              </a:lnSpc>
            </a:pPr>
            <a:r>
              <a:rPr lang="en-US" sz="4000" b="1" i="1" dirty="0" err="1">
                <a:solidFill>
                  <a:schemeClr val="bg1"/>
                </a:solidFill>
              </a:rPr>
              <a:t>Phanxicô</a:t>
            </a:r>
            <a:endParaRPr lang="en-US" sz="4000" dirty="0">
              <a:solidFill>
                <a:srgbClr val="FFFF00"/>
              </a:solidFill>
            </a:endParaRPr>
          </a:p>
        </p:txBody>
      </p:sp>
      <p:pic>
        <p:nvPicPr>
          <p:cNvPr id="5" name="Picture 4">
            <a:extLst>
              <a:ext uri="{FF2B5EF4-FFF2-40B4-BE49-F238E27FC236}">
                <a16:creationId xmlns:a16="http://schemas.microsoft.com/office/drawing/2014/main" id="{9CFB7B0F-7676-572B-CD81-9645457E17F8}"/>
              </a:ext>
            </a:extLst>
          </p:cNvPr>
          <p:cNvPicPr>
            <a:picLocks noChangeAspect="1"/>
          </p:cNvPicPr>
          <p:nvPr/>
        </p:nvPicPr>
        <p:blipFill>
          <a:blip r:embed="rId3"/>
          <a:stretch>
            <a:fillRect/>
          </a:stretch>
        </p:blipFill>
        <p:spPr>
          <a:xfrm>
            <a:off x="4190808" y="4265047"/>
            <a:ext cx="4419983" cy="652329"/>
          </a:xfrm>
          <a:prstGeom prst="rect">
            <a:avLst/>
          </a:prstGeom>
        </p:spPr>
      </p:pic>
    </p:spTree>
    <p:extLst>
      <p:ext uri="{BB962C8B-B14F-4D97-AF65-F5344CB8AC3E}">
        <p14:creationId xmlns:p14="http://schemas.microsoft.com/office/powerpoint/2010/main" val="420633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a:solidFill>
                  <a:srgbClr val="FFFF00"/>
                </a:solidFill>
              </a:rPr>
              <a:t>T</a:t>
            </a:r>
            <a:r>
              <a:rPr lang="en-US" sz="4800" b="0" u="sng" dirty="0">
                <a:solidFill>
                  <a:srgbClr val="FFFF00"/>
                </a:solidFill>
                <a:effectLst/>
              </a:rPr>
              <a:t>k1:</a:t>
            </a:r>
            <a:r>
              <a:rPr lang="en-US" sz="4800" b="0" dirty="0">
                <a:solidFill>
                  <a:srgbClr val="FFFF00"/>
                </a:solidFill>
                <a:effectLst/>
              </a:rPr>
              <a:t> </a:t>
            </a:r>
            <a:r>
              <a:rPr lang="vi-VN" sz="4800" dirty="0">
                <a:solidFill>
                  <a:schemeClr val="bg1"/>
                </a:solidFill>
              </a:rPr>
              <a:t>Xin dâng Người đôi bàn tay </a:t>
            </a:r>
            <a:r>
              <a:rPr lang="en-US" sz="4800" dirty="0" err="1">
                <a:solidFill>
                  <a:schemeClr val="bg1"/>
                </a:solidFill>
              </a:rPr>
              <a:t>gầy</a:t>
            </a:r>
            <a:r>
              <a:rPr lang="vi-VN" sz="4800" dirty="0">
                <a:solidFill>
                  <a:schemeClr val="bg1"/>
                </a:solidFill>
              </a:rPr>
              <a:t>, ngày mưa nắng kiếp nhân sinh. Xin dâng Người nặng gánh đôi vai cho đàn em bé nhỏ môi cười</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xin</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cho</a:t>
            </a:r>
            <a:r>
              <a:rPr lang="en-US" sz="4800" dirty="0">
                <a:solidFill>
                  <a:schemeClr val="bg1"/>
                </a:solidFill>
              </a:rPr>
              <a:t> </a:t>
            </a:r>
            <a:r>
              <a:rPr lang="vi-VN" sz="4800" dirty="0">
                <a:solidFill>
                  <a:schemeClr val="bg1"/>
                </a:solidFill>
              </a:rPr>
              <a:t>ngày mai</a:t>
            </a:r>
            <a:r>
              <a:rPr lang="vi-VN" sz="4800" b="0" dirty="0">
                <a:solidFill>
                  <a:schemeClr val="bg1"/>
                </a:solidFill>
                <a:effectLst/>
              </a:rPr>
              <a:t>.</a:t>
            </a:r>
            <a:endParaRPr lang="en-US" sz="4800" b="0" dirty="0">
              <a:solidFill>
                <a:schemeClr val="bg1"/>
              </a:solidFill>
              <a:effectLst/>
            </a:endParaRPr>
          </a:p>
        </p:txBody>
      </p:sp>
    </p:spTree>
    <p:extLst>
      <p:ext uri="{BB962C8B-B14F-4D97-AF65-F5344CB8AC3E}">
        <p14:creationId xmlns:p14="http://schemas.microsoft.com/office/powerpoint/2010/main" val="94913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a:solidFill>
                  <a:srgbClr val="FFFF00"/>
                </a:solidFill>
              </a:rPr>
              <a:t>Đk</a:t>
            </a:r>
            <a:r>
              <a:rPr lang="en-US" sz="5200" b="0" u="sng" dirty="0">
                <a:solidFill>
                  <a:srgbClr val="FFFF00"/>
                </a:solidFill>
                <a:effectLst/>
              </a:rPr>
              <a:t>:</a:t>
            </a:r>
            <a:r>
              <a:rPr lang="en-US" sz="5200" b="0" dirty="0">
                <a:solidFill>
                  <a:srgbClr val="FFFF00"/>
                </a:solidFill>
                <a:effectLst/>
              </a:rPr>
              <a:t> </a:t>
            </a:r>
            <a:r>
              <a:rPr lang="en-US" sz="5200" b="0" dirty="0">
                <a:solidFill>
                  <a:schemeClr val="bg1"/>
                </a:solidFill>
                <a:effectLst/>
              </a:rPr>
              <a:t>T</a:t>
            </a:r>
            <a:r>
              <a:rPr lang="vi-VN" sz="5200" dirty="0">
                <a:solidFill>
                  <a:schemeClr val="bg1"/>
                </a:solidFill>
              </a:rPr>
              <a:t>ấm bánh này chứa </a:t>
            </a:r>
            <a:r>
              <a:rPr lang="en-US" sz="5200" dirty="0" err="1">
                <a:solidFill>
                  <a:schemeClr val="bg1"/>
                </a:solidFill>
              </a:rPr>
              <a:t>bao</a:t>
            </a:r>
            <a:r>
              <a:rPr lang="vi-VN" sz="5200" dirty="0">
                <a:solidFill>
                  <a:schemeClr val="bg1"/>
                </a:solidFill>
              </a:rPr>
              <a:t> nỗi niềm là của lễ cuộc đời con dâng Ng</a:t>
            </a:r>
            <a:r>
              <a:rPr lang="en-US" sz="5200" dirty="0" err="1">
                <a:solidFill>
                  <a:schemeClr val="bg1"/>
                </a:solidFill>
              </a:rPr>
              <a:t>ười</a:t>
            </a:r>
            <a:r>
              <a:rPr lang="vi-VN" sz="5200" dirty="0">
                <a:solidFill>
                  <a:schemeClr val="bg1"/>
                </a:solidFill>
              </a:rPr>
              <a:t>. Chén </a:t>
            </a:r>
            <a:r>
              <a:rPr lang="en-US" sz="5200" dirty="0" err="1">
                <a:solidFill>
                  <a:schemeClr val="bg1"/>
                </a:solidFill>
              </a:rPr>
              <a:t>máu</a:t>
            </a:r>
            <a:r>
              <a:rPr lang="vi-VN" sz="5200" dirty="0">
                <a:solidFill>
                  <a:schemeClr val="bg1"/>
                </a:solidFill>
              </a:rPr>
              <a:t> này chất cả tâm tư</a:t>
            </a:r>
            <a:r>
              <a:rPr lang="en-US" sz="5200" dirty="0">
                <a:solidFill>
                  <a:schemeClr val="bg1"/>
                </a:solidFill>
              </a:rPr>
              <a:t>.</a:t>
            </a:r>
            <a:r>
              <a:rPr lang="vi-VN" sz="5200" dirty="0">
                <a:solidFill>
                  <a:schemeClr val="bg1"/>
                </a:solidFill>
              </a:rPr>
              <a:t> </a:t>
            </a:r>
            <a:r>
              <a:rPr lang="en-US" sz="5200" dirty="0">
                <a:solidFill>
                  <a:schemeClr val="bg1"/>
                </a:solidFill>
              </a:rPr>
              <a:t>T</a:t>
            </a:r>
            <a:r>
              <a:rPr lang="vi-VN" sz="5200" dirty="0">
                <a:solidFill>
                  <a:schemeClr val="bg1"/>
                </a:solidFill>
              </a:rPr>
              <a:t>uy đơn nghèo nhưng mang </a:t>
            </a:r>
            <a:r>
              <a:rPr lang="en-US" sz="5200" dirty="0" err="1">
                <a:solidFill>
                  <a:schemeClr val="bg1"/>
                </a:solidFill>
              </a:rPr>
              <a:t>trọn</a:t>
            </a:r>
            <a:r>
              <a:rPr lang="vi-VN" sz="5200" dirty="0">
                <a:solidFill>
                  <a:schemeClr val="bg1"/>
                </a:solidFill>
              </a:rPr>
              <a:t> tình yêu</a:t>
            </a:r>
            <a:r>
              <a:rPr lang="vi-VN" sz="5200" b="0" dirty="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323621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a:solidFill>
                  <a:srgbClr val="FFFF00"/>
                </a:solidFill>
              </a:rPr>
              <a:t>T</a:t>
            </a:r>
            <a:r>
              <a:rPr lang="en-US" sz="4800" b="0" u="sng" dirty="0">
                <a:solidFill>
                  <a:srgbClr val="FFFF00"/>
                </a:solidFill>
                <a:effectLst/>
              </a:rPr>
              <a:t>k2:</a:t>
            </a:r>
            <a:r>
              <a:rPr lang="en-US" sz="4800" b="0" dirty="0">
                <a:solidFill>
                  <a:srgbClr val="FFFF00"/>
                </a:solidFill>
                <a:effectLst/>
              </a:rPr>
              <a:t> </a:t>
            </a:r>
            <a:r>
              <a:rPr lang="vi-VN" sz="4800" dirty="0">
                <a:solidFill>
                  <a:schemeClr val="bg1"/>
                </a:solidFill>
              </a:rPr>
              <a:t>Xin dâng Người </a:t>
            </a:r>
            <a:r>
              <a:rPr lang="en-US" sz="4800" dirty="0" err="1">
                <a:solidFill>
                  <a:schemeClr val="bg1"/>
                </a:solidFill>
              </a:rPr>
              <a:t>tâm</a:t>
            </a:r>
            <a:r>
              <a:rPr lang="en-US" sz="4800" dirty="0">
                <a:solidFill>
                  <a:schemeClr val="bg1"/>
                </a:solidFill>
              </a:rPr>
              <a:t> </a:t>
            </a:r>
            <a:r>
              <a:rPr lang="en-US" sz="4800" dirty="0" err="1">
                <a:solidFill>
                  <a:schemeClr val="bg1"/>
                </a:solidFill>
              </a:rPr>
              <a:t>hồn</a:t>
            </a:r>
            <a:r>
              <a:rPr lang="en-US" sz="4800" dirty="0">
                <a:solidFill>
                  <a:schemeClr val="bg1"/>
                </a:solidFill>
              </a:rPr>
              <a:t> </a:t>
            </a:r>
            <a:r>
              <a:rPr lang="en-US" sz="4800" dirty="0" err="1">
                <a:solidFill>
                  <a:schemeClr val="bg1"/>
                </a:solidFill>
              </a:rPr>
              <a:t>bé</a:t>
            </a:r>
            <a:r>
              <a:rPr lang="en-US" sz="4800" dirty="0">
                <a:solidFill>
                  <a:schemeClr val="bg1"/>
                </a:solidFill>
              </a:rPr>
              <a:t> </a:t>
            </a:r>
            <a:r>
              <a:rPr lang="en-US" sz="4800" dirty="0" err="1">
                <a:solidFill>
                  <a:schemeClr val="bg1"/>
                </a:solidFill>
              </a:rPr>
              <a:t>nhỏ</a:t>
            </a:r>
            <a:r>
              <a:rPr lang="en-US" sz="4800" dirty="0">
                <a:solidFill>
                  <a:schemeClr val="bg1"/>
                </a:solidFill>
              </a:rPr>
              <a:t> </a:t>
            </a:r>
            <a:r>
              <a:rPr lang="en-US" sz="4800" dirty="0" err="1">
                <a:solidFill>
                  <a:schemeClr val="bg1"/>
                </a:solidFill>
              </a:rPr>
              <a:t>mà</a:t>
            </a:r>
            <a:r>
              <a:rPr lang="en-US" sz="4800" dirty="0">
                <a:solidFill>
                  <a:schemeClr val="bg1"/>
                </a:solidFill>
              </a:rPr>
              <a:t> </a:t>
            </a:r>
            <a:r>
              <a:rPr lang="en-US" sz="4800" dirty="0" err="1">
                <a:solidFill>
                  <a:schemeClr val="bg1"/>
                </a:solidFill>
              </a:rPr>
              <a:t>mơ</a:t>
            </a:r>
            <a:r>
              <a:rPr lang="en-US" sz="4800" dirty="0">
                <a:solidFill>
                  <a:schemeClr val="bg1"/>
                </a:solidFill>
              </a:rPr>
              <a:t> </a:t>
            </a:r>
            <a:r>
              <a:rPr lang="en-US" sz="4800" dirty="0" err="1">
                <a:solidFill>
                  <a:schemeClr val="bg1"/>
                </a:solidFill>
              </a:rPr>
              <a:t>ước</a:t>
            </a:r>
            <a:r>
              <a:rPr lang="en-US" sz="4800" dirty="0">
                <a:solidFill>
                  <a:schemeClr val="bg1"/>
                </a:solidFill>
              </a:rPr>
              <a:t> </a:t>
            </a:r>
            <a:r>
              <a:rPr lang="en-US" sz="4800" dirty="0" err="1">
                <a:solidFill>
                  <a:schemeClr val="bg1"/>
                </a:solidFill>
              </a:rPr>
              <a:t>cõi</a:t>
            </a:r>
            <a:r>
              <a:rPr lang="en-US" sz="4800" dirty="0">
                <a:solidFill>
                  <a:schemeClr val="bg1"/>
                </a:solidFill>
              </a:rPr>
              <a:t> </a:t>
            </a:r>
            <a:r>
              <a:rPr lang="en-US" sz="4800" dirty="0" err="1">
                <a:solidFill>
                  <a:schemeClr val="bg1"/>
                </a:solidFill>
              </a:rPr>
              <a:t>vô</a:t>
            </a:r>
            <a:r>
              <a:rPr lang="en-US" sz="4800" dirty="0">
                <a:solidFill>
                  <a:schemeClr val="bg1"/>
                </a:solidFill>
              </a:rPr>
              <a:t> </a:t>
            </a:r>
            <a:r>
              <a:rPr lang="en-US" sz="4800" dirty="0" err="1">
                <a:solidFill>
                  <a:schemeClr val="bg1"/>
                </a:solidFill>
              </a:rPr>
              <a:t>biên</a:t>
            </a:r>
            <a:r>
              <a:rPr lang="vi-VN" sz="4800" dirty="0">
                <a:solidFill>
                  <a:schemeClr val="bg1"/>
                </a:solidFill>
              </a:rPr>
              <a:t>. Xin dâng Người </a:t>
            </a:r>
            <a:r>
              <a:rPr lang="en-US" sz="4800" dirty="0" err="1">
                <a:solidFill>
                  <a:schemeClr val="bg1"/>
                </a:solidFill>
              </a:rPr>
              <a:t>từng</a:t>
            </a:r>
            <a:r>
              <a:rPr lang="en-US" sz="4800" dirty="0">
                <a:solidFill>
                  <a:schemeClr val="bg1"/>
                </a:solidFill>
              </a:rPr>
              <a:t> </a:t>
            </a:r>
            <a:r>
              <a:rPr lang="en-US" sz="4800" dirty="0" err="1">
                <a:solidFill>
                  <a:schemeClr val="bg1"/>
                </a:solidFill>
              </a:rPr>
              <a:t>bước</a:t>
            </a:r>
            <a:r>
              <a:rPr lang="en-US" sz="4800" dirty="0">
                <a:solidFill>
                  <a:schemeClr val="bg1"/>
                </a:solidFill>
              </a:rPr>
              <a:t> </a:t>
            </a:r>
            <a:r>
              <a:rPr lang="en-US" sz="4800" dirty="0" err="1">
                <a:solidFill>
                  <a:schemeClr val="bg1"/>
                </a:solidFill>
              </a:rPr>
              <a:t>chân</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niềm</a:t>
            </a:r>
            <a:r>
              <a:rPr lang="en-US" sz="4800" dirty="0">
                <a:solidFill>
                  <a:schemeClr val="bg1"/>
                </a:solidFill>
              </a:rPr>
              <a:t> tin </a:t>
            </a:r>
            <a:r>
              <a:rPr lang="en-US" sz="4800" dirty="0" err="1">
                <a:solidFill>
                  <a:schemeClr val="bg1"/>
                </a:solidFill>
              </a:rPr>
              <a:t>thoáng</a:t>
            </a:r>
            <a:r>
              <a:rPr lang="en-US" sz="4800" dirty="0">
                <a:solidFill>
                  <a:schemeClr val="bg1"/>
                </a:solidFill>
              </a:rPr>
              <a:t> </a:t>
            </a:r>
            <a:r>
              <a:rPr lang="en-US" sz="4800" dirty="0" err="1">
                <a:solidFill>
                  <a:schemeClr val="bg1"/>
                </a:solidFill>
              </a:rPr>
              <a:t>bóng</a:t>
            </a:r>
            <a:r>
              <a:rPr lang="en-US" sz="4800" dirty="0">
                <a:solidFill>
                  <a:schemeClr val="bg1"/>
                </a:solidFill>
              </a:rPr>
              <a:t> </a:t>
            </a:r>
            <a:r>
              <a:rPr lang="en-US" sz="4800" dirty="0" err="1">
                <a:solidFill>
                  <a:schemeClr val="bg1"/>
                </a:solidFill>
              </a:rPr>
              <a:t>nghi</a:t>
            </a:r>
            <a:r>
              <a:rPr lang="en-US" sz="4800" dirty="0">
                <a:solidFill>
                  <a:schemeClr val="bg1"/>
                </a:solidFill>
              </a:rPr>
              <a:t> </a:t>
            </a:r>
            <a:r>
              <a:rPr lang="en-US" sz="4800" dirty="0" err="1">
                <a:solidFill>
                  <a:schemeClr val="bg1"/>
                </a:solidFill>
              </a:rPr>
              <a:t>ngờ</a:t>
            </a:r>
            <a:r>
              <a:rPr lang="en-US" sz="4800" dirty="0">
                <a:solidFill>
                  <a:schemeClr val="bg1"/>
                </a:solidFill>
              </a:rPr>
              <a:t>. </a:t>
            </a:r>
            <a:r>
              <a:rPr lang="en-US" sz="4800" dirty="0" err="1">
                <a:solidFill>
                  <a:schemeClr val="bg1"/>
                </a:solidFill>
              </a:rPr>
              <a:t>Còn</a:t>
            </a:r>
            <a:r>
              <a:rPr lang="en-US" sz="4800" dirty="0">
                <a:solidFill>
                  <a:schemeClr val="bg1"/>
                </a:solidFill>
              </a:rPr>
              <a:t> </a:t>
            </a:r>
            <a:r>
              <a:rPr lang="en-US" sz="4800" dirty="0" err="1">
                <a:solidFill>
                  <a:schemeClr val="bg1"/>
                </a:solidFill>
              </a:rPr>
              <a:t>xin</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hoài</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mãi</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về</a:t>
            </a:r>
            <a:r>
              <a:rPr lang="en-US" sz="4800" dirty="0">
                <a:solidFill>
                  <a:schemeClr val="bg1"/>
                </a:solidFill>
              </a:rPr>
              <a:t> Cha.</a:t>
            </a:r>
            <a:endParaRPr lang="en-US" sz="4800" b="0" dirty="0">
              <a:solidFill>
                <a:schemeClr val="bg1"/>
              </a:solidFill>
              <a:effectLst/>
            </a:endParaRPr>
          </a:p>
        </p:txBody>
      </p:sp>
    </p:spTree>
    <p:extLst>
      <p:ext uri="{BB962C8B-B14F-4D97-AF65-F5344CB8AC3E}">
        <p14:creationId xmlns:p14="http://schemas.microsoft.com/office/powerpoint/2010/main" val="63126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a:solidFill>
                  <a:srgbClr val="FFFF00"/>
                </a:solidFill>
              </a:rPr>
              <a:t>Đk</a:t>
            </a:r>
            <a:r>
              <a:rPr lang="en-US" sz="5200" b="0" u="sng" dirty="0">
                <a:solidFill>
                  <a:srgbClr val="FFFF00"/>
                </a:solidFill>
                <a:effectLst/>
              </a:rPr>
              <a:t>:</a:t>
            </a:r>
            <a:r>
              <a:rPr lang="en-US" sz="5200" b="0" dirty="0">
                <a:solidFill>
                  <a:srgbClr val="FFFF00"/>
                </a:solidFill>
                <a:effectLst/>
              </a:rPr>
              <a:t> </a:t>
            </a:r>
            <a:r>
              <a:rPr lang="en-US" sz="5200" b="0" dirty="0">
                <a:solidFill>
                  <a:schemeClr val="bg1"/>
                </a:solidFill>
                <a:effectLst/>
              </a:rPr>
              <a:t>T</a:t>
            </a:r>
            <a:r>
              <a:rPr lang="vi-VN" sz="5200" dirty="0">
                <a:solidFill>
                  <a:schemeClr val="bg1"/>
                </a:solidFill>
              </a:rPr>
              <a:t>ấm bánh này chứa </a:t>
            </a:r>
            <a:r>
              <a:rPr lang="en-US" sz="5200" dirty="0" err="1">
                <a:solidFill>
                  <a:schemeClr val="bg1"/>
                </a:solidFill>
              </a:rPr>
              <a:t>bao</a:t>
            </a:r>
            <a:r>
              <a:rPr lang="vi-VN" sz="5200" dirty="0">
                <a:solidFill>
                  <a:schemeClr val="bg1"/>
                </a:solidFill>
              </a:rPr>
              <a:t> nỗi niềm là của lễ cuộc đời con dâng Ng</a:t>
            </a:r>
            <a:r>
              <a:rPr lang="en-US" sz="5200" dirty="0" err="1">
                <a:solidFill>
                  <a:schemeClr val="bg1"/>
                </a:solidFill>
              </a:rPr>
              <a:t>ười</a:t>
            </a:r>
            <a:r>
              <a:rPr lang="vi-VN" sz="5200" dirty="0">
                <a:solidFill>
                  <a:schemeClr val="bg1"/>
                </a:solidFill>
              </a:rPr>
              <a:t>. Chén </a:t>
            </a:r>
            <a:r>
              <a:rPr lang="en-US" sz="5200" dirty="0" err="1">
                <a:solidFill>
                  <a:schemeClr val="bg1"/>
                </a:solidFill>
              </a:rPr>
              <a:t>máu</a:t>
            </a:r>
            <a:r>
              <a:rPr lang="vi-VN" sz="5200" dirty="0">
                <a:solidFill>
                  <a:schemeClr val="bg1"/>
                </a:solidFill>
              </a:rPr>
              <a:t> này chất cả tâm tư</a:t>
            </a:r>
            <a:r>
              <a:rPr lang="en-US" sz="5200" dirty="0">
                <a:solidFill>
                  <a:schemeClr val="bg1"/>
                </a:solidFill>
              </a:rPr>
              <a:t>.</a:t>
            </a:r>
            <a:r>
              <a:rPr lang="vi-VN" sz="5200" dirty="0">
                <a:solidFill>
                  <a:schemeClr val="bg1"/>
                </a:solidFill>
              </a:rPr>
              <a:t> </a:t>
            </a:r>
            <a:r>
              <a:rPr lang="en-US" sz="5200" dirty="0">
                <a:solidFill>
                  <a:schemeClr val="bg1"/>
                </a:solidFill>
              </a:rPr>
              <a:t>T</a:t>
            </a:r>
            <a:r>
              <a:rPr lang="vi-VN" sz="5200" dirty="0">
                <a:solidFill>
                  <a:schemeClr val="bg1"/>
                </a:solidFill>
              </a:rPr>
              <a:t>uy đơn nghèo nhưng mang </a:t>
            </a:r>
            <a:r>
              <a:rPr lang="en-US" sz="5200" dirty="0" err="1">
                <a:solidFill>
                  <a:schemeClr val="bg1"/>
                </a:solidFill>
              </a:rPr>
              <a:t>trọn</a:t>
            </a:r>
            <a:r>
              <a:rPr lang="vi-VN" sz="5200" dirty="0">
                <a:solidFill>
                  <a:schemeClr val="bg1"/>
                </a:solidFill>
              </a:rPr>
              <a:t> tình yêu</a:t>
            </a:r>
            <a:r>
              <a:rPr lang="vi-VN" sz="5200" b="0" dirty="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280355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0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37313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171949"/>
          </a:xfrm>
        </p:spPr>
        <p:txBody>
          <a:bodyPr>
            <a:normAutofit/>
          </a:bodyPr>
          <a:lstStyle/>
          <a:p>
            <a:pPr>
              <a:lnSpc>
                <a:spcPct val="130000"/>
              </a:lnSpc>
            </a:pPr>
            <a:r>
              <a:rPr lang="en-US" sz="5600" u="sng" dirty="0">
                <a:solidFill>
                  <a:srgbClr val="FFFF00"/>
                </a:solidFill>
              </a:rPr>
              <a:t>Ca </a:t>
            </a:r>
            <a:r>
              <a:rPr lang="en-US" sz="5600" u="sng" dirty="0" err="1">
                <a:solidFill>
                  <a:srgbClr val="FFFF00"/>
                </a:solidFill>
              </a:rPr>
              <a:t>Nguyện</a:t>
            </a:r>
            <a:r>
              <a:rPr lang="en-US" sz="5600" u="sng" dirty="0">
                <a:solidFill>
                  <a:srgbClr val="FFFF00"/>
                </a:solidFill>
              </a:rPr>
              <a:t> </a:t>
            </a:r>
            <a:r>
              <a:rPr lang="en-US" sz="5600" u="sng" dirty="0" err="1">
                <a:solidFill>
                  <a:srgbClr val="FFFF00"/>
                </a:solidFill>
              </a:rPr>
              <a:t>Hiệp</a:t>
            </a:r>
            <a:r>
              <a:rPr lang="en-US" sz="5600" u="sng" dirty="0">
                <a:solidFill>
                  <a:srgbClr val="FFFF00"/>
                </a:solidFill>
              </a:rPr>
              <a:t> </a:t>
            </a:r>
            <a:r>
              <a:rPr lang="en-US" sz="5600" u="sng" dirty="0" err="1">
                <a:solidFill>
                  <a:srgbClr val="FFFF00"/>
                </a:solidFill>
              </a:rPr>
              <a:t>Lễ</a:t>
            </a:r>
            <a:br>
              <a:rPr lang="en-US" sz="5600" dirty="0">
                <a:solidFill>
                  <a:srgbClr val="FFFF00"/>
                </a:solidFill>
              </a:rPr>
            </a:br>
            <a:r>
              <a:rPr lang="en-US" sz="6600" dirty="0" err="1">
                <a:solidFill>
                  <a:srgbClr val="FFFF00"/>
                </a:solidFill>
              </a:rPr>
              <a:t>Này</a:t>
            </a:r>
            <a:r>
              <a:rPr lang="en-US" sz="6600" dirty="0">
                <a:solidFill>
                  <a:srgbClr val="FFFF00"/>
                </a:solidFill>
              </a:rPr>
              <a:t> Con Xin </a:t>
            </a:r>
            <a:r>
              <a:rPr lang="en-US" sz="6600" dirty="0" err="1">
                <a:solidFill>
                  <a:srgbClr val="FFFF00"/>
                </a:solidFill>
              </a:rPr>
              <a:t>Đến</a:t>
            </a:r>
            <a:br>
              <a:rPr lang="en-US" sz="6400" dirty="0">
                <a:solidFill>
                  <a:srgbClr val="FFFF00"/>
                </a:solidFill>
              </a:rPr>
            </a:br>
            <a:r>
              <a:rPr lang="en-US" sz="6000" i="1" dirty="0" err="1">
                <a:solidFill>
                  <a:schemeClr val="bg1"/>
                </a:solidFill>
              </a:rPr>
              <a:t>Hồng</a:t>
            </a:r>
            <a:r>
              <a:rPr lang="en-US" sz="6000" i="1" dirty="0">
                <a:solidFill>
                  <a:schemeClr val="bg1"/>
                </a:solidFill>
              </a:rPr>
              <a:t> </a:t>
            </a:r>
            <a:r>
              <a:rPr lang="en-US" sz="6000" i="1" dirty="0" err="1">
                <a:solidFill>
                  <a:schemeClr val="bg1"/>
                </a:solidFill>
              </a:rPr>
              <a:t>Trần</a:t>
            </a:r>
            <a:endParaRPr lang="en-US" sz="2800" i="1" dirty="0">
              <a:solidFill>
                <a:schemeClr val="bg1"/>
              </a:solidFill>
            </a:endParaRPr>
          </a:p>
        </p:txBody>
      </p:sp>
      <p:pic>
        <p:nvPicPr>
          <p:cNvPr id="3" name="Picture 2">
            <a:extLst>
              <a:ext uri="{FF2B5EF4-FFF2-40B4-BE49-F238E27FC236}">
                <a16:creationId xmlns:a16="http://schemas.microsoft.com/office/drawing/2014/main" id="{50CBC61E-675B-9532-EEFC-3E20D144ACFE}"/>
              </a:ext>
            </a:extLst>
          </p:cNvPr>
          <p:cNvPicPr>
            <a:picLocks noChangeAspect="1"/>
          </p:cNvPicPr>
          <p:nvPr/>
        </p:nvPicPr>
        <p:blipFill>
          <a:blip r:embed="rId2"/>
          <a:stretch>
            <a:fillRect/>
          </a:stretch>
        </p:blipFill>
        <p:spPr>
          <a:xfrm>
            <a:off x="2362008" y="4019550"/>
            <a:ext cx="4419983" cy="652329"/>
          </a:xfrm>
          <a:prstGeom prst="rect">
            <a:avLst/>
          </a:prstGeom>
        </p:spPr>
      </p:pic>
    </p:spTree>
    <p:extLst>
      <p:ext uri="{BB962C8B-B14F-4D97-AF65-F5344CB8AC3E}">
        <p14:creationId xmlns:p14="http://schemas.microsoft.com/office/powerpoint/2010/main" val="409473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0806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Tk1</a:t>
            </a:r>
            <a:r>
              <a:rPr lang="en-US" sz="5600" b="0" u="sng" dirty="0">
                <a:solidFill>
                  <a:srgbClr val="FFFF00"/>
                </a:solidFill>
                <a:effectLst/>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thập</a:t>
            </a:r>
            <a:r>
              <a:rPr lang="en-US" sz="5600" dirty="0">
                <a:solidFill>
                  <a:schemeClr val="bg1"/>
                </a:solidFill>
              </a:rPr>
              <a:t> </a:t>
            </a:r>
            <a:r>
              <a:rPr lang="en-US" sz="5600" dirty="0" err="1">
                <a:solidFill>
                  <a:schemeClr val="bg1"/>
                </a:solidFill>
              </a:rPr>
              <a:t>giá</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nặng</a:t>
            </a:r>
            <a:r>
              <a:rPr lang="en-US" sz="5600" dirty="0">
                <a:solidFill>
                  <a:schemeClr val="bg1"/>
                </a:solidFill>
              </a:rPr>
              <a:t> </a:t>
            </a:r>
            <a:r>
              <a:rPr lang="en-US" sz="5600" dirty="0" err="1">
                <a:solidFill>
                  <a:schemeClr val="bg1"/>
                </a:solidFill>
              </a:rPr>
              <a:t>vai</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đời</a:t>
            </a:r>
            <a:r>
              <a:rPr lang="en-US" sz="5600" dirty="0">
                <a:solidFill>
                  <a:schemeClr val="bg1"/>
                </a:solidFill>
              </a:rPr>
              <a:t> </a:t>
            </a:r>
            <a:r>
              <a:rPr lang="en-US" sz="5600" dirty="0" err="1">
                <a:solidFill>
                  <a:schemeClr val="bg1"/>
                </a:solidFill>
              </a:rPr>
              <a:t>như</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lắm</a:t>
            </a:r>
            <a:r>
              <a:rPr lang="en-US" sz="5600" dirty="0">
                <a:solidFill>
                  <a:schemeClr val="bg1"/>
                </a:solidFill>
              </a:rPr>
              <a:t> </a:t>
            </a:r>
            <a:r>
              <a:rPr lang="en-US" sz="5600" dirty="0" err="1">
                <a:solidFill>
                  <a:schemeClr val="bg1"/>
                </a:solidFill>
              </a:rPr>
              <a:t>chông</a:t>
            </a:r>
            <a:r>
              <a:rPr lang="en-US" sz="5600" dirty="0">
                <a:solidFill>
                  <a:schemeClr val="bg1"/>
                </a:solidFill>
              </a:rPr>
              <a:t> </a:t>
            </a:r>
            <a:r>
              <a:rPr lang="en-US" sz="5600" dirty="0" err="1">
                <a:solidFill>
                  <a:schemeClr val="bg1"/>
                </a:solidFill>
              </a:rPr>
              <a:t>gai</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60207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dirty="0">
                <a:solidFill>
                  <a:srgbClr val="FFFF00"/>
                </a:solidFill>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tin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sợ</a:t>
            </a:r>
            <a:r>
              <a:rPr lang="en-US" sz="5600" dirty="0">
                <a:solidFill>
                  <a:schemeClr val="bg1"/>
                </a:solidFill>
              </a:rPr>
              <a:t> </a:t>
            </a:r>
            <a:r>
              <a:rPr lang="en-US" sz="5600" dirty="0" err="1">
                <a:solidFill>
                  <a:schemeClr val="bg1"/>
                </a:solidFill>
              </a:rPr>
              <a:t>hãi</a:t>
            </a:r>
            <a:r>
              <a:rPr lang="en-US" sz="5600" dirty="0">
                <a:solidFill>
                  <a:schemeClr val="bg1"/>
                </a:solidFill>
              </a:rPr>
              <a:t> </a:t>
            </a:r>
            <a:r>
              <a:rPr lang="en-US" sz="5600" dirty="0" err="1">
                <a:solidFill>
                  <a:schemeClr val="bg1"/>
                </a:solidFill>
              </a:rPr>
              <a:t>tương</a:t>
            </a:r>
            <a:r>
              <a:rPr lang="en-US" sz="5600" dirty="0">
                <a:solidFill>
                  <a:schemeClr val="bg1"/>
                </a:solidFill>
              </a:rPr>
              <a:t> </a:t>
            </a:r>
            <a:r>
              <a:rPr lang="en-US" sz="5600" dirty="0" err="1">
                <a:solidFill>
                  <a:schemeClr val="bg1"/>
                </a:solidFill>
              </a:rPr>
              <a:t>lai</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theo</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lòng</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sầu</a:t>
            </a:r>
            <a:r>
              <a:rPr lang="en-US" sz="5600" dirty="0">
                <a:solidFill>
                  <a:schemeClr val="bg1"/>
                </a:solidFill>
              </a:rPr>
              <a:t> </a:t>
            </a:r>
            <a:r>
              <a:rPr lang="en-US" sz="5600" dirty="0" err="1">
                <a:solidFill>
                  <a:schemeClr val="bg1"/>
                </a:solidFill>
              </a:rPr>
              <a:t>héo</a:t>
            </a:r>
            <a:r>
              <a:rPr lang="en-US" sz="5600" dirty="0">
                <a:solidFill>
                  <a:schemeClr val="bg1"/>
                </a:solidFill>
              </a:rPr>
              <a:t> </a:t>
            </a:r>
            <a:r>
              <a:rPr lang="en-US" sz="5600" dirty="0" err="1">
                <a:solidFill>
                  <a:schemeClr val="bg1"/>
                </a:solidFill>
              </a:rPr>
              <a:t>hôm</a:t>
            </a:r>
            <a:r>
              <a:rPr lang="en-US" sz="5600" dirty="0">
                <a:solidFill>
                  <a:schemeClr val="bg1"/>
                </a:solidFill>
              </a:rPr>
              <a:t> </a:t>
            </a:r>
            <a:r>
              <a:rPr lang="en-US" sz="5600" dirty="0" err="1">
                <a:solidFill>
                  <a:schemeClr val="bg1"/>
                </a:solidFill>
              </a:rPr>
              <a:t>mai</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00082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err="1">
                <a:solidFill>
                  <a:srgbClr val="FFFF00"/>
                </a:solidFill>
              </a:rPr>
              <a:t>Đk</a:t>
            </a:r>
            <a:r>
              <a:rPr lang="en-US" sz="5400" u="sng" dirty="0">
                <a:solidFill>
                  <a:srgbClr val="FFFF00"/>
                </a:solidFill>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được</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dù</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lắm</a:t>
            </a:r>
            <a:r>
              <a:rPr lang="en-US" sz="5400" dirty="0">
                <a:solidFill>
                  <a:schemeClr val="bg1"/>
                </a:solidFill>
              </a:rPr>
              <a:t> </a:t>
            </a:r>
            <a:r>
              <a:rPr lang="en-US" sz="5400" dirty="0" err="1">
                <a:solidFill>
                  <a:schemeClr val="bg1"/>
                </a:solidFill>
              </a:rPr>
              <a:t>chông</a:t>
            </a:r>
            <a:r>
              <a:rPr lang="en-US" sz="5400" dirty="0">
                <a:solidFill>
                  <a:schemeClr val="bg1"/>
                </a:solidFill>
              </a:rPr>
              <a:t> </a:t>
            </a:r>
            <a:r>
              <a:rPr lang="en-US" sz="5400" dirty="0" err="1">
                <a:solidFill>
                  <a:schemeClr val="bg1"/>
                </a:solidFill>
              </a:rPr>
              <a:t>gai</a:t>
            </a:r>
            <a:r>
              <a:rPr lang="en-US" sz="5400" dirty="0">
                <a:solidFill>
                  <a:schemeClr val="bg1"/>
                </a:solidFill>
              </a:rPr>
              <a:t>. </a:t>
            </a:r>
            <a:r>
              <a:rPr lang="en-US" sz="5400" dirty="0" err="1">
                <a:solidFill>
                  <a:schemeClr val="bg1"/>
                </a:solidFill>
              </a:rPr>
              <a:t>Xin</a:t>
            </a:r>
            <a:r>
              <a:rPr lang="en-US" sz="5400" dirty="0">
                <a:solidFill>
                  <a:schemeClr val="bg1"/>
                </a:solidFill>
              </a:rPr>
              <a:t> tin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vơi</a:t>
            </a:r>
            <a:r>
              <a:rPr lang="en-US" sz="5400" dirty="0">
                <a:solidFill>
                  <a:schemeClr val="bg1"/>
                </a:solidFill>
              </a:rPr>
              <a:t> </a:t>
            </a:r>
            <a:r>
              <a:rPr lang="en-US" sz="5400" dirty="0" err="1">
                <a:solidFill>
                  <a:schemeClr val="bg1"/>
                </a:solidFill>
              </a:rPr>
              <a:t>gánh</a:t>
            </a:r>
            <a:r>
              <a:rPr lang="en-US" sz="5400" dirty="0">
                <a:solidFill>
                  <a:schemeClr val="bg1"/>
                </a:solidFill>
              </a:rPr>
              <a:t> lo </a:t>
            </a:r>
            <a:r>
              <a:rPr lang="en-US" sz="5400" dirty="0" err="1">
                <a:solidFill>
                  <a:schemeClr val="bg1"/>
                </a:solidFill>
              </a:rPr>
              <a:t>âu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đỡ</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đời</a:t>
            </a:r>
            <a:r>
              <a:rPr lang="en-US" sz="5400" dirty="0">
                <a:solidFill>
                  <a:schemeClr val="bg1"/>
                </a:solidFill>
              </a:rPr>
              <a:t> con.</a:t>
            </a:r>
            <a:endParaRPr lang="en-US" sz="5400" b="0" dirty="0">
              <a:solidFill>
                <a:schemeClr val="bg1"/>
              </a:solidFill>
              <a:effectLst/>
            </a:endParaRPr>
          </a:p>
        </p:txBody>
      </p:sp>
    </p:spTree>
    <p:extLst>
      <p:ext uri="{BB962C8B-B14F-4D97-AF65-F5344CB8AC3E}">
        <p14:creationId xmlns:p14="http://schemas.microsoft.com/office/powerpoint/2010/main" val="125611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Tk2</a:t>
            </a:r>
            <a:r>
              <a:rPr lang="en-US" sz="5600" b="0" u="sng" dirty="0">
                <a:solidFill>
                  <a:srgbClr val="FFFF00"/>
                </a:solidFill>
                <a:effectLst/>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tình</a:t>
            </a:r>
            <a:r>
              <a:rPr lang="en-US" sz="5600" dirty="0">
                <a:solidFill>
                  <a:schemeClr val="bg1"/>
                </a:solidFill>
              </a:rPr>
              <a:t> con </a:t>
            </a:r>
            <a:r>
              <a:rPr lang="en-US" sz="5600" dirty="0" err="1">
                <a:solidFill>
                  <a:schemeClr val="bg1"/>
                </a:solidFill>
              </a:rPr>
              <a:t>nhiều</a:t>
            </a:r>
            <a:r>
              <a:rPr lang="en-US" sz="5600" dirty="0">
                <a:solidFill>
                  <a:schemeClr val="bg1"/>
                </a:solidFill>
              </a:rPr>
              <a:t> </a:t>
            </a:r>
            <a:r>
              <a:rPr lang="en-US" sz="5600" dirty="0" err="1">
                <a:solidFill>
                  <a:schemeClr val="bg1"/>
                </a:solidFill>
              </a:rPr>
              <a:t>dở</a:t>
            </a:r>
            <a:r>
              <a:rPr lang="en-US" sz="5600" dirty="0">
                <a:solidFill>
                  <a:schemeClr val="bg1"/>
                </a:solidFill>
              </a:rPr>
              <a:t> dang,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tâm</a:t>
            </a:r>
            <a:r>
              <a:rPr lang="en-US" sz="5600" dirty="0">
                <a:solidFill>
                  <a:schemeClr val="bg1"/>
                </a:solidFill>
              </a:rPr>
              <a:t> </a:t>
            </a:r>
            <a:r>
              <a:rPr lang="en-US" sz="5600" dirty="0" err="1">
                <a:solidFill>
                  <a:schemeClr val="bg1"/>
                </a:solidFill>
              </a:rPr>
              <a:t>hồn</a:t>
            </a:r>
            <a:r>
              <a:rPr lang="en-US" sz="5600" dirty="0">
                <a:solidFill>
                  <a:schemeClr val="bg1"/>
                </a:solidFill>
              </a:rPr>
              <a:t> </a:t>
            </a:r>
            <a:r>
              <a:rPr lang="en-US" sz="5600" dirty="0" err="1">
                <a:solidFill>
                  <a:schemeClr val="bg1"/>
                </a:solidFill>
              </a:rPr>
              <a:t>như</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sống</a:t>
            </a:r>
            <a:r>
              <a:rPr lang="en-US" sz="5600" dirty="0">
                <a:solidFill>
                  <a:schemeClr val="bg1"/>
                </a:solidFill>
              </a:rPr>
              <a:t> </a:t>
            </a:r>
            <a:r>
              <a:rPr lang="en-US" sz="5600" dirty="0" err="1">
                <a:solidFill>
                  <a:schemeClr val="bg1"/>
                </a:solidFill>
              </a:rPr>
              <a:t>lang</a:t>
            </a:r>
            <a:r>
              <a:rPr lang="en-US" sz="5600" dirty="0">
                <a:solidFill>
                  <a:schemeClr val="bg1"/>
                </a:solidFill>
              </a:rPr>
              <a:t> </a:t>
            </a:r>
            <a:r>
              <a:rPr lang="en-US" sz="5600" dirty="0" err="1">
                <a:solidFill>
                  <a:schemeClr val="bg1"/>
                </a:solidFill>
              </a:rPr>
              <a:t>thang</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77224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dirty="0">
                <a:solidFill>
                  <a:srgbClr val="FFFF00"/>
                </a:solidFill>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tin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lòng</a:t>
            </a:r>
            <a:r>
              <a:rPr lang="en-US" sz="5600" dirty="0">
                <a:solidFill>
                  <a:schemeClr val="bg1"/>
                </a:solidFill>
              </a:rPr>
              <a:t> </a:t>
            </a:r>
            <a:r>
              <a:rPr lang="en-US" sz="5600" dirty="0" err="1">
                <a:solidFill>
                  <a:schemeClr val="bg1"/>
                </a:solidFill>
              </a:rPr>
              <a:t>nhiều</a:t>
            </a:r>
            <a:r>
              <a:rPr lang="en-US" sz="5600" dirty="0">
                <a:solidFill>
                  <a:schemeClr val="bg1"/>
                </a:solidFill>
              </a:rPr>
              <a:t> </a:t>
            </a:r>
            <a:r>
              <a:rPr lang="en-US" sz="5600" dirty="0" err="1">
                <a:solidFill>
                  <a:schemeClr val="bg1"/>
                </a:solidFill>
              </a:rPr>
              <a:t>nỗi</a:t>
            </a:r>
            <a:r>
              <a:rPr lang="en-US" sz="5600" dirty="0">
                <a:solidFill>
                  <a:schemeClr val="bg1"/>
                </a:solidFill>
              </a:rPr>
              <a:t> </a:t>
            </a:r>
            <a:r>
              <a:rPr lang="en-US" sz="5600" dirty="0" err="1">
                <a:solidFill>
                  <a:schemeClr val="bg1"/>
                </a:solidFill>
              </a:rPr>
              <a:t>mênh</a:t>
            </a:r>
            <a:r>
              <a:rPr lang="en-US" sz="5600" dirty="0">
                <a:solidFill>
                  <a:schemeClr val="bg1"/>
                </a:solidFill>
              </a:rPr>
              <a:t> </a:t>
            </a:r>
            <a:r>
              <a:rPr lang="en-US" sz="5600" dirty="0" err="1">
                <a:solidFill>
                  <a:schemeClr val="bg1"/>
                </a:solidFill>
              </a:rPr>
              <a:t>mang</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theo</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đường</a:t>
            </a:r>
            <a:r>
              <a:rPr lang="en-US" sz="5600" dirty="0">
                <a:solidFill>
                  <a:schemeClr val="bg1"/>
                </a:solidFill>
              </a:rPr>
              <a:t> </a:t>
            </a:r>
            <a:r>
              <a:rPr lang="en-US" sz="5600" dirty="0" err="1">
                <a:solidFill>
                  <a:schemeClr val="bg1"/>
                </a:solidFill>
              </a:rPr>
              <a:t>đời</a:t>
            </a:r>
            <a:r>
              <a:rPr lang="en-US" sz="5600" dirty="0">
                <a:solidFill>
                  <a:schemeClr val="bg1"/>
                </a:solidFill>
              </a:rPr>
              <a:t> </a:t>
            </a:r>
            <a:r>
              <a:rPr lang="en-US" sz="5600" dirty="0" err="1">
                <a:solidFill>
                  <a:schemeClr val="bg1"/>
                </a:solidFill>
              </a:rPr>
              <a:t>gặp</a:t>
            </a:r>
            <a:r>
              <a:rPr lang="en-US" sz="5600" dirty="0">
                <a:solidFill>
                  <a:schemeClr val="bg1"/>
                </a:solidFill>
              </a:rPr>
              <a:t> </a:t>
            </a:r>
            <a:r>
              <a:rPr lang="en-US" sz="5600" dirty="0" err="1">
                <a:solidFill>
                  <a:schemeClr val="bg1"/>
                </a:solidFill>
              </a:rPr>
              <a:t>lắm</a:t>
            </a:r>
            <a:r>
              <a:rPr lang="en-US" sz="5600" dirty="0">
                <a:solidFill>
                  <a:schemeClr val="bg1"/>
                </a:solidFill>
              </a:rPr>
              <a:t> </a:t>
            </a:r>
            <a:r>
              <a:rPr lang="en-US" sz="5600" dirty="0" err="1">
                <a:solidFill>
                  <a:schemeClr val="bg1"/>
                </a:solidFill>
              </a:rPr>
              <a:t>trái</a:t>
            </a:r>
            <a:r>
              <a:rPr lang="en-US" sz="5600" dirty="0">
                <a:solidFill>
                  <a:schemeClr val="bg1"/>
                </a:solidFill>
              </a:rPr>
              <a:t> </a:t>
            </a:r>
            <a:r>
              <a:rPr lang="en-US" sz="5600" dirty="0" err="1">
                <a:solidFill>
                  <a:schemeClr val="bg1"/>
                </a:solidFill>
              </a:rPr>
              <a:t>ngang</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1869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err="1">
                <a:solidFill>
                  <a:srgbClr val="FFFF00"/>
                </a:solidFill>
              </a:rPr>
              <a:t>Đk</a:t>
            </a:r>
            <a:r>
              <a:rPr lang="en-US" sz="5400" u="sng" dirty="0">
                <a:solidFill>
                  <a:srgbClr val="FFFF00"/>
                </a:solidFill>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được</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dù</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lắm</a:t>
            </a:r>
            <a:r>
              <a:rPr lang="en-US" sz="5400" dirty="0">
                <a:solidFill>
                  <a:schemeClr val="bg1"/>
                </a:solidFill>
              </a:rPr>
              <a:t> </a:t>
            </a:r>
            <a:r>
              <a:rPr lang="en-US" sz="5400" dirty="0" err="1">
                <a:solidFill>
                  <a:schemeClr val="bg1"/>
                </a:solidFill>
              </a:rPr>
              <a:t>chông</a:t>
            </a:r>
            <a:r>
              <a:rPr lang="en-US" sz="5400" dirty="0">
                <a:solidFill>
                  <a:schemeClr val="bg1"/>
                </a:solidFill>
              </a:rPr>
              <a:t> </a:t>
            </a:r>
            <a:r>
              <a:rPr lang="en-US" sz="5400" dirty="0" err="1">
                <a:solidFill>
                  <a:schemeClr val="bg1"/>
                </a:solidFill>
              </a:rPr>
              <a:t>gai</a:t>
            </a:r>
            <a:r>
              <a:rPr lang="en-US" sz="5400" dirty="0">
                <a:solidFill>
                  <a:schemeClr val="bg1"/>
                </a:solidFill>
              </a:rPr>
              <a:t>. </a:t>
            </a:r>
            <a:r>
              <a:rPr lang="en-US" sz="5400" dirty="0" err="1">
                <a:solidFill>
                  <a:schemeClr val="bg1"/>
                </a:solidFill>
              </a:rPr>
              <a:t>Xin</a:t>
            </a:r>
            <a:r>
              <a:rPr lang="en-US" sz="5400" dirty="0">
                <a:solidFill>
                  <a:schemeClr val="bg1"/>
                </a:solidFill>
              </a:rPr>
              <a:t> tin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vơi</a:t>
            </a:r>
            <a:r>
              <a:rPr lang="en-US" sz="5400" dirty="0">
                <a:solidFill>
                  <a:schemeClr val="bg1"/>
                </a:solidFill>
              </a:rPr>
              <a:t> </a:t>
            </a:r>
            <a:r>
              <a:rPr lang="en-US" sz="5400" dirty="0" err="1">
                <a:solidFill>
                  <a:schemeClr val="bg1"/>
                </a:solidFill>
              </a:rPr>
              <a:t>gánh</a:t>
            </a:r>
            <a:r>
              <a:rPr lang="en-US" sz="5400" dirty="0">
                <a:solidFill>
                  <a:schemeClr val="bg1"/>
                </a:solidFill>
              </a:rPr>
              <a:t> lo </a:t>
            </a:r>
            <a:r>
              <a:rPr lang="en-US" sz="5400" dirty="0" err="1">
                <a:solidFill>
                  <a:schemeClr val="bg1"/>
                </a:solidFill>
              </a:rPr>
              <a:t>âu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đỡ</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đời</a:t>
            </a:r>
            <a:r>
              <a:rPr lang="en-US" sz="5400" dirty="0">
                <a:solidFill>
                  <a:schemeClr val="bg1"/>
                </a:solidFill>
              </a:rPr>
              <a:t> con.</a:t>
            </a:r>
            <a:endParaRPr lang="en-US" sz="5400" b="0" dirty="0">
              <a:solidFill>
                <a:schemeClr val="bg1"/>
              </a:solidFill>
              <a:effectLst/>
            </a:endParaRPr>
          </a:p>
        </p:txBody>
      </p:sp>
    </p:spTree>
    <p:extLst>
      <p:ext uri="{BB962C8B-B14F-4D97-AF65-F5344CB8AC3E}">
        <p14:creationId xmlns:p14="http://schemas.microsoft.com/office/powerpoint/2010/main" val="226827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Tk3</a:t>
            </a:r>
            <a:r>
              <a:rPr lang="en-US" sz="5600" b="0" u="sng" dirty="0">
                <a:solidFill>
                  <a:srgbClr val="FFFF00"/>
                </a:solidFill>
                <a:effectLst/>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nhiều</a:t>
            </a:r>
            <a:r>
              <a:rPr lang="en-US" sz="5600" dirty="0">
                <a:solidFill>
                  <a:schemeClr val="bg1"/>
                </a:solidFill>
              </a:rPr>
              <a:t> </a:t>
            </a:r>
            <a:r>
              <a:rPr lang="en-US" sz="5600" dirty="0" err="1">
                <a:solidFill>
                  <a:schemeClr val="bg1"/>
                </a:solidFill>
              </a:rPr>
              <a:t>đêm</a:t>
            </a:r>
            <a:r>
              <a:rPr lang="en-US" sz="5600" dirty="0">
                <a:solidFill>
                  <a:schemeClr val="bg1"/>
                </a:solidFill>
              </a:rPr>
              <a:t> </a:t>
            </a:r>
            <a:r>
              <a:rPr lang="en-US" sz="5600" dirty="0" err="1">
                <a:solidFill>
                  <a:schemeClr val="bg1"/>
                </a:solidFill>
              </a:rPr>
              <a:t>lệ</a:t>
            </a:r>
            <a:r>
              <a:rPr lang="en-US" sz="5600" dirty="0">
                <a:solidFill>
                  <a:schemeClr val="bg1"/>
                </a:solidFill>
              </a:rPr>
              <a:t> </a:t>
            </a:r>
            <a:r>
              <a:rPr lang="en-US" sz="5600" dirty="0" err="1">
                <a:solidFill>
                  <a:schemeClr val="bg1"/>
                </a:solidFill>
              </a:rPr>
              <a:t>sầu</a:t>
            </a:r>
            <a:r>
              <a:rPr lang="en-US" sz="5600" dirty="0">
                <a:solidFill>
                  <a:schemeClr val="bg1"/>
                </a:solidFill>
              </a:rPr>
              <a:t> </a:t>
            </a:r>
            <a:r>
              <a:rPr lang="en-US" sz="5600" dirty="0" err="1">
                <a:solidFill>
                  <a:schemeClr val="bg1"/>
                </a:solidFill>
              </a:rPr>
              <a:t>dâng</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hồn</a:t>
            </a:r>
            <a:r>
              <a:rPr lang="en-US" sz="5600" dirty="0">
                <a:solidFill>
                  <a:schemeClr val="bg1"/>
                </a:solidFill>
              </a:rPr>
              <a:t> con </a:t>
            </a:r>
            <a:r>
              <a:rPr lang="en-US" sz="5600" dirty="0" err="1">
                <a:solidFill>
                  <a:schemeClr val="bg1"/>
                </a:solidFill>
              </a:rPr>
              <a:t>ngại</a:t>
            </a:r>
            <a:r>
              <a:rPr lang="en-US" sz="5600" dirty="0">
                <a:solidFill>
                  <a:schemeClr val="bg1"/>
                </a:solidFill>
              </a:rPr>
              <a:t> </a:t>
            </a:r>
            <a:r>
              <a:rPr lang="en-US" sz="5600" dirty="0" err="1">
                <a:solidFill>
                  <a:schemeClr val="bg1"/>
                </a:solidFill>
              </a:rPr>
              <a:t>tiếng</a:t>
            </a:r>
            <a:r>
              <a:rPr lang="en-US" sz="5600" dirty="0">
                <a:solidFill>
                  <a:schemeClr val="bg1"/>
                </a:solidFill>
              </a:rPr>
              <a:t> </a:t>
            </a:r>
            <a:r>
              <a:rPr lang="en-US" sz="5600" dirty="0" err="1">
                <a:solidFill>
                  <a:schemeClr val="bg1"/>
                </a:solidFill>
              </a:rPr>
              <a:t>xin</a:t>
            </a:r>
            <a:r>
              <a:rPr lang="en-US" sz="5600" dirty="0">
                <a:solidFill>
                  <a:schemeClr val="bg1"/>
                </a:solidFill>
              </a:rPr>
              <a:t> </a:t>
            </a:r>
            <a:r>
              <a:rPr lang="en-US" sz="5600" dirty="0" err="1">
                <a:solidFill>
                  <a:schemeClr val="bg1"/>
                </a:solidFill>
              </a:rPr>
              <a:t>vâng</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99328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dirty="0">
                <a:solidFill>
                  <a:srgbClr val="FFFF00"/>
                </a:solidFill>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tin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lòng</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lắm</a:t>
            </a:r>
            <a:r>
              <a:rPr lang="en-US" sz="5600" dirty="0">
                <a:solidFill>
                  <a:schemeClr val="bg1"/>
                </a:solidFill>
              </a:rPr>
              <a:t> </a:t>
            </a:r>
            <a:r>
              <a:rPr lang="en-US" sz="5600" dirty="0" err="1">
                <a:solidFill>
                  <a:schemeClr val="bg1"/>
                </a:solidFill>
              </a:rPr>
              <a:t>bâng</a:t>
            </a:r>
            <a:r>
              <a:rPr lang="en-US" sz="5600" dirty="0">
                <a:solidFill>
                  <a:schemeClr val="bg1"/>
                </a:solidFill>
              </a:rPr>
              <a:t> </a:t>
            </a:r>
            <a:r>
              <a:rPr lang="en-US" sz="5600" dirty="0" err="1">
                <a:solidFill>
                  <a:schemeClr val="bg1"/>
                </a:solidFill>
              </a:rPr>
              <a:t>khuâng</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theo</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đường</a:t>
            </a:r>
            <a:r>
              <a:rPr lang="en-US" sz="5600" dirty="0">
                <a:solidFill>
                  <a:schemeClr val="bg1"/>
                </a:solidFill>
              </a:rPr>
              <a:t> </a:t>
            </a:r>
            <a:r>
              <a:rPr lang="en-US" sz="5600" dirty="0" err="1">
                <a:solidFill>
                  <a:schemeClr val="bg1"/>
                </a:solidFill>
              </a:rPr>
              <a:t>đời</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lắm</a:t>
            </a:r>
            <a:r>
              <a:rPr lang="en-US" sz="5600" dirty="0">
                <a:solidFill>
                  <a:schemeClr val="bg1"/>
                </a:solidFill>
              </a:rPr>
              <a:t> </a:t>
            </a:r>
            <a:r>
              <a:rPr lang="en-US" sz="5600" dirty="0" err="1">
                <a:solidFill>
                  <a:schemeClr val="bg1"/>
                </a:solidFill>
              </a:rPr>
              <a:t>gian</a:t>
            </a:r>
            <a:r>
              <a:rPr lang="en-US" sz="5600" dirty="0">
                <a:solidFill>
                  <a:schemeClr val="bg1"/>
                </a:solidFill>
              </a:rPr>
              <a:t> </a:t>
            </a:r>
            <a:r>
              <a:rPr lang="en-US" sz="5600" dirty="0" err="1">
                <a:solidFill>
                  <a:schemeClr val="bg1"/>
                </a:solidFill>
              </a:rPr>
              <a:t>truân</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92968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err="1">
                <a:solidFill>
                  <a:srgbClr val="FFFF00"/>
                </a:solidFill>
              </a:rPr>
              <a:t>Đk</a:t>
            </a:r>
            <a:r>
              <a:rPr lang="en-US" sz="5400" u="sng" dirty="0">
                <a:solidFill>
                  <a:srgbClr val="FFFF00"/>
                </a:solidFill>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được</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dù</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lắm</a:t>
            </a:r>
            <a:r>
              <a:rPr lang="en-US" sz="5400" dirty="0">
                <a:solidFill>
                  <a:schemeClr val="bg1"/>
                </a:solidFill>
              </a:rPr>
              <a:t> </a:t>
            </a:r>
            <a:r>
              <a:rPr lang="en-US" sz="5400" dirty="0" err="1">
                <a:solidFill>
                  <a:schemeClr val="bg1"/>
                </a:solidFill>
              </a:rPr>
              <a:t>chông</a:t>
            </a:r>
            <a:r>
              <a:rPr lang="en-US" sz="5400" dirty="0">
                <a:solidFill>
                  <a:schemeClr val="bg1"/>
                </a:solidFill>
              </a:rPr>
              <a:t> </a:t>
            </a:r>
            <a:r>
              <a:rPr lang="en-US" sz="5400" dirty="0" err="1">
                <a:solidFill>
                  <a:schemeClr val="bg1"/>
                </a:solidFill>
              </a:rPr>
              <a:t>gai</a:t>
            </a:r>
            <a:r>
              <a:rPr lang="en-US" sz="5400" dirty="0">
                <a:solidFill>
                  <a:schemeClr val="bg1"/>
                </a:solidFill>
              </a:rPr>
              <a:t>. </a:t>
            </a:r>
            <a:r>
              <a:rPr lang="en-US" sz="5400" dirty="0" err="1">
                <a:solidFill>
                  <a:schemeClr val="bg1"/>
                </a:solidFill>
              </a:rPr>
              <a:t>Xin</a:t>
            </a:r>
            <a:r>
              <a:rPr lang="en-US" sz="5400" dirty="0">
                <a:solidFill>
                  <a:schemeClr val="bg1"/>
                </a:solidFill>
              </a:rPr>
              <a:t> tin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vơi</a:t>
            </a:r>
            <a:r>
              <a:rPr lang="en-US" sz="5400" dirty="0">
                <a:solidFill>
                  <a:schemeClr val="bg1"/>
                </a:solidFill>
              </a:rPr>
              <a:t> </a:t>
            </a:r>
            <a:r>
              <a:rPr lang="en-US" sz="5400" dirty="0" err="1">
                <a:solidFill>
                  <a:schemeClr val="bg1"/>
                </a:solidFill>
              </a:rPr>
              <a:t>gánh</a:t>
            </a:r>
            <a:r>
              <a:rPr lang="en-US" sz="5400" dirty="0">
                <a:solidFill>
                  <a:schemeClr val="bg1"/>
                </a:solidFill>
              </a:rPr>
              <a:t> lo </a:t>
            </a:r>
            <a:r>
              <a:rPr lang="en-US" sz="5400" dirty="0" err="1">
                <a:solidFill>
                  <a:schemeClr val="bg1"/>
                </a:solidFill>
              </a:rPr>
              <a:t>âu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đỡ</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đời</a:t>
            </a:r>
            <a:r>
              <a:rPr lang="en-US" sz="5400" dirty="0">
                <a:solidFill>
                  <a:schemeClr val="bg1"/>
                </a:solidFill>
              </a:rPr>
              <a:t> con.</a:t>
            </a:r>
            <a:endParaRPr lang="en-US" sz="5400" b="0" dirty="0">
              <a:solidFill>
                <a:schemeClr val="bg1"/>
              </a:solidFill>
              <a:effectLst/>
            </a:endParaRPr>
          </a:p>
        </p:txBody>
      </p:sp>
    </p:spTree>
    <p:extLst>
      <p:ext uri="{BB962C8B-B14F-4D97-AF65-F5344CB8AC3E}">
        <p14:creationId xmlns:p14="http://schemas.microsoft.com/office/powerpoint/2010/main" val="199798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Tk4</a:t>
            </a:r>
            <a:r>
              <a:rPr lang="en-US" sz="5600" b="0" u="sng" dirty="0">
                <a:solidFill>
                  <a:srgbClr val="FFFF00"/>
                </a:solidFill>
                <a:effectLst/>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gặp</a:t>
            </a:r>
            <a:r>
              <a:rPr lang="en-US" sz="5600" dirty="0">
                <a:solidFill>
                  <a:schemeClr val="bg1"/>
                </a:solidFill>
              </a:rPr>
              <a:t> </a:t>
            </a:r>
            <a:r>
              <a:rPr lang="en-US" sz="5600" dirty="0" err="1">
                <a:solidFill>
                  <a:schemeClr val="bg1"/>
                </a:solidFill>
              </a:rPr>
              <a:t>thất</a:t>
            </a:r>
            <a:r>
              <a:rPr lang="en-US" sz="5600" dirty="0">
                <a:solidFill>
                  <a:schemeClr val="bg1"/>
                </a:solidFill>
              </a:rPr>
              <a:t> </a:t>
            </a:r>
            <a:r>
              <a:rPr lang="en-US" sz="5600" dirty="0" err="1">
                <a:solidFill>
                  <a:schemeClr val="bg1"/>
                </a:solidFill>
              </a:rPr>
              <a:t>bại</a:t>
            </a:r>
            <a:r>
              <a:rPr lang="en-US" sz="5600" dirty="0">
                <a:solidFill>
                  <a:schemeClr val="bg1"/>
                </a:solidFill>
              </a:rPr>
              <a:t> </a:t>
            </a:r>
            <a:r>
              <a:rPr lang="en-US" sz="5600" dirty="0" err="1">
                <a:solidFill>
                  <a:schemeClr val="bg1"/>
                </a:solidFill>
              </a:rPr>
              <a:t>nhiều</a:t>
            </a:r>
            <a:r>
              <a:rPr lang="en-US" sz="5600" dirty="0">
                <a:solidFill>
                  <a:schemeClr val="bg1"/>
                </a:solidFill>
              </a:rPr>
              <a:t> </a:t>
            </a:r>
            <a:r>
              <a:rPr lang="en-US" sz="5600" dirty="0" err="1">
                <a:solidFill>
                  <a:schemeClr val="bg1"/>
                </a:solidFill>
              </a:rPr>
              <a:t>phen</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đời</a:t>
            </a:r>
            <a:r>
              <a:rPr lang="en-US" sz="5600" dirty="0">
                <a:solidFill>
                  <a:schemeClr val="bg1"/>
                </a:solidFill>
              </a:rPr>
              <a:t> </a:t>
            </a:r>
            <a:r>
              <a:rPr lang="en-US" sz="5600" dirty="0" err="1">
                <a:solidFill>
                  <a:schemeClr val="bg1"/>
                </a:solidFill>
              </a:rPr>
              <a:t>vẫn</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lắm</a:t>
            </a:r>
            <a:r>
              <a:rPr lang="en-US" sz="5600" dirty="0">
                <a:solidFill>
                  <a:schemeClr val="bg1"/>
                </a:solidFill>
              </a:rPr>
              <a:t> bon </a:t>
            </a:r>
            <a:r>
              <a:rPr lang="en-US" sz="5600" dirty="0" err="1">
                <a:solidFill>
                  <a:schemeClr val="bg1"/>
                </a:solidFill>
              </a:rPr>
              <a:t>chen</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13897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705349"/>
          </a:xfrm>
        </p:spPr>
        <p:txBody>
          <a:bodyPr wrap="none">
            <a:normAutofit/>
          </a:bodyPr>
          <a:lstStyle/>
          <a:p>
            <a:pPr>
              <a:lnSpc>
                <a:spcPct val="130000"/>
              </a:lnSpc>
            </a:pPr>
            <a:r>
              <a:rPr lang="en-US" sz="5400" b="0" u="sng" dirty="0">
                <a:solidFill>
                  <a:srgbClr val="FFFF00"/>
                </a:solidFill>
                <a:effectLst/>
                <a:latin typeface="+mj-lt"/>
              </a:rPr>
              <a:t>Ca </a:t>
            </a:r>
            <a:r>
              <a:rPr lang="en-US" sz="5400" b="0" u="sng" dirty="0" err="1">
                <a:solidFill>
                  <a:srgbClr val="FFFF00"/>
                </a:solidFill>
                <a:effectLst/>
                <a:latin typeface="+mj-lt"/>
              </a:rPr>
              <a:t>Nhập</a:t>
            </a:r>
            <a:r>
              <a:rPr lang="en-US" sz="5400" b="0" u="sng" dirty="0">
                <a:solidFill>
                  <a:srgbClr val="FFFF00"/>
                </a:solidFill>
                <a:effectLst/>
                <a:latin typeface="+mj-lt"/>
              </a:rPr>
              <a:t> </a:t>
            </a:r>
            <a:r>
              <a:rPr lang="en-US" sz="5400" b="0" u="sng" dirty="0" err="1">
                <a:solidFill>
                  <a:srgbClr val="FFFF00"/>
                </a:solidFill>
                <a:effectLst/>
                <a:latin typeface="+mj-lt"/>
              </a:rPr>
              <a:t>Lễ</a:t>
            </a:r>
            <a:br>
              <a:rPr lang="en-US" b="0" dirty="0">
                <a:solidFill>
                  <a:srgbClr val="FFFF00"/>
                </a:solidFill>
                <a:effectLst/>
                <a:latin typeface="+mj-lt"/>
              </a:rPr>
            </a:br>
            <a:r>
              <a:rPr lang="en-US" sz="7200" dirty="0" err="1">
                <a:solidFill>
                  <a:srgbClr val="FFFF00"/>
                </a:solidFill>
              </a:rPr>
              <a:t>Đi</a:t>
            </a:r>
            <a:r>
              <a:rPr lang="en-US" sz="7200" dirty="0">
                <a:solidFill>
                  <a:srgbClr val="FFFF00"/>
                </a:solidFill>
              </a:rPr>
              <a:t> </a:t>
            </a:r>
            <a:r>
              <a:rPr lang="en-US" sz="7200" dirty="0" err="1">
                <a:solidFill>
                  <a:srgbClr val="FFFF00"/>
                </a:solidFill>
              </a:rPr>
              <a:t>Về</a:t>
            </a:r>
            <a:r>
              <a:rPr lang="en-US" sz="7200" dirty="0">
                <a:solidFill>
                  <a:srgbClr val="FFFF00"/>
                </a:solidFill>
              </a:rPr>
              <a:t> </a:t>
            </a:r>
            <a:r>
              <a:rPr lang="en-US" sz="7200" dirty="0" err="1">
                <a:solidFill>
                  <a:srgbClr val="FFFF00"/>
                </a:solidFill>
              </a:rPr>
              <a:t>Nhà</a:t>
            </a:r>
            <a:r>
              <a:rPr lang="en-US" sz="7200" dirty="0">
                <a:solidFill>
                  <a:srgbClr val="FFFF00"/>
                </a:solidFill>
              </a:rPr>
              <a:t> Chúa</a:t>
            </a:r>
            <a:br>
              <a:rPr lang="en-US" sz="6000" b="0" dirty="0">
                <a:solidFill>
                  <a:srgbClr val="FFFF00"/>
                </a:solidFill>
                <a:effectLst/>
              </a:rPr>
            </a:br>
            <a:r>
              <a:rPr lang="en-US" sz="5400" b="0" dirty="0" err="1">
                <a:solidFill>
                  <a:schemeClr val="bg1"/>
                </a:solidFill>
                <a:effectLst/>
                <a:latin typeface="+mj-lt"/>
              </a:rPr>
              <a:t>Ngọc</a:t>
            </a:r>
            <a:r>
              <a:rPr lang="en-US" sz="5400" b="0" dirty="0">
                <a:solidFill>
                  <a:schemeClr val="bg1"/>
                </a:solidFill>
                <a:effectLst/>
                <a:latin typeface="+mj-lt"/>
              </a:rPr>
              <a:t> Linh</a:t>
            </a:r>
            <a:endParaRPr lang="en-US" b="0" i="1" dirty="0">
              <a:solidFill>
                <a:schemeClr val="bg1"/>
              </a:solidFill>
              <a:effectLst/>
              <a:latin typeface="+mj-lt"/>
            </a:endParaRPr>
          </a:p>
        </p:txBody>
      </p:sp>
      <p:pic>
        <p:nvPicPr>
          <p:cNvPr id="3" name="Picture 2">
            <a:extLst>
              <a:ext uri="{FF2B5EF4-FFF2-40B4-BE49-F238E27FC236}">
                <a16:creationId xmlns:a16="http://schemas.microsoft.com/office/drawing/2014/main" id="{8E93F605-76E4-5763-D3B7-BF36FB574BDF}"/>
              </a:ext>
            </a:extLst>
          </p:cNvPr>
          <p:cNvPicPr>
            <a:picLocks noChangeAspect="1"/>
          </p:cNvPicPr>
          <p:nvPr/>
        </p:nvPicPr>
        <p:blipFill>
          <a:blip r:embed="rId2"/>
          <a:stretch>
            <a:fillRect/>
          </a:stretch>
        </p:blipFill>
        <p:spPr>
          <a:xfrm>
            <a:off x="2362008" y="4171950"/>
            <a:ext cx="4419983" cy="652329"/>
          </a:xfrm>
          <a:prstGeom prst="rect">
            <a:avLst/>
          </a:prstGeom>
        </p:spPr>
      </p:pic>
    </p:spTree>
    <p:extLst>
      <p:ext uri="{BB962C8B-B14F-4D97-AF65-F5344CB8AC3E}">
        <p14:creationId xmlns:p14="http://schemas.microsoft.com/office/powerpoint/2010/main" val="79106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dirty="0">
                <a:solidFill>
                  <a:srgbClr val="FFFF00"/>
                </a:solidFill>
              </a:rPr>
              <a:t>…</a:t>
            </a:r>
            <a:r>
              <a:rPr lang="en-US" sz="5600" b="0" dirty="0">
                <a:solidFill>
                  <a:schemeClr val="bg1"/>
                </a:solidFill>
                <a:effectLst/>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tin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sợ</a:t>
            </a:r>
            <a:r>
              <a:rPr lang="en-US" sz="5600" dirty="0">
                <a:solidFill>
                  <a:schemeClr val="bg1"/>
                </a:solidFill>
              </a:rPr>
              <a:t> </a:t>
            </a:r>
            <a:r>
              <a:rPr lang="en-US" sz="5600" dirty="0" err="1">
                <a:solidFill>
                  <a:schemeClr val="bg1"/>
                </a:solidFill>
              </a:rPr>
              <a:t>hãi</a:t>
            </a:r>
            <a:r>
              <a:rPr lang="en-US" sz="5600" dirty="0">
                <a:solidFill>
                  <a:schemeClr val="bg1"/>
                </a:solidFill>
              </a:rPr>
              <a:t> </a:t>
            </a:r>
            <a:r>
              <a:rPr lang="en-US" sz="5600" dirty="0" err="1">
                <a:solidFill>
                  <a:schemeClr val="bg1"/>
                </a:solidFill>
              </a:rPr>
              <a:t>đêm</a:t>
            </a:r>
            <a:r>
              <a:rPr lang="en-US" sz="5600" dirty="0">
                <a:solidFill>
                  <a:schemeClr val="bg1"/>
                </a:solidFill>
              </a:rPr>
              <a:t> </a:t>
            </a:r>
            <a:r>
              <a:rPr lang="en-US" sz="5600" dirty="0" err="1">
                <a:solidFill>
                  <a:schemeClr val="bg1"/>
                </a:solidFill>
              </a:rPr>
              <a:t>đen</a:t>
            </a:r>
            <a:r>
              <a:rPr lang="en-US" sz="5600" dirty="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a:solidFill>
                  <a:schemeClr val="bg1"/>
                </a:solidFill>
              </a:rPr>
              <a:t>theo</a:t>
            </a:r>
            <a:r>
              <a:rPr lang="en-US" sz="5600" dirty="0">
                <a:solidFill>
                  <a:schemeClr val="bg1"/>
                </a:solidFill>
              </a:rPr>
              <a:t> </a:t>
            </a:r>
            <a:r>
              <a:rPr lang="en-US" sz="5600" dirty="0" err="1">
                <a:solidFill>
                  <a:schemeClr val="bg1"/>
                </a:solidFill>
              </a:rPr>
              <a:t>Ngài</a:t>
            </a:r>
            <a:r>
              <a:rPr lang="en-US" sz="5600" dirty="0">
                <a:solidFill>
                  <a:schemeClr val="bg1"/>
                </a:solidFill>
              </a:rPr>
              <a:t> </a:t>
            </a:r>
            <a:r>
              <a:rPr lang="en-US" sz="5600" dirty="0" err="1">
                <a:solidFill>
                  <a:schemeClr val="bg1"/>
                </a:solidFill>
              </a:rPr>
              <a:t>nên</a:t>
            </a:r>
            <a:r>
              <a:rPr lang="en-US" sz="5600" dirty="0">
                <a:solidFill>
                  <a:schemeClr val="bg1"/>
                </a:solidFill>
              </a:rPr>
              <a:t> </a:t>
            </a:r>
            <a:r>
              <a:rPr lang="en-US" sz="5600" dirty="0" err="1">
                <a:solidFill>
                  <a:schemeClr val="bg1"/>
                </a:solidFill>
              </a:rPr>
              <a:t>để</a:t>
            </a:r>
            <a:r>
              <a:rPr lang="en-US" sz="5600" dirty="0">
                <a:solidFill>
                  <a:schemeClr val="bg1"/>
                </a:solidFill>
              </a:rPr>
              <a:t> </a:t>
            </a:r>
            <a:r>
              <a:rPr lang="en-US" sz="5600" dirty="0" err="1">
                <a:solidFill>
                  <a:schemeClr val="bg1"/>
                </a:solidFill>
              </a:rPr>
              <a:t>lòng</a:t>
            </a:r>
            <a:r>
              <a:rPr lang="en-US" sz="5600" dirty="0">
                <a:solidFill>
                  <a:schemeClr val="bg1"/>
                </a:solidFill>
              </a:rPr>
              <a:t> </a:t>
            </a:r>
            <a:r>
              <a:rPr lang="en-US" sz="5600" dirty="0" err="1">
                <a:solidFill>
                  <a:schemeClr val="bg1"/>
                </a:solidFill>
              </a:rPr>
              <a:t>còn</a:t>
            </a:r>
            <a:r>
              <a:rPr lang="en-US" sz="5600" dirty="0">
                <a:solidFill>
                  <a:schemeClr val="bg1"/>
                </a:solidFill>
              </a:rPr>
              <a:t> </a:t>
            </a:r>
            <a:r>
              <a:rPr lang="en-US" sz="5600" dirty="0" err="1">
                <a:solidFill>
                  <a:schemeClr val="bg1"/>
                </a:solidFill>
              </a:rPr>
              <a:t>vướng</a:t>
            </a:r>
            <a:r>
              <a:rPr lang="en-US" sz="5600" dirty="0">
                <a:solidFill>
                  <a:schemeClr val="bg1"/>
                </a:solidFill>
              </a:rPr>
              <a:t> ố </a:t>
            </a:r>
            <a:r>
              <a:rPr lang="en-US" sz="5600" dirty="0" err="1">
                <a:solidFill>
                  <a:schemeClr val="bg1"/>
                </a:solidFill>
              </a:rPr>
              <a:t>hoen</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25958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err="1">
                <a:solidFill>
                  <a:srgbClr val="FFFF00"/>
                </a:solidFill>
              </a:rPr>
              <a:t>Đk</a:t>
            </a:r>
            <a:r>
              <a:rPr lang="en-US" sz="5400" u="sng" dirty="0">
                <a:solidFill>
                  <a:srgbClr val="FFFF00"/>
                </a:solidFill>
              </a:rPr>
              <a:t>:</a:t>
            </a:r>
            <a:r>
              <a:rPr lang="en-US" sz="5400" b="0" dirty="0">
                <a:solidFill>
                  <a:schemeClr val="bg1"/>
                </a:solidFill>
                <a:effectLst/>
              </a:rPr>
              <a:t> </a:t>
            </a:r>
            <a:r>
              <a:rPr lang="en-US" sz="5400" dirty="0" err="1">
                <a:solidFill>
                  <a:schemeClr val="bg1"/>
                </a:solidFill>
              </a:rPr>
              <a:t>Xin</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được</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dù</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lắm</a:t>
            </a:r>
            <a:r>
              <a:rPr lang="en-US" sz="5400" dirty="0">
                <a:solidFill>
                  <a:schemeClr val="bg1"/>
                </a:solidFill>
              </a:rPr>
              <a:t> </a:t>
            </a:r>
            <a:r>
              <a:rPr lang="en-US" sz="5400" dirty="0" err="1">
                <a:solidFill>
                  <a:schemeClr val="bg1"/>
                </a:solidFill>
              </a:rPr>
              <a:t>chông</a:t>
            </a:r>
            <a:r>
              <a:rPr lang="en-US" sz="5400" dirty="0">
                <a:solidFill>
                  <a:schemeClr val="bg1"/>
                </a:solidFill>
              </a:rPr>
              <a:t> </a:t>
            </a:r>
            <a:r>
              <a:rPr lang="en-US" sz="5400" dirty="0" err="1">
                <a:solidFill>
                  <a:schemeClr val="bg1"/>
                </a:solidFill>
              </a:rPr>
              <a:t>gai</a:t>
            </a:r>
            <a:r>
              <a:rPr lang="en-US" sz="5400" dirty="0">
                <a:solidFill>
                  <a:schemeClr val="bg1"/>
                </a:solidFill>
              </a:rPr>
              <a:t>. </a:t>
            </a:r>
            <a:r>
              <a:rPr lang="en-US" sz="5400" dirty="0" err="1">
                <a:solidFill>
                  <a:schemeClr val="bg1"/>
                </a:solidFill>
              </a:rPr>
              <a:t>Xin</a:t>
            </a:r>
            <a:r>
              <a:rPr lang="en-US" sz="5400" dirty="0">
                <a:solidFill>
                  <a:schemeClr val="bg1"/>
                </a:solidFill>
              </a:rPr>
              <a:t> tin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vơi</a:t>
            </a:r>
            <a:r>
              <a:rPr lang="en-US" sz="5400" dirty="0">
                <a:solidFill>
                  <a:schemeClr val="bg1"/>
                </a:solidFill>
              </a:rPr>
              <a:t> </a:t>
            </a:r>
            <a:r>
              <a:rPr lang="en-US" sz="5400" dirty="0" err="1">
                <a:solidFill>
                  <a:schemeClr val="bg1"/>
                </a:solidFill>
              </a:rPr>
              <a:t>gánh</a:t>
            </a:r>
            <a:r>
              <a:rPr lang="en-US" sz="5400" dirty="0">
                <a:solidFill>
                  <a:schemeClr val="bg1"/>
                </a:solidFill>
              </a:rPr>
              <a:t> lo </a:t>
            </a:r>
            <a:r>
              <a:rPr lang="en-US" sz="5400" dirty="0" err="1">
                <a:solidFill>
                  <a:schemeClr val="bg1"/>
                </a:solidFill>
              </a:rPr>
              <a:t>âu</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đỡ</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đời</a:t>
            </a:r>
            <a:r>
              <a:rPr lang="en-US" sz="5400" dirty="0">
                <a:solidFill>
                  <a:schemeClr val="bg1"/>
                </a:solidFill>
              </a:rPr>
              <a:t> con.</a:t>
            </a:r>
            <a:endParaRPr lang="en-US" sz="5400" b="0" dirty="0">
              <a:solidFill>
                <a:schemeClr val="bg1"/>
              </a:solidFill>
              <a:effectLst/>
            </a:endParaRPr>
          </a:p>
        </p:txBody>
      </p:sp>
    </p:spTree>
    <p:extLst>
      <p:ext uri="{BB962C8B-B14F-4D97-AF65-F5344CB8AC3E}">
        <p14:creationId xmlns:p14="http://schemas.microsoft.com/office/powerpoint/2010/main" val="296142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9586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pPr>
              <a:lnSpc>
                <a:spcPct val="130000"/>
              </a:lnSpc>
            </a:pPr>
            <a:r>
              <a:rPr lang="en-US" sz="6700" b="0" u="sng" dirty="0">
                <a:solidFill>
                  <a:srgbClr val="FFFF00"/>
                </a:solidFill>
                <a:effectLst/>
              </a:rPr>
              <a:t>Ca </a:t>
            </a:r>
            <a:r>
              <a:rPr lang="en-US" sz="6700" b="0" u="sng" dirty="0" err="1">
                <a:solidFill>
                  <a:srgbClr val="FFFF00"/>
                </a:solidFill>
                <a:effectLst/>
              </a:rPr>
              <a:t>Kết</a:t>
            </a:r>
            <a:r>
              <a:rPr lang="en-US" sz="6700" b="0" u="sng" dirty="0">
                <a:solidFill>
                  <a:srgbClr val="FFFF00"/>
                </a:solidFill>
                <a:effectLst/>
              </a:rPr>
              <a:t> </a:t>
            </a:r>
            <a:r>
              <a:rPr lang="en-US" sz="6700" b="0" u="sng" dirty="0" err="1">
                <a:solidFill>
                  <a:srgbClr val="FFFF00"/>
                </a:solidFill>
                <a:effectLst/>
              </a:rPr>
              <a:t>Lễ</a:t>
            </a:r>
            <a:br>
              <a:rPr lang="en-US" sz="6700" b="0" u="sng" dirty="0">
                <a:solidFill>
                  <a:srgbClr val="FFFF00"/>
                </a:solidFill>
                <a:effectLst/>
              </a:rPr>
            </a:br>
            <a:r>
              <a:rPr lang="en-US" sz="7200" b="0" dirty="0" err="1">
                <a:solidFill>
                  <a:srgbClr val="FFFF00"/>
                </a:solidFill>
                <a:effectLst/>
              </a:rPr>
              <a:t>Bài</a:t>
            </a:r>
            <a:r>
              <a:rPr lang="en-US" sz="7200" b="0" dirty="0">
                <a:solidFill>
                  <a:srgbClr val="FFFF00"/>
                </a:solidFill>
                <a:effectLst/>
              </a:rPr>
              <a:t> Ca Dâng </a:t>
            </a:r>
            <a:r>
              <a:rPr lang="en-US" sz="7200" b="0" dirty="0" err="1">
                <a:solidFill>
                  <a:srgbClr val="FFFF00"/>
                </a:solidFill>
                <a:effectLst/>
              </a:rPr>
              <a:t>Mẹ</a:t>
            </a:r>
            <a:br>
              <a:rPr lang="en-US" sz="7200" b="0" dirty="0">
                <a:solidFill>
                  <a:srgbClr val="FFFF00"/>
                </a:solidFill>
                <a:effectLst/>
              </a:rPr>
            </a:br>
            <a:r>
              <a:rPr lang="en-US" sz="6000" i="1" dirty="0">
                <a:solidFill>
                  <a:schemeClr val="bg1"/>
                </a:solidFill>
              </a:rPr>
              <a:t>Kim Long</a:t>
            </a:r>
            <a:endParaRPr lang="en-US" sz="2800" b="0" i="1" dirty="0">
              <a:solidFill>
                <a:schemeClr val="bg1"/>
              </a:solidFill>
              <a:effectLst/>
            </a:endParaRPr>
          </a:p>
        </p:txBody>
      </p:sp>
      <p:pic>
        <p:nvPicPr>
          <p:cNvPr id="3" name="Picture 2">
            <a:extLst>
              <a:ext uri="{FF2B5EF4-FFF2-40B4-BE49-F238E27FC236}">
                <a16:creationId xmlns:a16="http://schemas.microsoft.com/office/drawing/2014/main" id="{81E5D108-AB39-2FBC-2502-70E1ED4F534E}"/>
              </a:ext>
            </a:extLst>
          </p:cNvPr>
          <p:cNvPicPr>
            <a:picLocks noChangeAspect="1"/>
          </p:cNvPicPr>
          <p:nvPr/>
        </p:nvPicPr>
        <p:blipFill>
          <a:blip r:embed="rId2"/>
          <a:stretch>
            <a:fillRect/>
          </a:stretch>
        </p:blipFill>
        <p:spPr>
          <a:xfrm>
            <a:off x="2438400" y="4171950"/>
            <a:ext cx="4419983" cy="652329"/>
          </a:xfrm>
          <a:prstGeom prst="rect">
            <a:avLst/>
          </a:prstGeom>
        </p:spPr>
      </p:pic>
    </p:spTree>
    <p:extLst>
      <p:ext uri="{BB962C8B-B14F-4D97-AF65-F5344CB8AC3E}">
        <p14:creationId xmlns:p14="http://schemas.microsoft.com/office/powerpoint/2010/main" val="3042109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a:solidFill>
                  <a:srgbClr val="FFFF00"/>
                </a:solidFill>
              </a:rPr>
              <a:t>Đk</a:t>
            </a:r>
            <a:r>
              <a:rPr lang="en-US" sz="5400" b="0" u="sng" dirty="0">
                <a:solidFill>
                  <a:srgbClr val="FFFF00"/>
                </a:solidFill>
                <a:effectLst/>
              </a:rPr>
              <a:t>:</a:t>
            </a:r>
            <a:r>
              <a:rPr lang="en-US" sz="5400" b="0" dirty="0">
                <a:solidFill>
                  <a:schemeClr val="bg1"/>
                </a:solidFill>
                <a:effectLst/>
              </a:rPr>
              <a:t> </a:t>
            </a:r>
            <a:r>
              <a:rPr lang="en-US" sz="5400" b="0" dirty="0" err="1">
                <a:solidFill>
                  <a:schemeClr val="bg1"/>
                </a:solidFill>
                <a:effectLst/>
              </a:rPr>
              <a:t>Thành</a:t>
            </a:r>
            <a:r>
              <a:rPr lang="en-US" sz="5400" b="0" dirty="0">
                <a:solidFill>
                  <a:schemeClr val="bg1"/>
                </a:solidFill>
                <a:effectLst/>
              </a:rPr>
              <a:t> </a:t>
            </a:r>
            <a:r>
              <a:rPr lang="en-US" sz="5400" b="0" dirty="0" err="1">
                <a:solidFill>
                  <a:schemeClr val="bg1"/>
                </a:solidFill>
                <a:effectLst/>
              </a:rPr>
              <a:t>tâm</a:t>
            </a:r>
            <a:r>
              <a:rPr lang="en-US" sz="5400" b="0" dirty="0">
                <a:solidFill>
                  <a:schemeClr val="bg1"/>
                </a:solidFill>
                <a:effectLst/>
              </a:rPr>
              <a:t> </a:t>
            </a:r>
            <a:r>
              <a:rPr lang="en-US" sz="5400" b="0" dirty="0" err="1">
                <a:solidFill>
                  <a:schemeClr val="bg1"/>
                </a:solidFill>
                <a:effectLst/>
              </a:rPr>
              <a:t>dâng</a:t>
            </a:r>
            <a:r>
              <a:rPr lang="en-US" sz="5400" b="0" dirty="0">
                <a:solidFill>
                  <a:schemeClr val="bg1"/>
                </a:solidFill>
                <a:effectLst/>
              </a:rPr>
              <a:t> </a:t>
            </a:r>
            <a:r>
              <a:rPr lang="en-US" sz="5400" b="0" dirty="0" err="1">
                <a:solidFill>
                  <a:schemeClr val="bg1"/>
                </a:solidFill>
                <a:effectLst/>
              </a:rPr>
              <a:t>bài</a:t>
            </a:r>
            <a:r>
              <a:rPr lang="en-US" sz="5400" b="0" dirty="0">
                <a:solidFill>
                  <a:schemeClr val="bg1"/>
                </a:solidFill>
                <a:effectLst/>
              </a:rPr>
              <a:t> </a:t>
            </a:r>
            <a:r>
              <a:rPr lang="en-US" sz="5400" b="0" dirty="0" err="1">
                <a:solidFill>
                  <a:schemeClr val="bg1"/>
                </a:solidFill>
                <a:effectLst/>
              </a:rPr>
              <a:t>ca</a:t>
            </a:r>
            <a:r>
              <a:rPr lang="en-US" sz="5400" b="0" dirty="0">
                <a:solidFill>
                  <a:schemeClr val="bg1"/>
                </a:solidFill>
                <a:effectLst/>
              </a:rPr>
              <a:t> </a:t>
            </a:r>
            <a:r>
              <a:rPr lang="en-US" sz="5400" b="0" dirty="0" err="1">
                <a:solidFill>
                  <a:schemeClr val="bg1"/>
                </a:solidFill>
                <a:effectLst/>
              </a:rPr>
              <a:t>yêu</a:t>
            </a:r>
            <a:r>
              <a:rPr lang="en-US" sz="5400" b="0" dirty="0">
                <a:solidFill>
                  <a:schemeClr val="bg1"/>
                </a:solidFill>
                <a:effectLst/>
              </a:rPr>
              <a:t> </a:t>
            </a:r>
            <a:r>
              <a:rPr lang="en-US" sz="5400" b="0" dirty="0" err="1">
                <a:solidFill>
                  <a:schemeClr val="bg1"/>
                </a:solidFill>
                <a:effectLst/>
              </a:rPr>
              <a:t>mến</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Mẹ</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Mẹ</a:t>
            </a:r>
            <a:r>
              <a:rPr lang="en-US" sz="5400" dirty="0">
                <a:solidFill>
                  <a:schemeClr val="bg1"/>
                </a:solidFill>
              </a:rPr>
              <a:t> </a:t>
            </a:r>
            <a:r>
              <a:rPr lang="en-US" sz="5400" dirty="0" err="1">
                <a:solidFill>
                  <a:schemeClr val="bg1"/>
                </a:solidFill>
              </a:rPr>
              <a:t>ơi</a:t>
            </a:r>
            <a:r>
              <a:rPr lang="en-US" sz="5400" dirty="0">
                <a:solidFill>
                  <a:schemeClr val="bg1"/>
                </a:solidFill>
              </a:rPr>
              <a:t> </a:t>
            </a:r>
            <a:r>
              <a:rPr lang="en-US" sz="5400" dirty="0" err="1">
                <a:solidFill>
                  <a:schemeClr val="bg1"/>
                </a:solidFill>
              </a:rPr>
              <a:t>cho</a:t>
            </a:r>
            <a:r>
              <a:rPr lang="en-US" sz="5400" dirty="0">
                <a:solidFill>
                  <a:schemeClr val="bg1"/>
                </a:solidFill>
              </a:rPr>
              <a:t> </a:t>
            </a:r>
            <a:r>
              <a:rPr lang="en-US" sz="5400" dirty="0" err="1">
                <a:solidFill>
                  <a:schemeClr val="bg1"/>
                </a:solidFill>
              </a:rPr>
              <a:t>hồn</a:t>
            </a:r>
            <a:r>
              <a:rPr lang="en-US" sz="5400" dirty="0">
                <a:solidFill>
                  <a:schemeClr val="bg1"/>
                </a:solidFill>
              </a:rPr>
              <a:t> con </a:t>
            </a:r>
            <a:r>
              <a:rPr lang="en-US" sz="5400" dirty="0" err="1">
                <a:solidFill>
                  <a:schemeClr val="bg1"/>
                </a:solidFill>
              </a:rPr>
              <a:t>vui</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bên</a:t>
            </a:r>
            <a:r>
              <a:rPr lang="en-US" sz="5400" dirty="0">
                <a:solidFill>
                  <a:schemeClr val="bg1"/>
                </a:solidFill>
              </a:rPr>
              <a:t> </a:t>
            </a:r>
            <a:r>
              <a:rPr lang="en-US" sz="5400" dirty="0" err="1">
                <a:solidFill>
                  <a:schemeClr val="bg1"/>
                </a:solidFill>
              </a:rPr>
              <a:t>Mẹ</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043602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Tk1</a:t>
            </a:r>
            <a:r>
              <a:rPr lang="en-US" sz="5400" b="0" u="sng" dirty="0">
                <a:solidFill>
                  <a:srgbClr val="FFFF00"/>
                </a:solidFill>
                <a:effectLst/>
              </a:rPr>
              <a:t>:</a:t>
            </a:r>
            <a:r>
              <a:rPr lang="en-US" sz="5400" b="0" dirty="0">
                <a:solidFill>
                  <a:schemeClr val="bg1"/>
                </a:solidFill>
                <a:effectLst/>
              </a:rPr>
              <a:t> </a:t>
            </a:r>
            <a:r>
              <a:rPr lang="en-US" sz="5400" b="0" dirty="0" err="1">
                <a:solidFill>
                  <a:schemeClr val="bg1"/>
                </a:solidFill>
                <a:effectLst/>
              </a:rPr>
              <a:t>Khúc</a:t>
            </a:r>
            <a:r>
              <a:rPr lang="en-US" sz="5400" b="0" dirty="0">
                <a:solidFill>
                  <a:schemeClr val="bg1"/>
                </a:solidFill>
                <a:effectLst/>
              </a:rPr>
              <a:t> </a:t>
            </a:r>
            <a:r>
              <a:rPr lang="en-US" sz="5400" b="0" dirty="0" err="1">
                <a:solidFill>
                  <a:schemeClr val="bg1"/>
                </a:solidFill>
                <a:effectLst/>
              </a:rPr>
              <a:t>ca</a:t>
            </a:r>
            <a:r>
              <a:rPr lang="en-US" sz="5400" b="0" dirty="0">
                <a:solidFill>
                  <a:schemeClr val="bg1"/>
                </a:solidFill>
                <a:effectLst/>
              </a:rPr>
              <a:t> </a:t>
            </a:r>
            <a:r>
              <a:rPr lang="en-US" sz="5400" b="0" dirty="0" err="1">
                <a:solidFill>
                  <a:schemeClr val="bg1"/>
                </a:solidFill>
                <a:effectLst/>
              </a:rPr>
              <a:t>dâng</a:t>
            </a:r>
            <a:r>
              <a:rPr lang="en-US" sz="5400" b="0" dirty="0">
                <a:solidFill>
                  <a:schemeClr val="bg1"/>
                </a:solidFill>
                <a:effectLst/>
              </a:rPr>
              <a:t> </a:t>
            </a:r>
            <a:r>
              <a:rPr lang="en-US" sz="5400" b="0" dirty="0" err="1">
                <a:solidFill>
                  <a:schemeClr val="bg1"/>
                </a:solidFill>
                <a:effectLst/>
              </a:rPr>
              <a:t>tiến</a:t>
            </a:r>
            <a:r>
              <a:rPr lang="en-US" sz="5400" b="0" dirty="0">
                <a:solidFill>
                  <a:schemeClr val="bg1"/>
                </a:solidFill>
                <a:effectLst/>
              </a:rPr>
              <a:t> </a:t>
            </a:r>
            <a:r>
              <a:rPr lang="en-US" sz="5400" b="0" dirty="0" err="1">
                <a:solidFill>
                  <a:schemeClr val="bg1"/>
                </a:solidFill>
                <a:effectLst/>
              </a:rPr>
              <a:t>Mẹ</a:t>
            </a:r>
            <a:r>
              <a:rPr lang="en-US" sz="5400" b="0" dirty="0">
                <a:solidFill>
                  <a:schemeClr val="bg1"/>
                </a:solidFill>
                <a:effectLst/>
              </a:rPr>
              <a:t> </a:t>
            </a:r>
            <a:r>
              <a:rPr lang="en-US" sz="5400" b="0" dirty="0" err="1">
                <a:solidFill>
                  <a:schemeClr val="bg1"/>
                </a:solidFill>
                <a:effectLst/>
              </a:rPr>
              <a:t>ngát</a:t>
            </a:r>
            <a:r>
              <a:rPr lang="en-US" sz="5400" b="0" dirty="0">
                <a:solidFill>
                  <a:schemeClr val="bg1"/>
                </a:solidFill>
                <a:effectLst/>
              </a:rPr>
              <a:t> bay </a:t>
            </a:r>
            <a:r>
              <a:rPr lang="en-US" sz="5400" b="0" dirty="0" err="1">
                <a:solidFill>
                  <a:schemeClr val="bg1"/>
                </a:solidFill>
                <a:effectLst/>
              </a:rPr>
              <a:t>tựa</a:t>
            </a:r>
            <a:r>
              <a:rPr lang="en-US" sz="5400" b="0" dirty="0">
                <a:solidFill>
                  <a:schemeClr val="bg1"/>
                </a:solidFill>
                <a:effectLst/>
              </a:rPr>
              <a:t> </a:t>
            </a:r>
            <a:r>
              <a:rPr lang="en-US" sz="5400" b="0" dirty="0" err="1">
                <a:solidFill>
                  <a:schemeClr val="bg1"/>
                </a:solidFill>
                <a:effectLst/>
              </a:rPr>
              <a:t>hương</a:t>
            </a:r>
            <a:r>
              <a:rPr lang="en-US" sz="5400" b="0" dirty="0">
                <a:solidFill>
                  <a:schemeClr val="bg1"/>
                </a:solidFill>
                <a:effectLst/>
              </a:rPr>
              <a:t> </a:t>
            </a:r>
            <a:r>
              <a:rPr lang="en-US" sz="5400" b="0" dirty="0" err="1">
                <a:solidFill>
                  <a:schemeClr val="bg1"/>
                </a:solidFill>
                <a:effectLst/>
              </a:rPr>
              <a:t>trầm</a:t>
            </a:r>
            <a:r>
              <a:rPr lang="en-US" sz="5400" b="0" dirty="0">
                <a:solidFill>
                  <a:schemeClr val="bg1"/>
                </a:solidFill>
                <a:effectLst/>
              </a:rPr>
              <a:t>, </a:t>
            </a:r>
            <a:r>
              <a:rPr lang="en-US" sz="5400" b="0" dirty="0" err="1">
                <a:solidFill>
                  <a:schemeClr val="bg1"/>
                </a:solidFill>
                <a:effectLst/>
              </a:rPr>
              <a:t>lời</a:t>
            </a:r>
            <a:r>
              <a:rPr lang="en-US" sz="5400" b="0" dirty="0">
                <a:solidFill>
                  <a:schemeClr val="bg1"/>
                </a:solidFill>
                <a:effectLst/>
              </a:rPr>
              <a:t> </a:t>
            </a:r>
            <a:r>
              <a:rPr lang="en-US" sz="5400" b="0" dirty="0" err="1">
                <a:solidFill>
                  <a:schemeClr val="bg1"/>
                </a:solidFill>
                <a:effectLst/>
              </a:rPr>
              <a:t>ca</a:t>
            </a:r>
            <a:r>
              <a:rPr lang="en-US" sz="5400" b="0" dirty="0">
                <a:solidFill>
                  <a:schemeClr val="bg1"/>
                </a:solidFill>
                <a:effectLst/>
              </a:rPr>
              <a:t> </a:t>
            </a:r>
            <a:r>
              <a:rPr lang="en-US" sz="5400" b="0" dirty="0" err="1">
                <a:solidFill>
                  <a:schemeClr val="bg1"/>
                </a:solidFill>
                <a:effectLst/>
              </a:rPr>
              <a:t>còn</a:t>
            </a:r>
            <a:r>
              <a:rPr lang="en-US" sz="5400" b="0" dirty="0">
                <a:solidFill>
                  <a:schemeClr val="bg1"/>
                </a:solidFill>
                <a:effectLst/>
              </a:rPr>
              <a:t> </a:t>
            </a:r>
            <a:r>
              <a:rPr lang="en-US" sz="5400" b="0" dirty="0" err="1">
                <a:solidFill>
                  <a:schemeClr val="bg1"/>
                </a:solidFill>
                <a:effectLst/>
              </a:rPr>
              <a:t>vang</a:t>
            </a:r>
            <a:r>
              <a:rPr lang="en-US" sz="5400" b="0" dirty="0">
                <a:solidFill>
                  <a:schemeClr val="bg1"/>
                </a:solidFill>
                <a:effectLst/>
              </a:rPr>
              <a:t> </a:t>
            </a:r>
            <a:r>
              <a:rPr lang="en-US" sz="5400" b="0" dirty="0" err="1">
                <a:solidFill>
                  <a:schemeClr val="bg1"/>
                </a:solidFill>
                <a:effectLst/>
              </a:rPr>
              <a:t>vang</a:t>
            </a:r>
            <a:r>
              <a:rPr lang="en-US" sz="5400" b="0" dirty="0">
                <a:solidFill>
                  <a:schemeClr val="bg1"/>
                </a:solidFill>
                <a:effectLst/>
              </a:rPr>
              <a:t> </a:t>
            </a:r>
            <a:r>
              <a:rPr lang="en-US" sz="5400" b="0" dirty="0" err="1">
                <a:solidFill>
                  <a:schemeClr val="bg1"/>
                </a:solidFill>
                <a:effectLst/>
              </a:rPr>
              <a:t>hòa</a:t>
            </a:r>
            <a:r>
              <a:rPr lang="en-US" sz="5400" b="0" dirty="0">
                <a:solidFill>
                  <a:schemeClr val="bg1"/>
                </a:solidFill>
                <a:effectLst/>
              </a:rPr>
              <a:t> ý </a:t>
            </a:r>
            <a:r>
              <a:rPr lang="en-US" sz="5400" b="0" dirty="0" err="1">
                <a:solidFill>
                  <a:schemeClr val="bg1"/>
                </a:solidFill>
                <a:effectLst/>
              </a:rPr>
              <a:t>thơ</a:t>
            </a:r>
            <a:r>
              <a:rPr lang="en-US" sz="5400" b="0" dirty="0">
                <a:solidFill>
                  <a:schemeClr val="bg1"/>
                </a:solidFill>
                <a:effectLst/>
              </a:rPr>
              <a:t> </a:t>
            </a:r>
            <a:r>
              <a:rPr lang="en-US" sz="5400" b="0" dirty="0" err="1">
                <a:solidFill>
                  <a:schemeClr val="bg1"/>
                </a:solidFill>
                <a:effectLst/>
              </a:rPr>
              <a:t>trìu</a:t>
            </a:r>
            <a:r>
              <a:rPr lang="en-US" sz="5400" b="0" dirty="0">
                <a:solidFill>
                  <a:schemeClr val="bg1"/>
                </a:solidFill>
                <a:effectLst/>
              </a:rPr>
              <a:t> </a:t>
            </a:r>
            <a:r>
              <a:rPr lang="en-US" sz="5400" b="0" dirty="0" err="1">
                <a:solidFill>
                  <a:schemeClr val="bg1"/>
                </a:solidFill>
                <a:effectLst/>
              </a:rPr>
              <a:t>mến</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914540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en-US" sz="5400" b="0" dirty="0" err="1">
                <a:solidFill>
                  <a:schemeClr val="bg1"/>
                </a:solidFill>
                <a:effectLst/>
              </a:rPr>
              <a:t>Tiếng</a:t>
            </a:r>
            <a:r>
              <a:rPr lang="en-US" sz="5400" b="0" dirty="0">
                <a:solidFill>
                  <a:schemeClr val="bg1"/>
                </a:solidFill>
                <a:effectLst/>
              </a:rPr>
              <a:t> con </a:t>
            </a:r>
            <a:r>
              <a:rPr lang="en-US" sz="5400" b="0" dirty="0" err="1">
                <a:solidFill>
                  <a:schemeClr val="bg1"/>
                </a:solidFill>
                <a:effectLst/>
              </a:rPr>
              <a:t>vang</a:t>
            </a:r>
            <a:r>
              <a:rPr lang="en-US" sz="5400" b="0" dirty="0">
                <a:solidFill>
                  <a:schemeClr val="bg1"/>
                </a:solidFill>
                <a:effectLst/>
              </a:rPr>
              <a:t> </a:t>
            </a:r>
            <a:r>
              <a:rPr lang="en-US" sz="5400" b="0" dirty="0" err="1">
                <a:solidFill>
                  <a:schemeClr val="bg1"/>
                </a:solidFill>
                <a:effectLst/>
              </a:rPr>
              <a:t>tới</a:t>
            </a:r>
            <a:r>
              <a:rPr lang="en-US" sz="5400" b="0" dirty="0">
                <a:solidFill>
                  <a:schemeClr val="bg1"/>
                </a:solidFill>
                <a:effectLst/>
              </a:rPr>
              <a:t> </a:t>
            </a:r>
            <a:r>
              <a:rPr lang="en-US" sz="5400" b="0" dirty="0" err="1">
                <a:solidFill>
                  <a:schemeClr val="bg1"/>
                </a:solidFill>
                <a:effectLst/>
              </a:rPr>
              <a:t>trời</a:t>
            </a:r>
            <a:r>
              <a:rPr lang="en-US" sz="5400" b="0" dirty="0">
                <a:solidFill>
                  <a:schemeClr val="bg1"/>
                </a:solidFill>
                <a:effectLst/>
              </a:rPr>
              <a:t> </a:t>
            </a:r>
            <a:r>
              <a:rPr lang="en-US" sz="5400" b="0" dirty="0" err="1">
                <a:solidFill>
                  <a:schemeClr val="bg1"/>
                </a:solidFill>
                <a:effectLst/>
              </a:rPr>
              <a:t>tán</a:t>
            </a:r>
            <a:r>
              <a:rPr lang="en-US" sz="5400" b="0" dirty="0">
                <a:solidFill>
                  <a:schemeClr val="bg1"/>
                </a:solidFill>
                <a:effectLst/>
              </a:rPr>
              <a:t> </a:t>
            </a:r>
            <a:r>
              <a:rPr lang="en-US" sz="5400" b="0" dirty="0" err="1">
                <a:solidFill>
                  <a:schemeClr val="bg1"/>
                </a:solidFill>
                <a:effectLst/>
              </a:rPr>
              <a:t>dương</a:t>
            </a:r>
            <a:r>
              <a:rPr lang="en-US" sz="5400" b="0" dirty="0">
                <a:solidFill>
                  <a:schemeClr val="bg1"/>
                </a:solidFill>
                <a:effectLst/>
              </a:rPr>
              <a:t> </a:t>
            </a:r>
            <a:r>
              <a:rPr lang="en-US" sz="5400" b="0" dirty="0" err="1">
                <a:solidFill>
                  <a:schemeClr val="bg1"/>
                </a:solidFill>
                <a:effectLst/>
              </a:rPr>
              <a:t>Mẹ</a:t>
            </a:r>
            <a:r>
              <a:rPr lang="en-US" sz="5400" b="0" dirty="0">
                <a:solidFill>
                  <a:schemeClr val="bg1"/>
                </a:solidFill>
                <a:effectLst/>
              </a:rPr>
              <a:t> </a:t>
            </a:r>
            <a:r>
              <a:rPr lang="en-US" sz="5400" b="0" dirty="0" err="1">
                <a:solidFill>
                  <a:schemeClr val="bg1"/>
                </a:solidFill>
                <a:effectLst/>
              </a:rPr>
              <a:t>muôn</a:t>
            </a:r>
            <a:r>
              <a:rPr lang="en-US" sz="5400" b="0" dirty="0">
                <a:solidFill>
                  <a:schemeClr val="bg1"/>
                </a:solidFill>
                <a:effectLst/>
              </a:rPr>
              <a:t> </a:t>
            </a:r>
            <a:r>
              <a:rPr lang="en-US" sz="5400" b="0" dirty="0" err="1">
                <a:solidFill>
                  <a:schemeClr val="bg1"/>
                </a:solidFill>
                <a:effectLst/>
              </a:rPr>
              <a:t>đời</a:t>
            </a:r>
            <a:r>
              <a:rPr lang="en-US" sz="5400" b="0" dirty="0">
                <a:solidFill>
                  <a:schemeClr val="bg1"/>
                </a:solidFill>
                <a:effectLst/>
              </a:rPr>
              <a:t>, </a:t>
            </a:r>
            <a:r>
              <a:rPr lang="en-US" sz="5400" b="0" dirty="0" err="1">
                <a:solidFill>
                  <a:schemeClr val="bg1"/>
                </a:solidFill>
                <a:effectLst/>
              </a:rPr>
              <a:t>hòa</a:t>
            </a:r>
            <a:r>
              <a:rPr lang="en-US" sz="5400" b="0" dirty="0">
                <a:solidFill>
                  <a:schemeClr val="bg1"/>
                </a:solidFill>
                <a:effectLst/>
              </a:rPr>
              <a:t> </a:t>
            </a:r>
            <a:r>
              <a:rPr lang="en-US" sz="5400" b="0" dirty="0" err="1">
                <a:solidFill>
                  <a:schemeClr val="bg1"/>
                </a:solidFill>
                <a:effectLst/>
              </a:rPr>
              <a:t>tâm</a:t>
            </a:r>
            <a:r>
              <a:rPr lang="en-US" sz="5400" b="0" dirty="0">
                <a:solidFill>
                  <a:schemeClr val="bg1"/>
                </a:solidFill>
                <a:effectLst/>
              </a:rPr>
              <a:t> </a:t>
            </a:r>
            <a:r>
              <a:rPr lang="en-US" sz="5400" b="0" dirty="0" err="1">
                <a:solidFill>
                  <a:schemeClr val="bg1"/>
                </a:solidFill>
                <a:effectLst/>
              </a:rPr>
              <a:t>tình</a:t>
            </a:r>
            <a:r>
              <a:rPr lang="en-US" sz="5400" b="0" dirty="0">
                <a:solidFill>
                  <a:schemeClr val="bg1"/>
                </a:solidFill>
                <a:effectLst/>
              </a:rPr>
              <a:t> </a:t>
            </a:r>
            <a:r>
              <a:rPr lang="en-US" sz="5400" b="0" dirty="0" err="1">
                <a:solidFill>
                  <a:schemeClr val="bg1"/>
                </a:solidFill>
                <a:effectLst/>
              </a:rPr>
              <a:t>nơi</a:t>
            </a:r>
            <a:r>
              <a:rPr lang="en-US" sz="5400" b="0" dirty="0">
                <a:solidFill>
                  <a:schemeClr val="bg1"/>
                </a:solidFill>
                <a:effectLst/>
              </a:rPr>
              <a:t> </a:t>
            </a:r>
            <a:r>
              <a:rPr lang="en-US" sz="5400" b="0" dirty="0" err="1">
                <a:solidFill>
                  <a:schemeClr val="bg1"/>
                </a:solidFill>
                <a:effectLst/>
              </a:rPr>
              <a:t>nơi</a:t>
            </a:r>
            <a:r>
              <a:rPr lang="en-US" sz="5400" b="0" dirty="0">
                <a:solidFill>
                  <a:schemeClr val="bg1"/>
                </a:solidFill>
                <a:effectLst/>
              </a:rPr>
              <a:t> </a:t>
            </a:r>
            <a:r>
              <a:rPr lang="en-US" sz="5400" b="0" dirty="0" err="1">
                <a:solidFill>
                  <a:schemeClr val="bg1"/>
                </a:solidFill>
                <a:effectLst/>
              </a:rPr>
              <a:t>nguyện</a:t>
            </a:r>
            <a:r>
              <a:rPr lang="en-US" sz="5400" b="0" dirty="0">
                <a:solidFill>
                  <a:schemeClr val="bg1"/>
                </a:solidFill>
                <a:effectLst/>
              </a:rPr>
              <a:t> </a:t>
            </a:r>
            <a:r>
              <a:rPr lang="en-US" sz="5400" b="0" dirty="0" err="1">
                <a:solidFill>
                  <a:schemeClr val="bg1"/>
                </a:solidFill>
                <a:effectLst/>
              </a:rPr>
              <a:t>lắng</a:t>
            </a:r>
            <a:r>
              <a:rPr lang="en-US" sz="5400" b="0" dirty="0">
                <a:solidFill>
                  <a:schemeClr val="bg1"/>
                </a:solidFill>
                <a:effectLst/>
              </a:rPr>
              <a:t> </a:t>
            </a:r>
            <a:r>
              <a:rPr lang="en-US" sz="5400" b="0" dirty="0" err="1">
                <a:solidFill>
                  <a:schemeClr val="bg1"/>
                </a:solidFill>
                <a:effectLst/>
              </a:rPr>
              <a:t>nghe</a:t>
            </a:r>
            <a:r>
              <a:rPr lang="en-US" sz="5400" b="0" dirty="0">
                <a:solidFill>
                  <a:schemeClr val="bg1"/>
                </a:solidFill>
                <a:effectLst/>
              </a:rPr>
              <a:t> </a:t>
            </a:r>
            <a:r>
              <a:rPr lang="en-US" sz="5400" b="0" dirty="0" err="1">
                <a:solidFill>
                  <a:schemeClr val="bg1"/>
                </a:solidFill>
                <a:effectLst/>
              </a:rPr>
              <a:t>Mẹ</a:t>
            </a:r>
            <a:r>
              <a:rPr lang="en-US" sz="5400" b="0" dirty="0">
                <a:solidFill>
                  <a:schemeClr val="bg1"/>
                </a:solidFill>
                <a:effectLst/>
              </a:rPr>
              <a:t> </a:t>
            </a:r>
            <a:r>
              <a:rPr lang="en-US" sz="5400" b="0" dirty="0" err="1">
                <a:solidFill>
                  <a:schemeClr val="bg1"/>
                </a:solidFill>
                <a:effectLst/>
              </a:rPr>
              <a:t>hỡi</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779621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937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20000"/>
              </a:lnSpc>
              <a:spcBef>
                <a:spcPts val="0"/>
              </a:spcBef>
            </a:pPr>
            <a:r>
              <a:rPr lang="en-US" sz="5000" u="sng" dirty="0" err="1">
                <a:solidFill>
                  <a:srgbClr val="FFFF00"/>
                </a:solidFill>
                <a:latin typeface="+mj-lt"/>
              </a:rPr>
              <a:t>T</a:t>
            </a:r>
            <a:r>
              <a:rPr lang="en-US" sz="5000" b="0" u="sng" dirty="0" err="1">
                <a:solidFill>
                  <a:srgbClr val="FFFF00"/>
                </a:solidFill>
                <a:effectLst/>
                <a:latin typeface="+mj-lt"/>
              </a:rPr>
              <a:t>k</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bao</a:t>
            </a:r>
            <a:r>
              <a:rPr lang="en-US" sz="5000" dirty="0">
                <a:solidFill>
                  <a:schemeClr val="bg1"/>
                </a:solidFill>
                <a:latin typeface="+mj-lt"/>
              </a:rPr>
              <a:t> </a:t>
            </a:r>
            <a:r>
              <a:rPr lang="en-US" sz="5000" dirty="0" err="1">
                <a:solidFill>
                  <a:schemeClr val="bg1"/>
                </a:solidFill>
                <a:latin typeface="+mj-lt"/>
              </a:rPr>
              <a:t>năm</a:t>
            </a:r>
            <a:r>
              <a:rPr lang="en-US" sz="5000" dirty="0">
                <a:solidFill>
                  <a:schemeClr val="bg1"/>
                </a:solidFill>
                <a:latin typeface="+mj-lt"/>
              </a:rPr>
              <a:t> </a:t>
            </a:r>
            <a:r>
              <a:rPr lang="en-US" sz="5000" dirty="0" err="1">
                <a:solidFill>
                  <a:schemeClr val="bg1"/>
                </a:solidFill>
                <a:latin typeface="+mj-lt"/>
              </a:rPr>
              <a:t>cách</a:t>
            </a:r>
            <a:r>
              <a:rPr lang="en-US" sz="5000" dirty="0">
                <a:solidFill>
                  <a:schemeClr val="bg1"/>
                </a:solidFill>
                <a:latin typeface="+mj-lt"/>
              </a:rPr>
              <a:t> </a:t>
            </a:r>
            <a:r>
              <a:rPr lang="en-US" sz="5000" dirty="0" err="1">
                <a:solidFill>
                  <a:schemeClr val="bg1"/>
                </a:solidFill>
                <a:latin typeface="+mj-lt"/>
              </a:rPr>
              <a:t>xa</a:t>
            </a:r>
            <a:r>
              <a:rPr lang="en-US" sz="5000" dirty="0">
                <a:solidFill>
                  <a:schemeClr val="bg1"/>
                </a:solidFill>
                <a:latin typeface="+mj-lt"/>
              </a:rPr>
              <a:t> </a:t>
            </a:r>
            <a:r>
              <a:rPr lang="en-US" sz="5000" dirty="0" err="1">
                <a:solidFill>
                  <a:schemeClr val="bg1"/>
                </a:solidFill>
                <a:latin typeface="+mj-lt"/>
              </a:rPr>
              <a:t>nhan</a:t>
            </a:r>
            <a:r>
              <a:rPr lang="en-US" sz="5000" dirty="0">
                <a:solidFill>
                  <a:schemeClr val="bg1"/>
                </a:solidFill>
                <a:latin typeface="+mj-lt"/>
              </a:rPr>
              <a:t> </a:t>
            </a:r>
            <a:r>
              <a:rPr lang="en-US" sz="5000" dirty="0" err="1">
                <a:solidFill>
                  <a:schemeClr val="bg1"/>
                </a:solidFill>
                <a:latin typeface="+mj-lt"/>
              </a:rPr>
              <a:t>Ngài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tâm</a:t>
            </a:r>
            <a:r>
              <a:rPr lang="en-US" sz="5000" dirty="0">
                <a:solidFill>
                  <a:schemeClr val="bg1"/>
                </a:solidFill>
                <a:latin typeface="+mj-lt"/>
              </a:rPr>
              <a:t> </a:t>
            </a:r>
            <a:r>
              <a:rPr lang="en-US" sz="5000" dirty="0" err="1">
                <a:solidFill>
                  <a:schemeClr val="bg1"/>
                </a:solidFill>
                <a:latin typeface="+mj-lt"/>
              </a:rPr>
              <a:t>tư</a:t>
            </a:r>
            <a:r>
              <a:rPr lang="en-US" sz="5000" dirty="0">
                <a:solidFill>
                  <a:schemeClr val="bg1"/>
                </a:solidFill>
                <a:latin typeface="+mj-lt"/>
              </a:rPr>
              <a:t> </a:t>
            </a:r>
            <a:r>
              <a:rPr lang="en-US" sz="5000" dirty="0" err="1">
                <a:solidFill>
                  <a:schemeClr val="bg1"/>
                </a:solidFill>
                <a:latin typeface="+mj-lt"/>
              </a:rPr>
              <a:t>sướng</a:t>
            </a:r>
            <a:r>
              <a:rPr lang="en-US" sz="5000" dirty="0">
                <a:solidFill>
                  <a:schemeClr val="bg1"/>
                </a:solidFill>
                <a:latin typeface="+mj-lt"/>
              </a:rPr>
              <a:t> </a:t>
            </a:r>
            <a:r>
              <a:rPr lang="en-US" sz="5000" dirty="0" err="1">
                <a:solidFill>
                  <a:schemeClr val="bg1"/>
                </a:solidFill>
                <a:latin typeface="+mj-lt"/>
              </a:rPr>
              <a:t>vui</a:t>
            </a:r>
            <a:r>
              <a:rPr lang="en-US" sz="5000" dirty="0">
                <a:solidFill>
                  <a:schemeClr val="bg1"/>
                </a:solidFill>
                <a:latin typeface="+mj-lt"/>
              </a:rPr>
              <a:t> </a:t>
            </a:r>
            <a:r>
              <a:rPr lang="en-US" sz="5000" dirty="0" err="1">
                <a:solidFill>
                  <a:schemeClr val="bg1"/>
                </a:solidFill>
                <a:latin typeface="+mj-lt"/>
              </a:rPr>
              <a:t>ngập</a:t>
            </a:r>
            <a:r>
              <a:rPr lang="en-US" sz="5000" dirty="0">
                <a:solidFill>
                  <a:schemeClr val="bg1"/>
                </a:solidFill>
                <a:latin typeface="+mj-lt"/>
              </a:rPr>
              <a:t> </a:t>
            </a:r>
            <a:r>
              <a:rPr lang="en-US" sz="5000" dirty="0" err="1">
                <a:solidFill>
                  <a:schemeClr val="bg1"/>
                </a:solidFill>
                <a:latin typeface="+mj-lt"/>
              </a:rPr>
              <a:t>trời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bao</a:t>
            </a:r>
            <a:r>
              <a:rPr lang="en-US" sz="5000" dirty="0">
                <a:solidFill>
                  <a:schemeClr val="bg1"/>
                </a:solidFill>
                <a:latin typeface="+mj-lt"/>
              </a:rPr>
              <a:t> </a:t>
            </a:r>
            <a:r>
              <a:rPr lang="en-US" sz="5000" dirty="0" err="1">
                <a:solidFill>
                  <a:schemeClr val="bg1"/>
                </a:solidFill>
                <a:latin typeface="+mj-lt"/>
              </a:rPr>
              <a:t>nhiêu</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a:t>
            </a:r>
            <a:r>
              <a:rPr lang="en-US" sz="5000" dirty="0" err="1">
                <a:solidFill>
                  <a:schemeClr val="bg1"/>
                </a:solidFill>
                <a:latin typeface="+mj-lt"/>
              </a:rPr>
              <a:t>thương</a:t>
            </a:r>
            <a:r>
              <a:rPr lang="en-US" sz="5000" dirty="0">
                <a:solidFill>
                  <a:schemeClr val="bg1"/>
                </a:solidFill>
                <a:latin typeface="+mj-lt"/>
              </a:rPr>
              <a:t> </a:t>
            </a:r>
            <a:r>
              <a:rPr lang="en-US" sz="5000" dirty="0" err="1">
                <a:solidFill>
                  <a:schemeClr val="bg1"/>
                </a:solidFill>
                <a:latin typeface="+mj-lt"/>
              </a:rPr>
              <a:t>đầy</a:t>
            </a:r>
            <a:r>
              <a:rPr lang="en-US" sz="5000" dirty="0">
                <a:solidFill>
                  <a:schemeClr val="bg1"/>
                </a:solidFill>
                <a:latin typeface="+mj-lt"/>
              </a:rPr>
              <a:t> </a:t>
            </a:r>
            <a:r>
              <a:rPr lang="en-US" sz="5000" dirty="0" err="1">
                <a:solidFill>
                  <a:schemeClr val="bg1"/>
                </a:solidFill>
                <a:latin typeface="+mj-lt"/>
              </a:rPr>
              <a:t>vơi</a:t>
            </a:r>
            <a:r>
              <a:rPr lang="en-US" sz="5000" dirty="0">
                <a:solidFill>
                  <a:schemeClr val="bg1"/>
                </a:solidFill>
                <a:latin typeface="+mj-lt"/>
              </a:rPr>
              <a:t>, </a:t>
            </a:r>
            <a:r>
              <a:rPr lang="en-US" sz="5000" dirty="0" err="1">
                <a:solidFill>
                  <a:schemeClr val="bg1"/>
                </a:solidFill>
                <a:latin typeface="+mj-lt"/>
              </a:rPr>
              <a:t>đi</a:t>
            </a:r>
            <a:r>
              <a:rPr lang="en-US" sz="5000" dirty="0">
                <a:solidFill>
                  <a:schemeClr val="bg1"/>
                </a:solidFill>
                <a:latin typeface="+mj-lt"/>
              </a:rPr>
              <a:t> </a:t>
            </a:r>
            <a:r>
              <a:rPr lang="en-US" sz="5000" dirty="0" err="1">
                <a:solidFill>
                  <a:schemeClr val="bg1"/>
                </a:solidFill>
                <a:latin typeface="+mj-lt"/>
              </a:rPr>
              <a:t>về</a:t>
            </a:r>
            <a:r>
              <a:rPr lang="en-US" sz="5000" dirty="0">
                <a:solidFill>
                  <a:schemeClr val="bg1"/>
                </a:solidFill>
                <a:latin typeface="+mj-lt"/>
              </a:rPr>
              <a:t> </a:t>
            </a:r>
            <a:r>
              <a:rPr lang="en-US" sz="5000" dirty="0" err="1">
                <a:solidFill>
                  <a:schemeClr val="bg1"/>
                </a:solidFill>
                <a:latin typeface="+mj-lt"/>
              </a:rPr>
              <a:t>nhà</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khúc</a:t>
            </a:r>
            <a:r>
              <a:rPr lang="en-US" sz="5000" dirty="0">
                <a:solidFill>
                  <a:schemeClr val="bg1"/>
                </a:solidFill>
                <a:latin typeface="+mj-lt"/>
              </a:rPr>
              <a:t> </a:t>
            </a:r>
            <a:r>
              <a:rPr lang="en-US" sz="5000" dirty="0" err="1">
                <a:solidFill>
                  <a:schemeClr val="bg1"/>
                </a:solidFill>
                <a:latin typeface="+mj-lt"/>
              </a:rPr>
              <a:t>ca</a:t>
            </a:r>
            <a:r>
              <a:rPr lang="en-US" sz="5000" dirty="0">
                <a:solidFill>
                  <a:schemeClr val="bg1"/>
                </a:solidFill>
                <a:latin typeface="+mj-lt"/>
              </a:rPr>
              <a:t> </a:t>
            </a:r>
            <a:r>
              <a:rPr lang="en-US" sz="5000" dirty="0" err="1">
                <a:solidFill>
                  <a:schemeClr val="bg1"/>
                </a:solidFill>
                <a:latin typeface="+mj-lt"/>
              </a:rPr>
              <a:t>tuyệt</a:t>
            </a:r>
            <a:r>
              <a:rPr lang="en-US" sz="5000" dirty="0">
                <a:solidFill>
                  <a:schemeClr val="bg1"/>
                </a:solidFill>
                <a:latin typeface="+mj-lt"/>
              </a:rPr>
              <a:t> </a:t>
            </a:r>
            <a:r>
              <a:rPr lang="en-US" sz="5000" dirty="0" err="1">
                <a:solidFill>
                  <a:schemeClr val="bg1"/>
                </a:solidFill>
                <a:latin typeface="+mj-lt"/>
              </a:rPr>
              <a:t>vời</a:t>
            </a:r>
            <a:r>
              <a:rPr lang="vi-VN" sz="5000" dirty="0">
                <a:solidFill>
                  <a:schemeClr val="bg1"/>
                </a:solidFill>
                <a:latin typeface="+mj-lt"/>
              </a:rPr>
              <a:t>.</a:t>
            </a:r>
            <a:endParaRPr lang="vi-VN" sz="5000" b="0" dirty="0">
              <a:solidFill>
                <a:schemeClr val="bg1"/>
              </a:solidFill>
              <a:effectLst/>
              <a:latin typeface="+mj-lt"/>
            </a:endParaRPr>
          </a:p>
        </p:txBody>
      </p:sp>
    </p:spTree>
    <p:extLst>
      <p:ext uri="{BB962C8B-B14F-4D97-AF65-F5344CB8AC3E}">
        <p14:creationId xmlns:p14="http://schemas.microsoft.com/office/powerpoint/2010/main" val="11752353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a:solidFill>
                  <a:srgbClr val="FFFF00"/>
                </a:solidFill>
                <a:latin typeface="+mj-lt"/>
              </a:rPr>
              <a:t>Đk</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err="1">
                <a:solidFill>
                  <a:schemeClr val="bg1"/>
                </a:solidFill>
                <a:latin typeface="+mj-lt"/>
              </a:rPr>
              <a:t>Hân</a:t>
            </a:r>
            <a:r>
              <a:rPr lang="en-US" sz="5000" dirty="0">
                <a:solidFill>
                  <a:schemeClr val="bg1"/>
                </a:solidFill>
                <a:latin typeface="+mj-lt"/>
              </a:rPr>
              <a:t> </a:t>
            </a:r>
            <a:r>
              <a:rPr lang="en-US" sz="5000" dirty="0" err="1">
                <a:solidFill>
                  <a:schemeClr val="bg1"/>
                </a:solidFill>
                <a:latin typeface="+mj-lt"/>
              </a:rPr>
              <a:t>hoan</a:t>
            </a:r>
            <a:r>
              <a:rPr lang="en-US" sz="5000" dirty="0">
                <a:solidFill>
                  <a:schemeClr val="bg1"/>
                </a:solidFill>
                <a:latin typeface="+mj-lt"/>
              </a:rPr>
              <a:t> </a:t>
            </a:r>
            <a:r>
              <a:rPr lang="en-US" sz="5000" dirty="0" err="1">
                <a:solidFill>
                  <a:schemeClr val="bg1"/>
                </a:solidFill>
                <a:latin typeface="+mj-lt"/>
              </a:rPr>
              <a:t>hân</a:t>
            </a:r>
            <a:r>
              <a:rPr lang="en-US" sz="5000" dirty="0">
                <a:solidFill>
                  <a:schemeClr val="bg1"/>
                </a:solidFill>
                <a:latin typeface="+mj-lt"/>
              </a:rPr>
              <a:t> </a:t>
            </a:r>
            <a:r>
              <a:rPr lang="en-US" sz="5000" dirty="0" err="1">
                <a:solidFill>
                  <a:schemeClr val="bg1"/>
                </a:solidFill>
                <a:latin typeface="+mj-lt"/>
              </a:rPr>
              <a:t>hoan</a:t>
            </a:r>
            <a:r>
              <a:rPr lang="en-US" sz="5000" dirty="0">
                <a:solidFill>
                  <a:schemeClr val="bg1"/>
                </a:solidFill>
                <a:latin typeface="+mj-lt"/>
              </a:rPr>
              <a:t> </a:t>
            </a:r>
            <a:r>
              <a:rPr lang="en-US" sz="5000" dirty="0" err="1">
                <a:solidFill>
                  <a:schemeClr val="bg1"/>
                </a:solidFill>
                <a:latin typeface="+mj-lt"/>
              </a:rPr>
              <a:t>vào</a:t>
            </a:r>
            <a:r>
              <a:rPr lang="en-US" sz="5000" dirty="0">
                <a:solidFill>
                  <a:schemeClr val="bg1"/>
                </a:solidFill>
                <a:latin typeface="+mj-lt"/>
              </a:rPr>
              <a:t> </a:t>
            </a:r>
            <a:r>
              <a:rPr lang="en-US" sz="5000" dirty="0" err="1">
                <a:solidFill>
                  <a:schemeClr val="bg1"/>
                </a:solidFill>
                <a:latin typeface="+mj-lt"/>
              </a:rPr>
              <a:t>thánh</a:t>
            </a:r>
            <a:r>
              <a:rPr lang="en-US" sz="5000" dirty="0">
                <a:solidFill>
                  <a:schemeClr val="bg1"/>
                </a:solidFill>
                <a:latin typeface="+mj-lt"/>
              </a:rPr>
              <a:t> </a:t>
            </a:r>
            <a:r>
              <a:rPr lang="en-US" sz="5000" dirty="0" err="1">
                <a:solidFill>
                  <a:schemeClr val="bg1"/>
                </a:solidFill>
                <a:latin typeface="+mj-lt"/>
              </a:rPr>
              <a:t>điện</a:t>
            </a:r>
            <a:r>
              <a:rPr lang="en-US" sz="5000" dirty="0">
                <a:solidFill>
                  <a:schemeClr val="bg1"/>
                </a:solidFill>
                <a:latin typeface="+mj-lt"/>
              </a:rPr>
              <a:t> </a:t>
            </a:r>
            <a:r>
              <a:rPr lang="en-US" sz="5000" dirty="0" err="1">
                <a:solidFill>
                  <a:schemeClr val="bg1"/>
                </a:solidFill>
                <a:latin typeface="+mj-lt"/>
              </a:rPr>
              <a:t>Ngài</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lên</a:t>
            </a:r>
            <a:r>
              <a:rPr lang="en-US" sz="5000" dirty="0">
                <a:solidFill>
                  <a:schemeClr val="bg1"/>
                </a:solidFill>
                <a:latin typeface="+mj-lt"/>
              </a:rPr>
              <a:t> </a:t>
            </a:r>
            <a:r>
              <a:rPr lang="en-US" sz="5000" dirty="0" err="1">
                <a:solidFill>
                  <a:schemeClr val="bg1"/>
                </a:solidFill>
                <a:latin typeface="+mj-lt"/>
              </a:rPr>
              <a:t>một</a:t>
            </a:r>
            <a:r>
              <a:rPr lang="en-US" sz="5000" dirty="0">
                <a:solidFill>
                  <a:schemeClr val="bg1"/>
                </a:solidFill>
                <a:latin typeface="+mj-lt"/>
              </a:rPr>
              <a:t> </a:t>
            </a:r>
            <a:r>
              <a:rPr lang="en-US" sz="5000" dirty="0" err="1">
                <a:solidFill>
                  <a:schemeClr val="bg1"/>
                </a:solidFill>
                <a:latin typeface="+mj-lt"/>
              </a:rPr>
              <a:t>bài</a:t>
            </a:r>
            <a:r>
              <a:rPr lang="en-US" sz="5000" dirty="0">
                <a:solidFill>
                  <a:schemeClr val="bg1"/>
                </a:solidFill>
                <a:latin typeface="+mj-lt"/>
              </a:rPr>
              <a:t> </a:t>
            </a:r>
            <a:r>
              <a:rPr lang="en-US" sz="5000" dirty="0" err="1">
                <a:solidFill>
                  <a:schemeClr val="bg1"/>
                </a:solidFill>
                <a:latin typeface="+mj-lt"/>
              </a:rPr>
              <a:t>ca</a:t>
            </a:r>
            <a:r>
              <a:rPr lang="en-US" sz="5000" dirty="0">
                <a:solidFill>
                  <a:schemeClr val="bg1"/>
                </a:solidFill>
                <a:latin typeface="+mj-lt"/>
              </a:rPr>
              <a:t> </a:t>
            </a:r>
            <a:r>
              <a:rPr lang="en-US" sz="5000" dirty="0" err="1">
                <a:solidFill>
                  <a:schemeClr val="bg1"/>
                </a:solidFill>
                <a:latin typeface="+mj-lt"/>
              </a:rPr>
              <a:t>mới</a:t>
            </a:r>
            <a:r>
              <a:rPr lang="en-US" sz="5000" dirty="0">
                <a:solidFill>
                  <a:schemeClr val="bg1"/>
                </a:solidFill>
                <a:latin typeface="+mj-lt"/>
              </a:rPr>
              <a:t>. </a:t>
            </a:r>
            <a:r>
              <a:rPr lang="en-US" sz="5000" dirty="0" err="1">
                <a:solidFill>
                  <a:schemeClr val="bg1"/>
                </a:solidFill>
                <a:latin typeface="+mj-lt"/>
              </a:rPr>
              <a:t>Tôn</a:t>
            </a:r>
            <a:r>
              <a:rPr lang="en-US" sz="5000" dirty="0">
                <a:solidFill>
                  <a:schemeClr val="bg1"/>
                </a:solidFill>
                <a:latin typeface="+mj-lt"/>
              </a:rPr>
              <a:t> </a:t>
            </a:r>
            <a:r>
              <a:rPr lang="en-US" sz="5000" dirty="0" err="1">
                <a:solidFill>
                  <a:schemeClr val="bg1"/>
                </a:solidFill>
                <a:latin typeface="+mj-lt"/>
              </a:rPr>
              <a:t>vinh</a:t>
            </a:r>
            <a:r>
              <a:rPr lang="en-US" sz="5000" dirty="0">
                <a:solidFill>
                  <a:schemeClr val="bg1"/>
                </a:solidFill>
                <a:latin typeface="+mj-lt"/>
              </a:rPr>
              <a:t> </a:t>
            </a:r>
            <a:r>
              <a:rPr lang="en-US" sz="5000" dirty="0" err="1">
                <a:solidFill>
                  <a:schemeClr val="bg1"/>
                </a:solidFill>
                <a:latin typeface="+mj-lt"/>
              </a:rPr>
              <a:t>tôn</a:t>
            </a:r>
            <a:r>
              <a:rPr lang="en-US" sz="5000" dirty="0">
                <a:solidFill>
                  <a:schemeClr val="bg1"/>
                </a:solidFill>
                <a:latin typeface="+mj-lt"/>
              </a:rPr>
              <a:t> </a:t>
            </a:r>
            <a:r>
              <a:rPr lang="en-US" sz="5000" dirty="0" err="1">
                <a:solidFill>
                  <a:schemeClr val="bg1"/>
                </a:solidFill>
                <a:latin typeface="+mj-lt"/>
              </a:rPr>
              <a:t>vinh</a:t>
            </a:r>
            <a:r>
              <a:rPr lang="en-US" sz="5000" dirty="0">
                <a:solidFill>
                  <a:schemeClr val="bg1"/>
                </a:solidFill>
                <a:latin typeface="+mj-lt"/>
              </a:rPr>
              <a:t> </a:t>
            </a:r>
            <a:r>
              <a:rPr lang="en-US" sz="5000" dirty="0" err="1">
                <a:solidFill>
                  <a:schemeClr val="bg1"/>
                </a:solidFill>
                <a:latin typeface="+mj-lt"/>
              </a:rPr>
              <a:t>Thiên</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đất</a:t>
            </a:r>
            <a:r>
              <a:rPr lang="en-US" sz="5000" dirty="0">
                <a:solidFill>
                  <a:schemeClr val="bg1"/>
                </a:solidFill>
                <a:latin typeface="+mj-lt"/>
              </a:rPr>
              <a:t> </a:t>
            </a:r>
            <a:r>
              <a:rPr lang="en-US" sz="5000" dirty="0" err="1">
                <a:solidFill>
                  <a:schemeClr val="bg1"/>
                </a:solidFill>
                <a:latin typeface="+mj-lt"/>
              </a:rPr>
              <a:t>trời</a:t>
            </a:r>
            <a:r>
              <a:rPr lang="en-US" sz="5000" dirty="0">
                <a:solidFill>
                  <a:schemeClr val="bg1"/>
                </a:solidFill>
                <a:latin typeface="+mj-lt"/>
              </a:rPr>
              <a:t>, </a:t>
            </a:r>
            <a:r>
              <a:rPr lang="en-US" sz="5000" dirty="0" err="1">
                <a:solidFill>
                  <a:schemeClr val="bg1"/>
                </a:solidFill>
                <a:latin typeface="+mj-lt"/>
              </a:rPr>
              <a:t>tạo</a:t>
            </a:r>
            <a:r>
              <a:rPr lang="en-US" sz="5000" dirty="0">
                <a:solidFill>
                  <a:schemeClr val="bg1"/>
                </a:solidFill>
                <a:latin typeface="+mj-lt"/>
              </a:rPr>
              <a:t> </a:t>
            </a:r>
            <a:r>
              <a:rPr lang="en-US" sz="5000" dirty="0" err="1">
                <a:solidFill>
                  <a:schemeClr val="bg1"/>
                </a:solidFill>
                <a:latin typeface="+mj-lt"/>
              </a:rPr>
              <a:t>tác</a:t>
            </a:r>
            <a:r>
              <a:rPr lang="en-US" sz="5000" dirty="0">
                <a:solidFill>
                  <a:schemeClr val="bg1"/>
                </a:solidFill>
                <a:latin typeface="+mj-lt"/>
              </a:rPr>
              <a:t> </a:t>
            </a:r>
            <a:r>
              <a:rPr lang="en-US" sz="5000" dirty="0" err="1">
                <a:solidFill>
                  <a:schemeClr val="bg1"/>
                </a:solidFill>
                <a:latin typeface="+mj-lt"/>
              </a:rPr>
              <a:t>muôn</a:t>
            </a:r>
            <a:r>
              <a:rPr lang="en-US" sz="5000" dirty="0">
                <a:solidFill>
                  <a:schemeClr val="bg1"/>
                </a:solidFill>
                <a:latin typeface="+mj-lt"/>
              </a:rPr>
              <a:t> </a:t>
            </a:r>
            <a:r>
              <a:rPr lang="en-US" sz="5000" dirty="0" err="1">
                <a:solidFill>
                  <a:schemeClr val="bg1"/>
                </a:solidFill>
                <a:latin typeface="+mj-lt"/>
              </a:rPr>
              <a:t>loài</a:t>
            </a:r>
            <a:r>
              <a:rPr lang="en-US" sz="5000" dirty="0">
                <a:solidFill>
                  <a:schemeClr val="bg1"/>
                </a:solidFill>
                <a:latin typeface="+mj-lt"/>
              </a:rPr>
              <a:t> </a:t>
            </a:r>
            <a:r>
              <a:rPr lang="en-US" sz="5000" dirty="0" err="1">
                <a:solidFill>
                  <a:schemeClr val="bg1"/>
                </a:solidFill>
                <a:latin typeface="+mj-lt"/>
              </a:rPr>
              <a:t>Đấng</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a:t>
            </a:r>
            <a:r>
              <a:rPr lang="en-US" sz="5000" dirty="0" err="1">
                <a:solidFill>
                  <a:schemeClr val="bg1"/>
                </a:solidFill>
                <a:latin typeface="+mj-lt"/>
              </a:rPr>
              <a:t>thương</a:t>
            </a:r>
            <a:r>
              <a:rPr lang="en-US" sz="5000" dirty="0">
                <a:solidFill>
                  <a:schemeClr val="bg1"/>
                </a:solidFill>
                <a:latin typeface="+mj-lt"/>
              </a:rPr>
              <a:t> </a:t>
            </a:r>
            <a:r>
              <a:rPr lang="en-US" sz="5000" dirty="0" err="1">
                <a:solidFill>
                  <a:schemeClr val="bg1"/>
                </a:solidFill>
                <a:latin typeface="+mj-lt"/>
              </a:rPr>
              <a:t>muôn</a:t>
            </a:r>
            <a:r>
              <a:rPr lang="en-US" sz="5000" dirty="0">
                <a:solidFill>
                  <a:schemeClr val="bg1"/>
                </a:solidFill>
                <a:latin typeface="+mj-lt"/>
              </a:rPr>
              <a:t> </a:t>
            </a:r>
            <a:r>
              <a:rPr lang="en-US" sz="5000" dirty="0" err="1">
                <a:solidFill>
                  <a:schemeClr val="bg1"/>
                </a:solidFill>
                <a:latin typeface="+mj-lt"/>
              </a:rPr>
              <a:t>đời</a:t>
            </a:r>
            <a:r>
              <a:rPr lang="en-US" sz="5000" dirty="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22399688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21520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72210" y="133350"/>
            <a:ext cx="8999580" cy="1384995"/>
          </a:xfrm>
          <a:prstGeom prst="rect">
            <a:avLst/>
          </a:prstGeom>
        </p:spPr>
        <p:txBody>
          <a:bodyPr wrap="none">
            <a:spAutoFit/>
          </a:bodyPr>
          <a:lstStyle/>
          <a:p>
            <a:r>
              <a:rPr lang="vi-VN" sz="2800" u="sng" dirty="0">
                <a:solidFill>
                  <a:srgbClr val="FFFF00"/>
                </a:solidFill>
              </a:rPr>
              <a:t>Bài đọc 1</a:t>
            </a:r>
          </a:p>
          <a:p>
            <a:r>
              <a:rPr lang="vi-VN" sz="2800" i="1" dirty="0">
                <a:solidFill>
                  <a:srgbClr val="FFFF00"/>
                </a:solidFill>
              </a:rPr>
              <a:t>Tôi đã ăn cuộn sách, và nó ngọt như mật trong miệng tôi.</a:t>
            </a:r>
          </a:p>
          <a:p>
            <a:r>
              <a:rPr lang="vi-VN" sz="2800" dirty="0">
                <a:solidFill>
                  <a:srgbClr val="FFFF00"/>
                </a:solidFill>
              </a:rPr>
              <a:t>Bài trích sách ngôn sứ Ê-dê-ki-en.</a:t>
            </a:r>
          </a:p>
        </p:txBody>
      </p:sp>
    </p:spTree>
    <p:extLst>
      <p:ext uri="{BB962C8B-B14F-4D97-AF65-F5344CB8AC3E}">
        <p14:creationId xmlns:p14="http://schemas.microsoft.com/office/powerpoint/2010/main" val="248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lnSpc>
                <a:spcPct val="120000"/>
              </a:lnSpc>
            </a:pPr>
            <a:r>
              <a:rPr lang="vi-VN" sz="6200" dirty="0">
                <a:solidFill>
                  <a:schemeClr val="bg1"/>
                </a:solidFill>
                <a:latin typeface="+mj-lt"/>
                <a:cs typeface="Times New Roman" pitchFamily="18" charset="0"/>
              </a:rPr>
              <a:t>Lạy Chúa, con cảm thấy lời Ngài đã hứa</a:t>
            </a:r>
            <a:r>
              <a:rPr lang="en-US" sz="6200" dirty="0">
                <a:solidFill>
                  <a:schemeClr val="bg1"/>
                </a:solidFill>
                <a:latin typeface="+mj-lt"/>
                <a:cs typeface="Times New Roman" pitchFamily="18" charset="0"/>
              </a:rPr>
              <a:t> </a:t>
            </a:r>
            <a:r>
              <a:rPr lang="vi-VN" sz="6200" dirty="0">
                <a:solidFill>
                  <a:schemeClr val="bg1"/>
                </a:solidFill>
                <a:latin typeface="+mj-lt"/>
                <a:cs typeface="Times New Roman" pitchFamily="18" charset="0"/>
              </a:rPr>
              <a:t>ngọt ngào hơn mật ong trong miệng.</a:t>
            </a:r>
            <a:endParaRPr lang="en-US" sz="6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1950"/>
            <a:ext cx="51530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04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38150"/>
            <a:ext cx="9144000" cy="4629149"/>
          </a:xfrm>
        </p:spPr>
        <p:txBody>
          <a:bodyPr>
            <a:noAutofit/>
          </a:bodyPr>
          <a:lstStyle/>
          <a:p>
            <a:pPr algn="just">
              <a:lnSpc>
                <a:spcPct val="120000"/>
              </a:lnSpc>
            </a:pPr>
            <a:r>
              <a:rPr lang="en-US" sz="5800" dirty="0">
                <a:solidFill>
                  <a:schemeClr val="bg1"/>
                </a:solidFill>
                <a:latin typeface="+mj-lt"/>
                <a:cs typeface="Times New Roman" pitchFamily="18" charset="0"/>
              </a:rPr>
              <a:t>C</a:t>
            </a:r>
            <a:r>
              <a:rPr lang="vi-VN" sz="5800" dirty="0">
                <a:solidFill>
                  <a:schemeClr val="bg1"/>
                </a:solidFill>
                <a:latin typeface="+mj-lt"/>
                <a:cs typeface="Times New Roman" pitchFamily="18" charset="0"/>
              </a:rPr>
              <a:t>húa nói : Anh em hãy mang lấy ách của tôi, và hãy học với tôi, vì tôi có lòng hiền hậu và khiêm nhường.</a:t>
            </a:r>
            <a:endParaRPr lang="en-US" sz="58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809</Words>
  <Application>Microsoft Office PowerPoint</Application>
  <PresentationFormat>On-screen Show (16:9)</PresentationFormat>
  <Paragraphs>36</Paragraphs>
  <Slides>37</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37</vt:i4>
      </vt:variant>
    </vt:vector>
  </HeadingPairs>
  <TitlesOfParts>
    <vt:vector size="46" baseType="lpstr">
      <vt:lpstr>Arial</vt:lpstr>
      <vt:lpstr>UTM American Sans</vt:lpstr>
      <vt:lpstr>Office Theme</vt:lpstr>
      <vt:lpstr>3_Office Theme</vt:lpstr>
      <vt:lpstr>4_Office Theme</vt:lpstr>
      <vt:lpstr>12_Office Theme</vt:lpstr>
      <vt:lpstr>18_Office Theme</vt:lpstr>
      <vt:lpstr>26_Office Theme</vt:lpstr>
      <vt:lpstr>32_Office Theme</vt:lpstr>
      <vt:lpstr>PowerPoint Presentation</vt:lpstr>
      <vt:lpstr>PowerPoint Presentation</vt:lpstr>
      <vt:lpstr>Ca Nhập Lễ Đi Về Nhà Chúa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Người đôi bàn tay gầy, ngày mưa nắng kiếp nhân sinh. Xin dâng Người nặng gánh đôi vai cho đàn em bé nhỏ môi cười và xin trong đời niềm hạnh phúc cho ngày mai.</vt:lpstr>
      <vt:lpstr>Đk: Tấm bánh này chứa bao nỗi niềm là của lễ cuộc đời con dâng Người. Chén máu này chất cả tâm tư. Tuy đơn nghèo nhưng mang trọn tình yêu.</vt:lpstr>
      <vt:lpstr>Tk2: Xin dâng Người tâm hồn bé nhỏ mà mơ ước cõi vô biên. Xin dâng Người từng bước chân đi trong niềm tin thoáng bóng nghi ngờ. Còn xin đi hoài và đi mãi đi về Cha.</vt:lpstr>
      <vt:lpstr>Đk: Tấm bánh này chứa bao nỗi niềm là của lễ cuộc đời con dâng Người. Chén máu này chất cả tâm tư. Tuy đơn nghèo nhưng mang trọn tình yêu.</vt:lpstr>
      <vt:lpstr>PowerPoint Presentation</vt:lpstr>
      <vt:lpstr>PowerPoint Presentation</vt:lpstr>
      <vt:lpstr>Ca Nguyện Hiệp Lễ Này Con Xin Đến Hồng Trần</vt:lpstr>
      <vt:lpstr>Tk1: Vì con chưa yêu Ngài nên thập giá còn nặng vai, vì con chưa mến Ngài nên đời như còn lắm chông gai,</vt:lpstr>
      <vt:lpstr>… vì con chưa tin Ngài nên còn sợ hãi tương lai, vì con chưa theo Ngài nên lòng còn sầu héo hôm mai.</vt:lpstr>
      <vt:lpstr>Đk: Xin cho con được lòng mến yêu nhiều, xin theo Ngài dù đời lắm chông gai. Xin tin Ngài để vơi gánh lo âu, xin chọn Ngài để đỡ nâng đời con.</vt:lpstr>
      <vt:lpstr>Tk2: Vì con chưa yêu Ngài nên tình con nhiều dở dang, vì con chưa mến Ngài tâm hồn như còn sống lang thang,</vt:lpstr>
      <vt:lpstr>… vì con chưa tin Ngài nên lòng nhiều nỗi mênh mang, vì con chưa theo Ngài nên đường đời gặp lắm trái ngang.</vt:lpstr>
      <vt:lpstr>Đk: Xin cho con được lòng mến yêu nhiều, xin theo Ngài dù đời lắm chông gai. Xin tin Ngài để vơi gánh lo âu, xin chọn Ngài để đỡ nâng đời con.</vt:lpstr>
      <vt:lpstr>Tk3: Vì con chưa yêu Ngài nên nhiều đêm lệ sầu dâng, vì con chưa mến Ngài nên hồn con ngại tiếng xin vâng,</vt:lpstr>
      <vt:lpstr>… vì con chưa tin Ngài nên lòng còn lắm bâng khuâng, vì con chưa theo Ngài nên đường đời còn lắm gian truân.</vt:lpstr>
      <vt:lpstr>Đk: Xin cho con được lòng mến yêu nhiều, xin theo Ngài dù đời lắm chông gai. Xin tin Ngài để vơi gánh lo âu, xin chọn Ngài để đỡ nâng đời con.</vt:lpstr>
      <vt:lpstr>Tk4: Vì con chưa yêu Ngài nên gặp thất bại nhiều phen, vì con chưa mến Ngài trong đời vẫn còn lắm bon chen,</vt:lpstr>
      <vt:lpstr>… vì con chưa tin Ngài nên còn sợ hãi đêm đen, vì con chưa theo Ngài nên để lòng còn vướng ố hoen.</vt:lpstr>
      <vt:lpstr>Đk: Xin cho con được lòng mến yêu nhiều, xin theo Ngài dù đời lắm chông gai. Xin tin Ngài để vơi gánh lo âu, xin chọn Ngài để đỡ nâng đời con.</vt:lpstr>
      <vt:lpstr>PowerPoint Presentation</vt:lpstr>
      <vt:lpstr>Ca Kết Lễ Bài Ca Dâng Mẹ Kim Long</vt:lpstr>
      <vt:lpstr>Đk: Thành tâm dâng bài ca yêu mến lên Mẹ trên trời. Mẹ ơi cho hồn con vui sống bên Mẹ muôn đời.</vt:lpstr>
      <vt:lpstr>Tk1: Khúc ca dâng tiến Mẹ ngát bay tựa hương trầm, lời ca còn vang vang hòa ý thơ trìu mến.</vt:lpstr>
      <vt:lpstr>Tk2: Tiếng con vang tới trời tán dương Mẹ muôn đời, hòa tâm tình nơi nơi nguyện lắng nghe Mẹ hỡi.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76</cp:revision>
  <dcterms:created xsi:type="dcterms:W3CDTF">2022-10-30T00:36:35Z</dcterms:created>
  <dcterms:modified xsi:type="dcterms:W3CDTF">2024-08-09T12:16:33Z</dcterms:modified>
</cp:coreProperties>
</file>