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865" r:id="rId2"/>
    <p:sldId id="1046" r:id="rId3"/>
    <p:sldId id="1056" r:id="rId4"/>
    <p:sldId id="1057" r:id="rId5"/>
    <p:sldId id="1058" r:id="rId6"/>
    <p:sldId id="1059" r:id="rId7"/>
    <p:sldId id="1060" r:id="rId8"/>
    <p:sldId id="1061" r:id="rId9"/>
    <p:sldId id="1055" r:id="rId10"/>
    <p:sldId id="1021" r:id="rId11"/>
    <p:sldId id="867" r:id="rId12"/>
    <p:sldId id="890" r:id="rId13"/>
    <p:sldId id="1047" r:id="rId14"/>
    <p:sldId id="1062" r:id="rId15"/>
    <p:sldId id="1063" r:id="rId16"/>
    <p:sldId id="1064" r:id="rId17"/>
    <p:sldId id="1065" r:id="rId18"/>
    <p:sldId id="1066" r:id="rId19"/>
    <p:sldId id="1067" r:id="rId20"/>
    <p:sldId id="1068" r:id="rId21"/>
    <p:sldId id="1069" r:id="rId22"/>
    <p:sldId id="1070" r:id="rId23"/>
    <p:sldId id="1071" r:id="rId24"/>
    <p:sldId id="1072" r:id="rId25"/>
    <p:sldId id="1073" r:id="rId26"/>
    <p:sldId id="887" r:id="rId27"/>
    <p:sldId id="1053" r:id="rId28"/>
    <p:sldId id="1076" r:id="rId29"/>
    <p:sldId id="1077" r:id="rId30"/>
    <p:sldId id="1078" r:id="rId31"/>
    <p:sldId id="1079" r:id="rId32"/>
    <p:sldId id="1080" r:id="rId33"/>
    <p:sldId id="1081" r:id="rId34"/>
    <p:sldId id="1082" r:id="rId35"/>
    <p:sldId id="1083" r:id="rId36"/>
    <p:sldId id="1084" r:id="rId37"/>
    <p:sldId id="1085" r:id="rId38"/>
    <p:sldId id="1074" r:id="rId39"/>
    <p:sldId id="1086" r:id="rId40"/>
    <p:sldId id="1087" r:id="rId41"/>
    <p:sldId id="1088" r:id="rId42"/>
    <p:sldId id="1089" r:id="rId43"/>
    <p:sldId id="1075" r:id="rId44"/>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3300"/>
    <a:srgbClr val="003296"/>
    <a:srgbClr val="003C00"/>
    <a:srgbClr val="FFFFFF"/>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varScale="1">
        <p:scale>
          <a:sx n="142" d="100"/>
          <a:sy n="142" d="100"/>
        </p:scale>
        <p:origin x="336" y="126"/>
      </p:cViewPr>
      <p:guideLst>
        <p:guide orient="horz" pos="1620"/>
        <p:guide pos="2880"/>
      </p:guideLst>
    </p:cSldViewPr>
  </p:slideViewPr>
  <p:outlineViewPr>
    <p:cViewPr>
      <p:scale>
        <a:sx n="33" d="100"/>
        <a:sy n="33" d="100"/>
      </p:scale>
      <p:origin x="0" y="9835"/>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1" d="100"/>
          <a:sy n="101" d="100"/>
        </p:scale>
        <p:origin x="-35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81E51FE-3366-42B2-9DFE-A08E5A935201}" type="datetimeFigureOut">
              <a:rPr lang="en-US"/>
              <a:pPr>
                <a:defRPr/>
              </a:pPr>
              <a:t>7/25/2024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FE683B76-977C-427B-A13F-3006670BDDAE}" type="slidenum">
              <a:rPr lang="en-US"/>
              <a:pPr>
                <a:defRPr/>
              </a:pPr>
              <a:t>‹#›</a:t>
            </a:fld>
            <a:endParaRPr lang="en-US"/>
          </a:p>
        </p:txBody>
      </p:sp>
    </p:spTree>
    <p:extLst>
      <p:ext uri="{BB962C8B-B14F-4D97-AF65-F5344CB8AC3E}">
        <p14:creationId xmlns:p14="http://schemas.microsoft.com/office/powerpoint/2010/main" val="2491926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pPr>
                <a:defRPr/>
              </a:pPr>
              <a:t>‹#›</a:t>
            </a:fld>
            <a:endParaRPr lang="en-US"/>
          </a:p>
        </p:txBody>
      </p:sp>
    </p:spTree>
    <p:extLst>
      <p:ext uri="{BB962C8B-B14F-4D97-AF65-F5344CB8AC3E}">
        <p14:creationId xmlns:p14="http://schemas.microsoft.com/office/powerpoint/2010/main" val="398440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pPr>
                <a:defRPr/>
              </a:pPr>
              <a:t>‹#›</a:t>
            </a:fld>
            <a:endParaRPr lang="en-US"/>
          </a:p>
        </p:txBody>
      </p:sp>
    </p:spTree>
    <p:extLst>
      <p:ext uri="{BB962C8B-B14F-4D97-AF65-F5344CB8AC3E}">
        <p14:creationId xmlns:p14="http://schemas.microsoft.com/office/powerpoint/2010/main" val="334978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pPr>
                <a:defRPr/>
              </a:pPr>
              <a:t>‹#›</a:t>
            </a:fld>
            <a:endParaRPr lang="en-US"/>
          </a:p>
        </p:txBody>
      </p:sp>
    </p:spTree>
    <p:extLst>
      <p:ext uri="{BB962C8B-B14F-4D97-AF65-F5344CB8AC3E}">
        <p14:creationId xmlns:p14="http://schemas.microsoft.com/office/powerpoint/2010/main" val="349333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pPr>
                <a:defRPr/>
              </a:pPr>
              <a:t>‹#›</a:t>
            </a:fld>
            <a:endParaRPr lang="en-US"/>
          </a:p>
        </p:txBody>
      </p:sp>
    </p:spTree>
    <p:extLst>
      <p:ext uri="{BB962C8B-B14F-4D97-AF65-F5344CB8AC3E}">
        <p14:creationId xmlns:p14="http://schemas.microsoft.com/office/powerpoint/2010/main" val="250682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pPr>
                <a:defRPr/>
              </a:pPr>
              <a:t>‹#›</a:t>
            </a:fld>
            <a:endParaRPr lang="en-US"/>
          </a:p>
        </p:txBody>
      </p:sp>
    </p:spTree>
    <p:extLst>
      <p:ext uri="{BB962C8B-B14F-4D97-AF65-F5344CB8AC3E}">
        <p14:creationId xmlns:p14="http://schemas.microsoft.com/office/powerpoint/2010/main" val="363378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pPr>
                <a:defRPr/>
              </a:pPr>
              <a:t>‹#›</a:t>
            </a:fld>
            <a:endParaRPr lang="en-US"/>
          </a:p>
        </p:txBody>
      </p:sp>
    </p:spTree>
    <p:extLst>
      <p:ext uri="{BB962C8B-B14F-4D97-AF65-F5344CB8AC3E}">
        <p14:creationId xmlns:p14="http://schemas.microsoft.com/office/powerpoint/2010/main" val="347264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pPr>
                <a:defRPr/>
              </a:pPr>
              <a:t>‹#›</a:t>
            </a:fld>
            <a:endParaRPr lang="en-US"/>
          </a:p>
        </p:txBody>
      </p:sp>
    </p:spTree>
    <p:extLst>
      <p:ext uri="{BB962C8B-B14F-4D97-AF65-F5344CB8AC3E}">
        <p14:creationId xmlns:p14="http://schemas.microsoft.com/office/powerpoint/2010/main" val="1101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pPr>
                <a:defRPr/>
              </a:pPr>
              <a:t>‹#›</a:t>
            </a:fld>
            <a:endParaRPr lang="en-US"/>
          </a:p>
        </p:txBody>
      </p:sp>
    </p:spTree>
    <p:extLst>
      <p:ext uri="{BB962C8B-B14F-4D97-AF65-F5344CB8AC3E}">
        <p14:creationId xmlns:p14="http://schemas.microsoft.com/office/powerpoint/2010/main" val="184232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pPr>
                <a:defRPr/>
              </a:pPr>
              <a:t>‹#›</a:t>
            </a:fld>
            <a:endParaRPr lang="en-US"/>
          </a:p>
        </p:txBody>
      </p:sp>
    </p:spTree>
    <p:extLst>
      <p:ext uri="{BB962C8B-B14F-4D97-AF65-F5344CB8AC3E}">
        <p14:creationId xmlns:p14="http://schemas.microsoft.com/office/powerpoint/2010/main" val="3059490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pPr>
                <a:defRPr/>
              </a:pPr>
              <a:t>‹#›</a:t>
            </a:fld>
            <a:endParaRPr lang="en-US"/>
          </a:p>
        </p:txBody>
      </p:sp>
    </p:spTree>
    <p:extLst>
      <p:ext uri="{BB962C8B-B14F-4D97-AF65-F5344CB8AC3E}">
        <p14:creationId xmlns:p14="http://schemas.microsoft.com/office/powerpoint/2010/main" val="3914704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pPr>
                <a:defRPr/>
              </a:pPr>
              <a:t>‹#›</a:t>
            </a:fld>
            <a:endParaRPr lang="en-US"/>
          </a:p>
        </p:txBody>
      </p:sp>
    </p:spTree>
    <p:extLst>
      <p:ext uri="{BB962C8B-B14F-4D97-AF65-F5344CB8AC3E}">
        <p14:creationId xmlns:p14="http://schemas.microsoft.com/office/powerpoint/2010/main" val="955836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9459" name="Rectangle 3"/>
          <p:cNvSpPr>
            <a:spLocks noGrp="1" noChangeArrowheads="1"/>
          </p:cNvSpPr>
          <p:nvPr>
            <p:ph type="subTitle" idx="1"/>
          </p:nvPr>
        </p:nvSpPr>
        <p:spPr>
          <a:xfrm>
            <a:off x="0" y="385763"/>
            <a:ext cx="9144000" cy="5143500"/>
          </a:xfrm>
        </p:spPr>
        <p:txBody>
          <a:bodyPr/>
          <a:lstStyle/>
          <a:p>
            <a:pPr eaLnBrk="1" hangingPunct="1">
              <a:lnSpc>
                <a:spcPct val="105000"/>
              </a:lnSpc>
            </a:pPr>
            <a:r>
              <a:rPr lang="en-US" sz="6000" b="1" dirty="0" err="1" smtClean="0">
                <a:solidFill>
                  <a:srgbClr val="FFFF00"/>
                </a:solidFill>
                <a:effectLst>
                  <a:outerShdw blurRad="38100" dist="38100" dir="2700000" algn="tl">
                    <a:srgbClr val="000000">
                      <a:alpha val="43137"/>
                    </a:srgbClr>
                  </a:outerShdw>
                </a:effectLst>
                <a:latin typeface="+mj-lt"/>
                <a:cs typeface="Tahoma" pitchFamily="34" charset="0"/>
              </a:rPr>
              <a:t>Thứ</a:t>
            </a:r>
            <a:r>
              <a:rPr lang="en-US" sz="6000" b="1" dirty="0" smtClean="0">
                <a:solidFill>
                  <a:srgbClr val="FFFF00"/>
                </a:solidFill>
                <a:effectLst>
                  <a:outerShdw blurRad="38100" dist="38100" dir="2700000" algn="tl">
                    <a:srgbClr val="000000">
                      <a:alpha val="43137"/>
                    </a:srgbClr>
                  </a:outerShdw>
                </a:effectLst>
                <a:latin typeface="+mj-lt"/>
                <a:cs typeface="Tahoma" pitchFamily="34" charset="0"/>
              </a:rPr>
              <a:t> Ba</a:t>
            </a:r>
          </a:p>
          <a:p>
            <a:pPr eaLnBrk="1" hangingPunct="1">
              <a:lnSpc>
                <a:spcPct val="105000"/>
              </a:lnSpc>
            </a:pPr>
            <a:r>
              <a:rPr lang="en-US" sz="6000" b="1" dirty="0" err="1" smtClean="0">
                <a:solidFill>
                  <a:srgbClr val="FFFF00"/>
                </a:solidFill>
                <a:effectLst>
                  <a:outerShdw blurRad="38100" dist="38100" dir="2700000" algn="tl">
                    <a:srgbClr val="000000">
                      <a:alpha val="43137"/>
                    </a:srgbClr>
                  </a:outerShdw>
                </a:effectLst>
                <a:latin typeface="+mj-lt"/>
                <a:cs typeface="Tahoma" pitchFamily="34" charset="0"/>
              </a:rPr>
              <a:t>Sau</a:t>
            </a:r>
            <a:r>
              <a:rPr lang="en-US" sz="60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6000" b="1" dirty="0" err="1" smtClean="0">
                <a:solidFill>
                  <a:srgbClr val="FFFF00"/>
                </a:solidFill>
                <a:effectLst>
                  <a:outerShdw blurRad="38100" dist="38100" dir="2700000" algn="tl">
                    <a:srgbClr val="000000">
                      <a:alpha val="43137"/>
                    </a:srgbClr>
                  </a:outerShdw>
                </a:effectLst>
                <a:latin typeface="+mj-lt"/>
                <a:cs typeface="Tahoma" pitchFamily="34" charset="0"/>
              </a:rPr>
              <a:t>Chúa</a:t>
            </a:r>
            <a:r>
              <a:rPr lang="en-US" sz="60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6000" b="1" dirty="0" err="1" smtClean="0">
                <a:solidFill>
                  <a:srgbClr val="FFFF00"/>
                </a:solidFill>
                <a:effectLst>
                  <a:outerShdw blurRad="38100" dist="38100" dir="2700000" algn="tl">
                    <a:srgbClr val="000000">
                      <a:alpha val="43137"/>
                    </a:srgbClr>
                  </a:outerShdw>
                </a:effectLst>
                <a:latin typeface="+mj-lt"/>
                <a:cs typeface="Tahoma" pitchFamily="34" charset="0"/>
              </a:rPr>
              <a:t>Nhật</a:t>
            </a:r>
            <a:r>
              <a:rPr lang="en-US" sz="60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7200" b="1" dirty="0" smtClean="0">
                <a:solidFill>
                  <a:srgbClr val="FFFF00"/>
                </a:solidFill>
                <a:effectLst>
                  <a:outerShdw blurRad="38100" dist="38100" dir="2700000" algn="tl">
                    <a:srgbClr val="000000">
                      <a:alpha val="43137"/>
                    </a:srgbClr>
                  </a:outerShdw>
                </a:effectLst>
                <a:latin typeface="+mj-lt"/>
                <a:cs typeface="Tahoma" pitchFamily="34" charset="0"/>
              </a:rPr>
              <a:t>XVII </a:t>
            </a:r>
          </a:p>
          <a:p>
            <a:pPr eaLnBrk="1" hangingPunct="1">
              <a:lnSpc>
                <a:spcPct val="105000"/>
              </a:lnSpc>
            </a:pPr>
            <a:r>
              <a:rPr lang="en-US" sz="6600" b="1" dirty="0" err="1" smtClean="0">
                <a:solidFill>
                  <a:srgbClr val="FFFF00"/>
                </a:solidFill>
                <a:effectLst>
                  <a:outerShdw blurRad="38100" dist="38100" dir="2700000" algn="tl">
                    <a:srgbClr val="000000">
                      <a:alpha val="43137"/>
                    </a:srgbClr>
                  </a:outerShdw>
                </a:effectLst>
                <a:latin typeface="+mj-lt"/>
                <a:cs typeface="Tahoma" pitchFamily="34" charset="0"/>
              </a:rPr>
              <a:t>Thường</a:t>
            </a:r>
            <a:r>
              <a:rPr lang="en-US" sz="66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6600" b="1" dirty="0" err="1" smtClean="0">
                <a:solidFill>
                  <a:srgbClr val="FFFF00"/>
                </a:solidFill>
                <a:effectLst>
                  <a:outerShdw blurRad="38100" dist="38100" dir="2700000" algn="tl">
                    <a:srgbClr val="000000">
                      <a:alpha val="43137"/>
                    </a:srgbClr>
                  </a:outerShdw>
                </a:effectLst>
                <a:latin typeface="+mj-lt"/>
                <a:cs typeface="Tahoma" pitchFamily="34" charset="0"/>
              </a:rPr>
              <a:t>niên</a:t>
            </a:r>
            <a:endParaRPr lang="en-US" sz="6600" b="1" dirty="0" smtClean="0">
              <a:solidFill>
                <a:srgbClr val="FFFF00"/>
              </a:solidFill>
              <a:effectLst>
                <a:outerShdw blurRad="38100" dist="38100" dir="2700000" algn="tl">
                  <a:srgbClr val="000000">
                    <a:alpha val="43137"/>
                  </a:srgbClr>
                </a:outerShdw>
              </a:effectLst>
              <a:latin typeface="+mj-lt"/>
              <a:cs typeface="Tahoma" pitchFamily="34" charset="0"/>
            </a:endParaRPr>
          </a:p>
        </p:txBody>
      </p:sp>
      <p:sp>
        <p:nvSpPr>
          <p:cNvPr id="1946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05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053" name="Rectangle 1"/>
          <p:cNvSpPr>
            <a:spLocks noChangeArrowheads="1"/>
          </p:cNvSpPr>
          <p:nvPr/>
        </p:nvSpPr>
        <p:spPr bwMode="auto">
          <a:xfrm>
            <a:off x="3381375" y="2387600"/>
            <a:ext cx="238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a:solidFill>
                  <a:srgbClr val="000000"/>
                </a:solidFill>
              </a:rPr>
              <a:t>DAP CA CN XVI TNA</a:t>
            </a:r>
            <a:endParaRPr lang="en-US">
              <a:solidFill>
                <a:srgbClr val="00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04800" y="385763"/>
            <a:ext cx="7239000" cy="2062103"/>
          </a:xfrm>
          <a:prstGeom prst="rect">
            <a:avLst/>
          </a:prstGeom>
        </p:spPr>
        <p:txBody>
          <a:bodyPr wrap="square">
            <a:spAutoFit/>
          </a:bodyPr>
          <a:lstStyle/>
          <a:p>
            <a:r>
              <a:rPr lang="en-US" sz="3200" u="sng" dirty="0" err="1" smtClean="0">
                <a:solidFill>
                  <a:srgbClr val="FFFF00"/>
                </a:solidFill>
                <a:latin typeface="UTM American Sans"/>
              </a:rPr>
              <a:t>Bài</a:t>
            </a:r>
            <a:r>
              <a:rPr lang="en-US" sz="3200" u="sng" dirty="0" smtClean="0">
                <a:solidFill>
                  <a:srgbClr val="FFFF00"/>
                </a:solidFill>
                <a:latin typeface="UTM American Sans"/>
              </a:rPr>
              <a:t> </a:t>
            </a:r>
            <a:r>
              <a:rPr lang="en-US" sz="3200" u="sng" dirty="0" err="1" smtClean="0">
                <a:solidFill>
                  <a:srgbClr val="FFFF00"/>
                </a:solidFill>
                <a:latin typeface="UTM American Sans"/>
              </a:rPr>
              <a:t>đọc</a:t>
            </a:r>
            <a:r>
              <a:rPr lang="en-US" sz="3200" u="sng" dirty="0" smtClean="0">
                <a:solidFill>
                  <a:srgbClr val="FFFF00"/>
                </a:solidFill>
                <a:latin typeface="UTM American Sans"/>
              </a:rPr>
              <a:t> 1.</a:t>
            </a:r>
          </a:p>
          <a:p>
            <a:r>
              <a:rPr lang="vi-VN" sz="3200" i="1" dirty="0" smtClean="0">
                <a:solidFill>
                  <a:srgbClr val="FFFF00"/>
                </a:solidFill>
                <a:latin typeface="UTM American Sans"/>
              </a:rPr>
              <a:t>Lạy </a:t>
            </a:r>
            <a:r>
              <a:rPr lang="vi-VN" sz="3200" i="1" dirty="0">
                <a:solidFill>
                  <a:srgbClr val="FFFF00"/>
                </a:solidFill>
                <a:latin typeface="UTM American Sans"/>
              </a:rPr>
              <a:t>Chúa, xin nhớ lại, đừng huỷ bỏ giao ước giữa Ngài với chúng con</a:t>
            </a:r>
            <a:r>
              <a:rPr lang="vi-VN" sz="3200" i="1" dirty="0" smtClean="0">
                <a:solidFill>
                  <a:srgbClr val="FFFF00"/>
                </a:solidFill>
                <a:latin typeface="UTM American Sans"/>
              </a:rPr>
              <a:t>.</a:t>
            </a:r>
            <a:endParaRPr lang="en-US" sz="3200" i="1" dirty="0" smtClean="0">
              <a:solidFill>
                <a:srgbClr val="FFFF00"/>
              </a:solidFill>
              <a:latin typeface="UTM American Sans"/>
            </a:endParaRPr>
          </a:p>
          <a:p>
            <a:r>
              <a:rPr lang="en-US" sz="3200" dirty="0" err="1">
                <a:solidFill>
                  <a:srgbClr val="FFFF00"/>
                </a:solidFill>
                <a:latin typeface="UTM American Sans"/>
              </a:rPr>
              <a:t>Bài</a:t>
            </a:r>
            <a:r>
              <a:rPr lang="en-US" sz="3200" dirty="0">
                <a:solidFill>
                  <a:srgbClr val="FFFF00"/>
                </a:solidFill>
                <a:latin typeface="UTM American Sans"/>
              </a:rPr>
              <a:t> </a:t>
            </a:r>
            <a:r>
              <a:rPr lang="en-US" sz="3200" dirty="0" err="1">
                <a:solidFill>
                  <a:srgbClr val="FFFF00"/>
                </a:solidFill>
                <a:latin typeface="UTM American Sans"/>
              </a:rPr>
              <a:t>trích</a:t>
            </a:r>
            <a:r>
              <a:rPr lang="en-US" sz="3200" dirty="0">
                <a:solidFill>
                  <a:srgbClr val="FFFF00"/>
                </a:solidFill>
                <a:latin typeface="UTM American Sans"/>
              </a:rPr>
              <a:t> </a:t>
            </a:r>
            <a:r>
              <a:rPr lang="en-US" sz="3200" dirty="0" err="1">
                <a:solidFill>
                  <a:srgbClr val="FFFF00"/>
                </a:solidFill>
                <a:latin typeface="UTM American Sans"/>
              </a:rPr>
              <a:t>sách</a:t>
            </a:r>
            <a:r>
              <a:rPr lang="en-US" sz="3200" dirty="0">
                <a:solidFill>
                  <a:srgbClr val="FFFF00"/>
                </a:solidFill>
                <a:latin typeface="UTM American Sans"/>
              </a:rPr>
              <a:t> </a:t>
            </a:r>
            <a:r>
              <a:rPr lang="en-US" sz="3200" dirty="0" err="1">
                <a:solidFill>
                  <a:srgbClr val="FFFF00"/>
                </a:solidFill>
                <a:latin typeface="UTM American Sans"/>
              </a:rPr>
              <a:t>ngôn</a:t>
            </a:r>
            <a:r>
              <a:rPr lang="en-US" sz="3200" dirty="0">
                <a:solidFill>
                  <a:srgbClr val="FFFF00"/>
                </a:solidFill>
                <a:latin typeface="UTM American Sans"/>
              </a:rPr>
              <a:t> </a:t>
            </a:r>
            <a:r>
              <a:rPr lang="en-US" sz="3200" dirty="0" err="1">
                <a:solidFill>
                  <a:srgbClr val="FFFF00"/>
                </a:solidFill>
                <a:latin typeface="UTM American Sans"/>
              </a:rPr>
              <a:t>sứ</a:t>
            </a:r>
            <a:r>
              <a:rPr lang="en-US" sz="3200" dirty="0">
                <a:solidFill>
                  <a:srgbClr val="FFFF00"/>
                </a:solidFill>
                <a:latin typeface="UTM American Sans"/>
              </a:rPr>
              <a:t> </a:t>
            </a:r>
            <a:r>
              <a:rPr lang="en-US" sz="3200" dirty="0" err="1">
                <a:solidFill>
                  <a:srgbClr val="FFFF00"/>
                </a:solidFill>
                <a:latin typeface="UTM American Sans"/>
              </a:rPr>
              <a:t>Giê</a:t>
            </a:r>
            <a:r>
              <a:rPr lang="en-US" sz="3200" dirty="0">
                <a:solidFill>
                  <a:srgbClr val="FFFF00"/>
                </a:solidFill>
                <a:latin typeface="UTM American Sans"/>
              </a:rPr>
              <a:t>-</a:t>
            </a:r>
            <a:r>
              <a:rPr lang="en-US" sz="3200" dirty="0" err="1">
                <a:solidFill>
                  <a:srgbClr val="FFFF00"/>
                </a:solidFill>
                <a:latin typeface="UTM American Sans"/>
              </a:rPr>
              <a:t>rê</a:t>
            </a:r>
            <a:r>
              <a:rPr lang="en-US" sz="3200" dirty="0">
                <a:solidFill>
                  <a:srgbClr val="FFFF00"/>
                </a:solidFill>
                <a:latin typeface="UTM American Sans"/>
              </a:rPr>
              <a:t>-mi-a.</a:t>
            </a:r>
            <a:endParaRPr lang="en-US" sz="3200" dirty="0" smtClean="0">
              <a:solidFill>
                <a:srgbClr val="FFFF00"/>
              </a:solidFill>
              <a:latin typeface="UTM American Sans"/>
            </a:endParaRPr>
          </a:p>
        </p:txBody>
      </p:sp>
    </p:spTree>
    <p:extLst>
      <p:ext uri="{BB962C8B-B14F-4D97-AF65-F5344CB8AC3E}">
        <p14:creationId xmlns:p14="http://schemas.microsoft.com/office/powerpoint/2010/main" val="3190055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1507" name="Rectangle 3"/>
          <p:cNvSpPr>
            <a:spLocks noGrp="1" noChangeArrowheads="1"/>
          </p:cNvSpPr>
          <p:nvPr>
            <p:ph type="subTitle" idx="1"/>
          </p:nvPr>
        </p:nvSpPr>
        <p:spPr>
          <a:xfrm>
            <a:off x="0" y="0"/>
            <a:ext cx="9144000" cy="5143500"/>
          </a:xfrm>
        </p:spPr>
        <p:txBody>
          <a:bodyPr/>
          <a:lstStyle/>
          <a:p>
            <a:pPr algn="just" eaLnBrk="1" hangingPunct="1">
              <a:lnSpc>
                <a:spcPct val="105000"/>
              </a:lnSpc>
            </a:pPr>
            <a:r>
              <a:rPr lang="en-US" sz="6600" b="1" u="sng" dirty="0" err="1" smtClean="0">
                <a:solidFill>
                  <a:srgbClr val="FFFF00"/>
                </a:solidFill>
                <a:latin typeface="+mj-lt"/>
                <a:cs typeface="Times New Roman" pitchFamily="18" charset="0"/>
              </a:rPr>
              <a:t>Đáp</a:t>
            </a:r>
            <a:r>
              <a:rPr lang="en-US" sz="6600" b="1" u="sng" dirty="0" smtClean="0">
                <a:solidFill>
                  <a:srgbClr val="FFFF00"/>
                </a:solidFill>
                <a:latin typeface="+mj-lt"/>
                <a:cs typeface="Times New Roman" pitchFamily="18" charset="0"/>
              </a:rPr>
              <a:t> </a:t>
            </a:r>
            <a:r>
              <a:rPr lang="en-US" sz="6600" b="1" u="sng" dirty="0" err="1" smtClean="0">
                <a:solidFill>
                  <a:srgbClr val="FFFF00"/>
                </a:solidFill>
                <a:latin typeface="+mj-lt"/>
                <a:cs typeface="Times New Roman" pitchFamily="18" charset="0"/>
              </a:rPr>
              <a:t>ca</a:t>
            </a:r>
            <a:r>
              <a:rPr lang="en-US" sz="6600" b="1" u="sng" dirty="0" smtClean="0">
                <a:solidFill>
                  <a:srgbClr val="FFFF00"/>
                </a:solidFill>
                <a:latin typeface="+mj-lt"/>
                <a:cs typeface="Times New Roman" pitchFamily="18" charset="0"/>
              </a:rPr>
              <a:t>:</a:t>
            </a:r>
            <a:r>
              <a:rPr lang="en-US" sz="6600" b="1" dirty="0" smtClean="0">
                <a:solidFill>
                  <a:srgbClr val="FFFF00"/>
                </a:solidFill>
                <a:latin typeface="+mj-lt"/>
                <a:cs typeface="Times New Roman" pitchFamily="18" charset="0"/>
              </a:rPr>
              <a:t> </a:t>
            </a:r>
          </a:p>
          <a:p>
            <a:pPr algn="just" eaLnBrk="1" hangingPunct="1">
              <a:lnSpc>
                <a:spcPct val="105000"/>
              </a:lnSpc>
            </a:pPr>
            <a:r>
              <a:rPr lang="vi-VN" sz="7200" b="1" dirty="0">
                <a:solidFill>
                  <a:schemeClr val="bg1"/>
                </a:solidFill>
                <a:latin typeface="+mj-lt"/>
                <a:cs typeface="Times New Roman" pitchFamily="18" charset="0"/>
              </a:rPr>
              <a:t>Lạy Chúa, để danh Ngài rạng rỡ, xin giải thoát chúng con.</a:t>
            </a:r>
            <a:endParaRPr lang="en-US" sz="7200" b="1" dirty="0" smtClean="0">
              <a:solidFill>
                <a:schemeClr val="bg1"/>
              </a:solidFill>
              <a:latin typeface="+mj-lt"/>
              <a:cs typeface="Times New Roman" pitchFamily="18" charset="0"/>
            </a:endParaRPr>
          </a:p>
        </p:txBody>
      </p:sp>
      <p:sp>
        <p:nvSpPr>
          <p:cNvPr id="2150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14350"/>
            <a:ext cx="31718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2531" name="Rectangle 3"/>
          <p:cNvSpPr>
            <a:spLocks noGrp="1" noChangeArrowheads="1"/>
          </p:cNvSpPr>
          <p:nvPr>
            <p:ph type="subTitle" idx="1"/>
          </p:nvPr>
        </p:nvSpPr>
        <p:spPr>
          <a:xfrm>
            <a:off x="0" y="0"/>
            <a:ext cx="9144000" cy="5143500"/>
          </a:xfrm>
        </p:spPr>
        <p:txBody>
          <a:bodyPr>
            <a:noAutofit/>
          </a:bodyPr>
          <a:lstStyle/>
          <a:p>
            <a:pPr algn="just" eaLnBrk="1" hangingPunct="1">
              <a:lnSpc>
                <a:spcPct val="120000"/>
              </a:lnSpc>
            </a:pPr>
            <a:r>
              <a:rPr lang="en-US" sz="5500" b="1" u="sng" dirty="0" smtClean="0">
                <a:solidFill>
                  <a:srgbClr val="FFFF00"/>
                </a:solidFill>
                <a:latin typeface="+mj-lt"/>
                <a:cs typeface="Times New Roman" pitchFamily="18" charset="0"/>
              </a:rPr>
              <a:t>Alleluia-alleluia:</a:t>
            </a:r>
            <a:r>
              <a:rPr lang="en-US" sz="5500" b="1" dirty="0" smtClean="0">
                <a:solidFill>
                  <a:srgbClr val="FFFF00"/>
                </a:solidFill>
                <a:latin typeface="+mj-lt"/>
                <a:cs typeface="Times New Roman" pitchFamily="18" charset="0"/>
              </a:rPr>
              <a:t> </a:t>
            </a:r>
            <a:r>
              <a:rPr lang="en-US" sz="5500" b="1" dirty="0" err="1" smtClean="0">
                <a:solidFill>
                  <a:schemeClr val="bg1"/>
                </a:solidFill>
                <a:latin typeface="+mj-lt"/>
                <a:cs typeface="Times New Roman" pitchFamily="18" charset="0"/>
              </a:rPr>
              <a:t>Hạt</a:t>
            </a:r>
            <a:r>
              <a:rPr lang="en-US" sz="5500" b="1" dirty="0" smtClean="0">
                <a:solidFill>
                  <a:schemeClr val="bg1"/>
                </a:solidFill>
                <a:latin typeface="+mj-lt"/>
                <a:cs typeface="Times New Roman" pitchFamily="18" charset="0"/>
              </a:rPr>
              <a:t> </a:t>
            </a:r>
            <a:r>
              <a:rPr lang="en-US" sz="5500" b="1" dirty="0" err="1" smtClean="0">
                <a:solidFill>
                  <a:schemeClr val="bg1"/>
                </a:solidFill>
                <a:latin typeface="+mj-lt"/>
                <a:cs typeface="Times New Roman" pitchFamily="18" charset="0"/>
              </a:rPr>
              <a:t>giống</a:t>
            </a:r>
            <a:r>
              <a:rPr lang="en-US" sz="5500" b="1" dirty="0" smtClean="0">
                <a:solidFill>
                  <a:schemeClr val="bg1"/>
                </a:solidFill>
                <a:latin typeface="+mj-lt"/>
                <a:cs typeface="Times New Roman" pitchFamily="18" charset="0"/>
              </a:rPr>
              <a:t> </a:t>
            </a:r>
            <a:r>
              <a:rPr lang="en-US" sz="5500" b="1" dirty="0" err="1" smtClean="0">
                <a:solidFill>
                  <a:schemeClr val="bg1"/>
                </a:solidFill>
                <a:latin typeface="+mj-lt"/>
                <a:cs typeface="Times New Roman" pitchFamily="18" charset="0"/>
              </a:rPr>
              <a:t>là</a:t>
            </a:r>
            <a:r>
              <a:rPr lang="en-US" sz="5500" b="1" dirty="0" smtClean="0">
                <a:solidFill>
                  <a:schemeClr val="bg1"/>
                </a:solidFill>
                <a:latin typeface="+mj-lt"/>
                <a:cs typeface="Times New Roman" pitchFamily="18" charset="0"/>
              </a:rPr>
              <a:t> </a:t>
            </a:r>
            <a:r>
              <a:rPr lang="en-US" sz="5500" b="1" dirty="0" err="1" smtClean="0">
                <a:solidFill>
                  <a:schemeClr val="bg1"/>
                </a:solidFill>
                <a:latin typeface="+mj-lt"/>
                <a:cs typeface="Times New Roman" pitchFamily="18" charset="0"/>
              </a:rPr>
              <a:t>Lời</a:t>
            </a:r>
            <a:r>
              <a:rPr lang="en-US" sz="5500" b="1" dirty="0" smtClean="0">
                <a:solidFill>
                  <a:schemeClr val="bg1"/>
                </a:solidFill>
                <a:latin typeface="+mj-lt"/>
                <a:cs typeface="Times New Roman" pitchFamily="18" charset="0"/>
              </a:rPr>
              <a:t> </a:t>
            </a:r>
            <a:r>
              <a:rPr lang="en-US" sz="5500" b="1" dirty="0" err="1" smtClean="0">
                <a:solidFill>
                  <a:schemeClr val="bg1"/>
                </a:solidFill>
                <a:latin typeface="+mj-lt"/>
                <a:cs typeface="Times New Roman" pitchFamily="18" charset="0"/>
              </a:rPr>
              <a:t>Thiên</a:t>
            </a:r>
            <a:r>
              <a:rPr lang="en-US" sz="5500" b="1" dirty="0" smtClean="0">
                <a:solidFill>
                  <a:schemeClr val="bg1"/>
                </a:solidFill>
                <a:latin typeface="+mj-lt"/>
                <a:cs typeface="Times New Roman" pitchFamily="18" charset="0"/>
              </a:rPr>
              <a:t> </a:t>
            </a:r>
            <a:r>
              <a:rPr lang="en-US" sz="5500" b="1" dirty="0" err="1" smtClean="0">
                <a:solidFill>
                  <a:schemeClr val="bg1"/>
                </a:solidFill>
                <a:latin typeface="+mj-lt"/>
                <a:cs typeface="Times New Roman" pitchFamily="18" charset="0"/>
              </a:rPr>
              <a:t>Chúa</a:t>
            </a:r>
            <a:r>
              <a:rPr lang="en-US" sz="5500" b="1" dirty="0" smtClean="0">
                <a:solidFill>
                  <a:schemeClr val="bg1"/>
                </a:solidFill>
                <a:latin typeface="+mj-lt"/>
                <a:cs typeface="Times New Roman" pitchFamily="18" charset="0"/>
              </a:rPr>
              <a:t>, </a:t>
            </a:r>
            <a:r>
              <a:rPr lang="en-US" sz="5500" b="1" dirty="0" err="1" smtClean="0">
                <a:solidFill>
                  <a:schemeClr val="bg1"/>
                </a:solidFill>
                <a:latin typeface="+mj-lt"/>
                <a:cs typeface="Times New Roman" pitchFamily="18" charset="0"/>
              </a:rPr>
              <a:t>người</a:t>
            </a:r>
            <a:r>
              <a:rPr lang="en-US" sz="5500" b="1" dirty="0" smtClean="0">
                <a:solidFill>
                  <a:schemeClr val="bg1"/>
                </a:solidFill>
                <a:latin typeface="+mj-lt"/>
                <a:cs typeface="Times New Roman" pitchFamily="18" charset="0"/>
              </a:rPr>
              <a:t> </a:t>
            </a:r>
            <a:r>
              <a:rPr lang="en-US" sz="5500" b="1" dirty="0" err="1" smtClean="0">
                <a:solidFill>
                  <a:schemeClr val="bg1"/>
                </a:solidFill>
                <a:latin typeface="+mj-lt"/>
                <a:cs typeface="Times New Roman" pitchFamily="18" charset="0"/>
              </a:rPr>
              <a:t>gieo</a:t>
            </a:r>
            <a:r>
              <a:rPr lang="en-US" sz="5500" b="1" dirty="0" smtClean="0">
                <a:solidFill>
                  <a:schemeClr val="bg1"/>
                </a:solidFill>
                <a:latin typeface="+mj-lt"/>
                <a:cs typeface="Times New Roman" pitchFamily="18" charset="0"/>
              </a:rPr>
              <a:t> </a:t>
            </a:r>
            <a:r>
              <a:rPr lang="en-US" sz="5500" b="1" dirty="0" err="1" smtClean="0">
                <a:solidFill>
                  <a:schemeClr val="bg1"/>
                </a:solidFill>
                <a:latin typeface="+mj-lt"/>
                <a:cs typeface="Times New Roman" pitchFamily="18" charset="0"/>
              </a:rPr>
              <a:t>giống</a:t>
            </a:r>
            <a:r>
              <a:rPr lang="en-US" sz="5500" b="1" dirty="0" smtClean="0">
                <a:solidFill>
                  <a:schemeClr val="bg1"/>
                </a:solidFill>
                <a:latin typeface="+mj-lt"/>
                <a:cs typeface="Times New Roman" pitchFamily="18" charset="0"/>
              </a:rPr>
              <a:t> </a:t>
            </a:r>
            <a:r>
              <a:rPr lang="en-US" sz="5500" b="1" dirty="0" err="1" smtClean="0">
                <a:solidFill>
                  <a:schemeClr val="bg1"/>
                </a:solidFill>
                <a:latin typeface="+mj-lt"/>
                <a:cs typeface="Times New Roman" pitchFamily="18" charset="0"/>
              </a:rPr>
              <a:t>là</a:t>
            </a:r>
            <a:r>
              <a:rPr lang="en-US" sz="5500" b="1" dirty="0" smtClean="0">
                <a:solidFill>
                  <a:schemeClr val="bg1"/>
                </a:solidFill>
                <a:latin typeface="+mj-lt"/>
                <a:cs typeface="Times New Roman" pitchFamily="18" charset="0"/>
              </a:rPr>
              <a:t> </a:t>
            </a:r>
            <a:r>
              <a:rPr lang="en-US" sz="5500" b="1" dirty="0" err="1" smtClean="0">
                <a:solidFill>
                  <a:schemeClr val="bg1"/>
                </a:solidFill>
                <a:latin typeface="+mj-lt"/>
                <a:cs typeface="Times New Roman" pitchFamily="18" charset="0"/>
              </a:rPr>
              <a:t>Đức</a:t>
            </a:r>
            <a:r>
              <a:rPr lang="en-US" sz="5500" b="1" dirty="0" smtClean="0">
                <a:solidFill>
                  <a:schemeClr val="bg1"/>
                </a:solidFill>
                <a:latin typeface="+mj-lt"/>
                <a:cs typeface="Times New Roman" pitchFamily="18" charset="0"/>
              </a:rPr>
              <a:t> </a:t>
            </a:r>
            <a:r>
              <a:rPr lang="en-US" sz="5500" b="1" dirty="0" err="1" smtClean="0">
                <a:solidFill>
                  <a:schemeClr val="bg1"/>
                </a:solidFill>
                <a:latin typeface="+mj-lt"/>
                <a:cs typeface="Times New Roman" pitchFamily="18" charset="0"/>
              </a:rPr>
              <a:t>Kitô</a:t>
            </a:r>
            <a:r>
              <a:rPr lang="en-US" sz="5500" b="1" dirty="0" smtClean="0">
                <a:solidFill>
                  <a:schemeClr val="bg1"/>
                </a:solidFill>
                <a:latin typeface="+mj-lt"/>
                <a:cs typeface="Times New Roman" pitchFamily="18" charset="0"/>
              </a:rPr>
              <a:t>, </a:t>
            </a:r>
            <a:r>
              <a:rPr lang="en-US" sz="5500" b="1" dirty="0" err="1" smtClean="0">
                <a:solidFill>
                  <a:schemeClr val="bg1"/>
                </a:solidFill>
                <a:latin typeface="+mj-lt"/>
                <a:cs typeface="Times New Roman" pitchFamily="18" charset="0"/>
              </a:rPr>
              <a:t>ai</a:t>
            </a:r>
            <a:r>
              <a:rPr lang="en-US" sz="5500" b="1" dirty="0" smtClean="0">
                <a:solidFill>
                  <a:schemeClr val="bg1"/>
                </a:solidFill>
                <a:latin typeface="+mj-lt"/>
                <a:cs typeface="Times New Roman" pitchFamily="18" charset="0"/>
              </a:rPr>
              <a:t> </a:t>
            </a:r>
            <a:r>
              <a:rPr lang="en-US" sz="5500" b="1" dirty="0" err="1" smtClean="0">
                <a:solidFill>
                  <a:schemeClr val="bg1"/>
                </a:solidFill>
                <a:latin typeface="+mj-lt"/>
                <a:cs typeface="Times New Roman" pitchFamily="18" charset="0"/>
              </a:rPr>
              <a:t>tuân</a:t>
            </a:r>
            <a:r>
              <a:rPr lang="en-US" sz="5500" b="1" dirty="0" smtClean="0">
                <a:solidFill>
                  <a:schemeClr val="bg1"/>
                </a:solidFill>
                <a:latin typeface="+mj-lt"/>
                <a:cs typeface="Times New Roman" pitchFamily="18" charset="0"/>
              </a:rPr>
              <a:t> </a:t>
            </a:r>
            <a:r>
              <a:rPr lang="en-US" sz="5500" b="1" dirty="0" err="1" smtClean="0">
                <a:solidFill>
                  <a:schemeClr val="bg1"/>
                </a:solidFill>
                <a:latin typeface="+mj-lt"/>
                <a:cs typeface="Times New Roman" pitchFamily="18" charset="0"/>
              </a:rPr>
              <a:t>giữ</a:t>
            </a:r>
            <a:r>
              <a:rPr lang="en-US" sz="5500" b="1" dirty="0" smtClean="0">
                <a:solidFill>
                  <a:schemeClr val="bg1"/>
                </a:solidFill>
                <a:latin typeface="+mj-lt"/>
                <a:cs typeface="Times New Roman" pitchFamily="18" charset="0"/>
              </a:rPr>
              <a:t> </a:t>
            </a:r>
            <a:r>
              <a:rPr lang="en-US" sz="5500" b="1" dirty="0" err="1" smtClean="0">
                <a:solidFill>
                  <a:schemeClr val="bg1"/>
                </a:solidFill>
                <a:latin typeface="+mj-lt"/>
                <a:cs typeface="Times New Roman" pitchFamily="18" charset="0"/>
              </a:rPr>
              <a:t>lời</a:t>
            </a:r>
            <a:r>
              <a:rPr lang="en-US" sz="5500" b="1" dirty="0" smtClean="0">
                <a:solidFill>
                  <a:schemeClr val="bg1"/>
                </a:solidFill>
                <a:latin typeface="+mj-lt"/>
                <a:cs typeface="Times New Roman" pitchFamily="18" charset="0"/>
              </a:rPr>
              <a:t> </a:t>
            </a:r>
            <a:r>
              <a:rPr lang="en-US" sz="5500" b="1" dirty="0" err="1" smtClean="0">
                <a:solidFill>
                  <a:schemeClr val="bg1"/>
                </a:solidFill>
                <a:latin typeface="+mj-lt"/>
                <a:cs typeface="Times New Roman" pitchFamily="18" charset="0"/>
              </a:rPr>
              <a:t>Người</a:t>
            </a:r>
            <a:r>
              <a:rPr lang="en-US" sz="5500" b="1" dirty="0" smtClean="0">
                <a:solidFill>
                  <a:schemeClr val="bg1"/>
                </a:solidFill>
                <a:latin typeface="+mj-lt"/>
                <a:cs typeface="Times New Roman" pitchFamily="18" charset="0"/>
              </a:rPr>
              <a:t>, </a:t>
            </a:r>
            <a:r>
              <a:rPr lang="en-US" sz="5500" b="1" dirty="0" err="1" smtClean="0">
                <a:solidFill>
                  <a:schemeClr val="bg1"/>
                </a:solidFill>
                <a:latin typeface="+mj-lt"/>
                <a:cs typeface="Times New Roman" pitchFamily="18" charset="0"/>
              </a:rPr>
              <a:t>sẽ</a:t>
            </a:r>
            <a:r>
              <a:rPr lang="en-US" sz="5500" b="1" dirty="0" smtClean="0">
                <a:solidFill>
                  <a:schemeClr val="bg1"/>
                </a:solidFill>
                <a:latin typeface="+mj-lt"/>
                <a:cs typeface="Times New Roman" pitchFamily="18" charset="0"/>
              </a:rPr>
              <a:t> </a:t>
            </a:r>
            <a:r>
              <a:rPr lang="en-US" sz="5500" b="1" dirty="0" err="1" smtClean="0">
                <a:solidFill>
                  <a:schemeClr val="bg1"/>
                </a:solidFill>
                <a:latin typeface="+mj-lt"/>
                <a:cs typeface="Times New Roman" pitchFamily="18" charset="0"/>
              </a:rPr>
              <a:t>muôn</a:t>
            </a:r>
            <a:r>
              <a:rPr lang="en-US" sz="5500" b="1" dirty="0" smtClean="0">
                <a:solidFill>
                  <a:schemeClr val="bg1"/>
                </a:solidFill>
                <a:latin typeface="+mj-lt"/>
                <a:cs typeface="Times New Roman" pitchFamily="18" charset="0"/>
              </a:rPr>
              <a:t> </a:t>
            </a:r>
            <a:r>
              <a:rPr lang="en-US" sz="5500" b="1" dirty="0" err="1" smtClean="0">
                <a:solidFill>
                  <a:schemeClr val="bg1"/>
                </a:solidFill>
                <a:latin typeface="+mj-lt"/>
                <a:cs typeface="Times New Roman" pitchFamily="18" charset="0"/>
              </a:rPr>
              <a:t>đời</a:t>
            </a:r>
            <a:r>
              <a:rPr lang="en-US" sz="5500" b="1" dirty="0" smtClean="0">
                <a:solidFill>
                  <a:schemeClr val="bg1"/>
                </a:solidFill>
                <a:latin typeface="+mj-lt"/>
                <a:cs typeface="Times New Roman" pitchFamily="18" charset="0"/>
              </a:rPr>
              <a:t> </a:t>
            </a:r>
            <a:r>
              <a:rPr lang="en-US" sz="5500" b="1" dirty="0" err="1" smtClean="0">
                <a:solidFill>
                  <a:schemeClr val="bg1"/>
                </a:solidFill>
                <a:latin typeface="+mj-lt"/>
                <a:cs typeface="Times New Roman" pitchFamily="18" charset="0"/>
              </a:rPr>
              <a:t>tồn</a:t>
            </a:r>
            <a:r>
              <a:rPr lang="en-US" sz="5500" b="1" dirty="0" smtClean="0">
                <a:solidFill>
                  <a:schemeClr val="bg1"/>
                </a:solidFill>
                <a:latin typeface="+mj-lt"/>
                <a:cs typeface="Times New Roman" pitchFamily="18" charset="0"/>
              </a:rPr>
              <a:t> </a:t>
            </a:r>
            <a:r>
              <a:rPr lang="en-US" sz="5500" b="1" dirty="0" err="1" smtClean="0">
                <a:solidFill>
                  <a:schemeClr val="bg1"/>
                </a:solidFill>
                <a:latin typeface="+mj-lt"/>
                <a:cs typeface="Times New Roman" pitchFamily="18" charset="0"/>
              </a:rPr>
              <a:t>tại</a:t>
            </a:r>
            <a:r>
              <a:rPr lang="en-US" sz="5500" b="1" dirty="0" smtClean="0">
                <a:solidFill>
                  <a:schemeClr val="bg1"/>
                </a:solidFill>
                <a:latin typeface="+mj-lt"/>
                <a:cs typeface="Times New Roman" pitchFamily="18" charset="0"/>
              </a:rPr>
              <a:t>. </a:t>
            </a:r>
            <a:r>
              <a:rPr lang="en-US" sz="5500" b="1" dirty="0" smtClean="0">
                <a:solidFill>
                  <a:srgbClr val="FFFF00"/>
                </a:solidFill>
                <a:latin typeface="+mj-lt"/>
                <a:cs typeface="Times New Roman" pitchFamily="18" charset="0"/>
              </a:rPr>
              <a:t>Alleluia.</a:t>
            </a:r>
          </a:p>
        </p:txBody>
      </p:sp>
      <p:sp>
        <p:nvSpPr>
          <p:cNvPr id="2253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867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86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73023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0" y="0"/>
            <a:ext cx="5486400" cy="5010150"/>
          </a:xfrm>
          <a:prstGeom prst="rect">
            <a:avLst/>
          </a:prstGeom>
        </p:spPr>
        <p:txBody>
          <a:bodyPr wrap="none" anchor="ctr" anchorCtr="0">
            <a:noAutofit/>
          </a:bodyPr>
          <a:lstStyle/>
          <a:p>
            <a:pPr algn="ctr">
              <a:lnSpc>
                <a:spcPct val="130000"/>
              </a:lnSpc>
            </a:pPr>
            <a:r>
              <a:rPr lang="en-US" sz="6000" u="sng" dirty="0" err="1" smtClean="0">
                <a:solidFill>
                  <a:srgbClr val="FFFF00"/>
                </a:solidFill>
              </a:rPr>
              <a:t>Ca</a:t>
            </a:r>
            <a:r>
              <a:rPr lang="en-US" sz="6000" u="sng" dirty="0" smtClean="0">
                <a:solidFill>
                  <a:srgbClr val="FFFF00"/>
                </a:solidFill>
              </a:rPr>
              <a:t> </a:t>
            </a:r>
            <a:r>
              <a:rPr lang="en-US" sz="6000" u="sng" dirty="0" err="1" smtClean="0">
                <a:solidFill>
                  <a:srgbClr val="FFFF00"/>
                </a:solidFill>
              </a:rPr>
              <a:t>Dâng</a:t>
            </a:r>
            <a:r>
              <a:rPr lang="en-US" sz="6000" u="sng" dirty="0" smtClean="0">
                <a:solidFill>
                  <a:srgbClr val="FFFF00"/>
                </a:solidFill>
              </a:rPr>
              <a:t> </a:t>
            </a:r>
            <a:r>
              <a:rPr lang="en-US" sz="6000" u="sng" dirty="0" err="1" smtClean="0">
                <a:solidFill>
                  <a:srgbClr val="FFFF00"/>
                </a:solidFill>
              </a:rPr>
              <a:t>Lễ</a:t>
            </a:r>
            <a:endParaRPr lang="en-US" sz="6000" u="sng" dirty="0" smtClean="0">
              <a:solidFill>
                <a:srgbClr val="FFFF00"/>
              </a:solidFill>
            </a:endParaRPr>
          </a:p>
          <a:p>
            <a:pPr algn="ctr">
              <a:lnSpc>
                <a:spcPct val="130000"/>
              </a:lnSpc>
            </a:pPr>
            <a:r>
              <a:rPr lang="en-US" sz="7000" dirty="0" err="1" smtClean="0">
                <a:solidFill>
                  <a:srgbClr val="FFFF00"/>
                </a:solidFill>
              </a:rPr>
              <a:t>Này</a:t>
            </a:r>
            <a:r>
              <a:rPr lang="en-US" sz="7000" dirty="0" smtClean="0">
                <a:solidFill>
                  <a:srgbClr val="FFFF00"/>
                </a:solidFill>
              </a:rPr>
              <a:t> </a:t>
            </a:r>
            <a:r>
              <a:rPr lang="en-US" sz="7000" dirty="0" err="1" smtClean="0">
                <a:solidFill>
                  <a:srgbClr val="FFFF00"/>
                </a:solidFill>
              </a:rPr>
              <a:t>Từng</a:t>
            </a:r>
            <a:r>
              <a:rPr lang="en-US" sz="7000" dirty="0" smtClean="0">
                <a:solidFill>
                  <a:srgbClr val="FFFF00"/>
                </a:solidFill>
              </a:rPr>
              <a:t> </a:t>
            </a:r>
          </a:p>
          <a:p>
            <a:pPr algn="ctr">
              <a:lnSpc>
                <a:spcPct val="130000"/>
              </a:lnSpc>
            </a:pPr>
            <a:r>
              <a:rPr lang="en-US" sz="7000" dirty="0" err="1" smtClean="0">
                <a:solidFill>
                  <a:srgbClr val="FFFF00"/>
                </a:solidFill>
              </a:rPr>
              <a:t>Giọt</a:t>
            </a:r>
            <a:r>
              <a:rPr lang="en-US" sz="7000" dirty="0" smtClean="0">
                <a:solidFill>
                  <a:srgbClr val="FFFF00"/>
                </a:solidFill>
              </a:rPr>
              <a:t> </a:t>
            </a:r>
            <a:r>
              <a:rPr lang="en-US" sz="7000" dirty="0" err="1" smtClean="0">
                <a:solidFill>
                  <a:srgbClr val="FFFF00"/>
                </a:solidFill>
              </a:rPr>
              <a:t>Rượu</a:t>
            </a:r>
            <a:endParaRPr lang="en-US" sz="7000" dirty="0" smtClean="0">
              <a:solidFill>
                <a:srgbClr val="FFFF00"/>
              </a:solidFill>
            </a:endParaRPr>
          </a:p>
          <a:p>
            <a:pPr algn="ctr">
              <a:lnSpc>
                <a:spcPct val="130000"/>
              </a:lnSpc>
            </a:pPr>
            <a:r>
              <a:rPr lang="en-US" sz="5000" i="1" dirty="0" smtClean="0">
                <a:solidFill>
                  <a:schemeClr val="bg1"/>
                </a:solidFill>
              </a:rPr>
              <a:t>Lm. Kim Long</a:t>
            </a:r>
            <a:endParaRPr lang="en-US" sz="5000" i="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8150"/>
            <a:ext cx="4159461" cy="4914900"/>
          </a:xfrm>
          <a:prstGeom prst="rect">
            <a:avLst/>
          </a:prstGeom>
        </p:spPr>
      </p:pic>
    </p:spTree>
    <p:extLst>
      <p:ext uri="{BB962C8B-B14F-4D97-AF65-F5344CB8AC3E}">
        <p14:creationId xmlns:p14="http://schemas.microsoft.com/office/powerpoint/2010/main" val="2449395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6000" u="sng" dirty="0" err="1" smtClean="0">
                <a:solidFill>
                  <a:srgbClr val="FFFF00"/>
                </a:solidFill>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Này</a:t>
            </a:r>
            <a:r>
              <a:rPr lang="en-US" sz="6000" dirty="0" smtClean="0">
                <a:solidFill>
                  <a:schemeClr val="bg1"/>
                </a:solidFill>
                <a:latin typeface="+mj-lt"/>
              </a:rPr>
              <a:t>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giọt</a:t>
            </a:r>
            <a:r>
              <a:rPr lang="en-US" sz="6000" dirty="0" smtClean="0">
                <a:solidFill>
                  <a:schemeClr val="bg1"/>
                </a:solidFill>
                <a:latin typeface="+mj-lt"/>
              </a:rPr>
              <a:t> </a:t>
            </a:r>
            <a:r>
              <a:rPr lang="en-US" sz="6000" dirty="0" err="1" smtClean="0">
                <a:solidFill>
                  <a:schemeClr val="bg1"/>
                </a:solidFill>
                <a:latin typeface="+mj-lt"/>
              </a:rPr>
              <a:t>rượu</a:t>
            </a:r>
            <a:r>
              <a:rPr lang="en-US" sz="6000" dirty="0" smtClean="0">
                <a:solidFill>
                  <a:schemeClr val="bg1"/>
                </a:solidFill>
                <a:latin typeface="+mj-lt"/>
              </a:rPr>
              <a:t> </a:t>
            </a:r>
            <a:r>
              <a:rPr lang="en-US" sz="6000" dirty="0" err="1" smtClean="0">
                <a:solidFill>
                  <a:schemeClr val="bg1"/>
                </a:solidFill>
                <a:latin typeface="+mj-lt"/>
              </a:rPr>
              <a:t>nho</a:t>
            </a:r>
            <a:r>
              <a:rPr lang="en-US" sz="6000" dirty="0" smtClean="0">
                <a:solidFill>
                  <a:schemeClr val="bg1"/>
                </a:solidFill>
                <a:latin typeface="+mj-lt"/>
              </a:rPr>
              <a:t> </a:t>
            </a:r>
            <a:r>
              <a:rPr lang="en-US" sz="6000" dirty="0" err="1" smtClean="0">
                <a:solidFill>
                  <a:schemeClr val="bg1"/>
                </a:solidFill>
                <a:latin typeface="+mj-lt"/>
              </a:rPr>
              <a:t>và</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tấm</a:t>
            </a:r>
            <a:r>
              <a:rPr lang="en-US" sz="6000" dirty="0" smtClean="0">
                <a:solidFill>
                  <a:schemeClr val="bg1"/>
                </a:solidFill>
                <a:latin typeface="+mj-lt"/>
              </a:rPr>
              <a:t> </a:t>
            </a:r>
            <a:r>
              <a:rPr lang="en-US" sz="6000" dirty="0" err="1" smtClean="0">
                <a:solidFill>
                  <a:schemeClr val="bg1"/>
                </a:solidFill>
                <a:latin typeface="+mj-lt"/>
              </a:rPr>
              <a:t>bánh</a:t>
            </a:r>
            <a:r>
              <a:rPr lang="en-US" sz="6000" dirty="0" smtClean="0">
                <a:solidFill>
                  <a:schemeClr val="bg1"/>
                </a:solidFill>
                <a:latin typeface="+mj-lt"/>
              </a:rPr>
              <a:t> </a:t>
            </a:r>
            <a:r>
              <a:rPr lang="en-US" sz="6000" dirty="0" err="1" smtClean="0">
                <a:solidFill>
                  <a:schemeClr val="bg1"/>
                </a:solidFill>
                <a:latin typeface="+mj-lt"/>
              </a:rPr>
              <a:t>miến</a:t>
            </a:r>
            <a:r>
              <a:rPr lang="en-US" sz="6000" dirty="0" smtClean="0">
                <a:solidFill>
                  <a:schemeClr val="bg1"/>
                </a:solidFill>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nhân</a:t>
            </a:r>
            <a:r>
              <a:rPr lang="en-US" sz="6000" dirty="0" smtClean="0">
                <a:solidFill>
                  <a:schemeClr val="bg1"/>
                </a:solidFill>
                <a:latin typeface="+mj-lt"/>
              </a:rPr>
              <a:t> </a:t>
            </a:r>
            <a:r>
              <a:rPr lang="en-US" sz="6000" dirty="0" err="1" smtClean="0">
                <a:solidFill>
                  <a:schemeClr val="bg1"/>
                </a:solidFill>
                <a:latin typeface="+mj-lt"/>
              </a:rPr>
              <a:t>hiền</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379972560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000" u="sng" dirty="0" smtClean="0">
                <a:solidFill>
                  <a:srgbClr val="FFFF00"/>
                </a:solidFill>
                <a:cs typeface="Times New Roman" pitchFamily="18" charset="0"/>
              </a:rPr>
              <a:t>**:</a:t>
            </a:r>
            <a:r>
              <a:rPr lang="en-US" sz="6000" dirty="0" smtClean="0">
                <a:solidFill>
                  <a:schemeClr val="bg1"/>
                </a:solidFill>
                <a:cs typeface="Times New Roman" pitchFamily="18" charset="0"/>
              </a:rPr>
              <a:t> </a:t>
            </a:r>
            <a:r>
              <a:rPr lang="en-US" sz="6000" dirty="0" err="1" smtClean="0">
                <a:solidFill>
                  <a:schemeClr val="bg1"/>
                </a:solidFill>
              </a:rPr>
              <a:t>Cùng</a:t>
            </a:r>
            <a:r>
              <a:rPr lang="en-US" sz="6000" dirty="0" smtClean="0">
                <a:solidFill>
                  <a:schemeClr val="bg1"/>
                </a:solidFill>
              </a:rPr>
              <a:t> </a:t>
            </a:r>
            <a:r>
              <a:rPr lang="en-US" sz="6000" dirty="0" err="1" smtClean="0">
                <a:solidFill>
                  <a:schemeClr val="bg1"/>
                </a:solidFill>
              </a:rPr>
              <a:t>ngàn</a:t>
            </a:r>
            <a:r>
              <a:rPr lang="en-US" sz="6000" dirty="0" smtClean="0">
                <a:solidFill>
                  <a:schemeClr val="bg1"/>
                </a:solidFill>
              </a:rPr>
              <a:t> </a:t>
            </a:r>
            <a:r>
              <a:rPr lang="en-US" sz="6000" dirty="0" err="1" smtClean="0">
                <a:solidFill>
                  <a:schemeClr val="bg1"/>
                </a:solidFill>
              </a:rPr>
              <a:t>trầm</a:t>
            </a:r>
            <a:r>
              <a:rPr lang="en-US" sz="6000" dirty="0" smtClean="0">
                <a:solidFill>
                  <a:schemeClr val="bg1"/>
                </a:solidFill>
              </a:rPr>
              <a:t> </a:t>
            </a:r>
            <a:r>
              <a:rPr lang="en-US" sz="6000" dirty="0" err="1" smtClean="0">
                <a:solidFill>
                  <a:schemeClr val="bg1"/>
                </a:solidFill>
              </a:rPr>
              <a:t>thơm</a:t>
            </a:r>
            <a:r>
              <a:rPr lang="en-US" sz="6000" dirty="0" smtClean="0">
                <a:solidFill>
                  <a:schemeClr val="bg1"/>
                </a:solidFill>
              </a:rPr>
              <a:t> </a:t>
            </a:r>
            <a:r>
              <a:rPr lang="en-US" sz="6000" dirty="0" err="1" smtClean="0">
                <a:solidFill>
                  <a:schemeClr val="bg1"/>
                </a:solidFill>
              </a:rPr>
              <a:t>tho</a:t>
            </a:r>
            <a:r>
              <a:rPr lang="en-US" sz="6000" dirty="0" smtClean="0">
                <a:solidFill>
                  <a:schemeClr val="bg1"/>
                </a:solidFill>
              </a:rPr>
              <a:t> </a:t>
            </a:r>
            <a:r>
              <a:rPr lang="en-US" sz="6000" dirty="0" err="1" smtClean="0">
                <a:solidFill>
                  <a:schemeClr val="bg1"/>
                </a:solidFill>
              </a:rPr>
              <a:t>lời</a:t>
            </a:r>
            <a:r>
              <a:rPr lang="en-US" sz="6000" dirty="0" smtClean="0">
                <a:solidFill>
                  <a:schemeClr val="bg1"/>
                </a:solidFill>
              </a:rPr>
              <a:t> </a:t>
            </a:r>
            <a:r>
              <a:rPr lang="en-US" sz="6000" dirty="0" err="1" smtClean="0">
                <a:solidFill>
                  <a:schemeClr val="bg1"/>
                </a:solidFill>
              </a:rPr>
              <a:t>kinh</a:t>
            </a:r>
            <a:r>
              <a:rPr lang="en-US" sz="6000" dirty="0" smtClean="0">
                <a:solidFill>
                  <a:schemeClr val="bg1"/>
                </a:solidFill>
              </a:rPr>
              <a:t> </a:t>
            </a:r>
            <a:r>
              <a:rPr lang="en-US" sz="6000" dirty="0" err="1" smtClean="0">
                <a:solidFill>
                  <a:schemeClr val="bg1"/>
                </a:solidFill>
              </a:rPr>
              <a:t>hòa</a:t>
            </a:r>
            <a:r>
              <a:rPr lang="en-US" sz="6000" dirty="0" smtClean="0">
                <a:solidFill>
                  <a:schemeClr val="bg1"/>
                </a:solidFill>
              </a:rPr>
              <a:t> </a:t>
            </a:r>
            <a:r>
              <a:rPr lang="en-US" sz="6000" dirty="0" err="1" smtClean="0">
                <a:solidFill>
                  <a:schemeClr val="bg1"/>
                </a:solidFill>
              </a:rPr>
              <a:t>khúc</a:t>
            </a:r>
            <a:r>
              <a:rPr lang="en-US" sz="6000" dirty="0" smtClean="0">
                <a:solidFill>
                  <a:schemeClr val="bg1"/>
                </a:solidFill>
              </a:rPr>
              <a:t> </a:t>
            </a:r>
            <a:r>
              <a:rPr lang="en-US" sz="6000" dirty="0" err="1" smtClean="0">
                <a:solidFill>
                  <a:schemeClr val="bg1"/>
                </a:solidFill>
              </a:rPr>
              <a:t>hát</a:t>
            </a:r>
            <a:r>
              <a:rPr lang="en-US" sz="6000" dirty="0" smtClean="0">
                <a:solidFill>
                  <a:schemeClr val="bg1"/>
                </a:solidFill>
              </a:rPr>
              <a:t> </a:t>
            </a:r>
            <a:r>
              <a:rPr lang="en-US" sz="6000" dirty="0" err="1" smtClean="0">
                <a:solidFill>
                  <a:schemeClr val="bg1"/>
                </a:solidFill>
              </a:rPr>
              <a:t>mới</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vui</a:t>
            </a:r>
            <a:r>
              <a:rPr lang="en-US" sz="6000" dirty="0" smtClean="0">
                <a:solidFill>
                  <a:schemeClr val="bg1"/>
                </a:solidFill>
              </a:rPr>
              <a:t> </a:t>
            </a:r>
            <a:r>
              <a:rPr lang="en-US" sz="6000" dirty="0" err="1" smtClean="0">
                <a:solidFill>
                  <a:schemeClr val="bg1"/>
                </a:solidFill>
              </a:rPr>
              <a:t>nhận</a:t>
            </a:r>
            <a:r>
              <a:rPr lang="en-US" sz="6000" dirty="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trọn</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a:t>
            </a:r>
            <a:endParaRPr lang="vi-VN" sz="6000" dirty="0">
              <a:solidFill>
                <a:schemeClr val="bg1"/>
              </a:solidFill>
            </a:endParaRPr>
          </a:p>
        </p:txBody>
      </p:sp>
    </p:spTree>
    <p:extLst>
      <p:ext uri="{BB962C8B-B14F-4D97-AF65-F5344CB8AC3E}">
        <p14:creationId xmlns:p14="http://schemas.microsoft.com/office/powerpoint/2010/main" val="1263696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u="sng" dirty="0" smtClean="0">
                <a:solidFill>
                  <a:srgbClr val="FFFF00"/>
                </a:solidFill>
                <a:cs typeface="Times New Roman" pitchFamily="18" charset="0"/>
              </a:rPr>
              <a:t>Tk1:</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Tiến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dâng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bánh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vẹn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tuyền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là</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tinh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hoa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muôn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nương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lúa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hòa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chung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công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lao</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nhân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thế</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Cúi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xin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Chúa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cực</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lành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nhận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cho</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và</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mong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trở</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thành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thành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bánh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thiêng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nuôi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đoàn</a:t>
            </a:r>
            <a:r>
              <a:rPr lang="en-US" sz="5000" dirty="0" smtClean="0">
                <a:solidFill>
                  <a:schemeClr val="bg1"/>
                </a:solidFill>
                <a:cs typeface="Times New Roman" pitchFamily="18" charset="0"/>
              </a:rPr>
              <a:t> con.</a:t>
            </a:r>
            <a:endParaRPr lang="vi-VN" sz="5000" dirty="0">
              <a:solidFill>
                <a:schemeClr val="bg1"/>
              </a:solidFill>
            </a:endParaRPr>
          </a:p>
        </p:txBody>
      </p:sp>
    </p:spTree>
    <p:extLst>
      <p:ext uri="{BB962C8B-B14F-4D97-AF65-F5344CB8AC3E}">
        <p14:creationId xmlns:p14="http://schemas.microsoft.com/office/powerpoint/2010/main" val="939659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6000" u="sng" dirty="0" err="1" smtClean="0">
                <a:solidFill>
                  <a:srgbClr val="FFFF00"/>
                </a:solidFill>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Này</a:t>
            </a:r>
            <a:r>
              <a:rPr lang="en-US" sz="6000" dirty="0" smtClean="0">
                <a:solidFill>
                  <a:schemeClr val="bg1"/>
                </a:solidFill>
                <a:latin typeface="+mj-lt"/>
              </a:rPr>
              <a:t>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giọt</a:t>
            </a:r>
            <a:r>
              <a:rPr lang="en-US" sz="6000" dirty="0" smtClean="0">
                <a:solidFill>
                  <a:schemeClr val="bg1"/>
                </a:solidFill>
                <a:latin typeface="+mj-lt"/>
              </a:rPr>
              <a:t> </a:t>
            </a:r>
            <a:r>
              <a:rPr lang="en-US" sz="6000" dirty="0" err="1" smtClean="0">
                <a:solidFill>
                  <a:schemeClr val="bg1"/>
                </a:solidFill>
                <a:latin typeface="+mj-lt"/>
              </a:rPr>
              <a:t>rượu</a:t>
            </a:r>
            <a:r>
              <a:rPr lang="en-US" sz="6000" dirty="0" smtClean="0">
                <a:solidFill>
                  <a:schemeClr val="bg1"/>
                </a:solidFill>
                <a:latin typeface="+mj-lt"/>
              </a:rPr>
              <a:t> </a:t>
            </a:r>
            <a:r>
              <a:rPr lang="en-US" sz="6000" dirty="0" err="1" smtClean="0">
                <a:solidFill>
                  <a:schemeClr val="bg1"/>
                </a:solidFill>
                <a:latin typeface="+mj-lt"/>
              </a:rPr>
              <a:t>nho</a:t>
            </a:r>
            <a:r>
              <a:rPr lang="en-US" sz="6000" dirty="0" smtClean="0">
                <a:solidFill>
                  <a:schemeClr val="bg1"/>
                </a:solidFill>
                <a:latin typeface="+mj-lt"/>
              </a:rPr>
              <a:t> </a:t>
            </a:r>
            <a:r>
              <a:rPr lang="en-US" sz="6000" dirty="0" err="1" smtClean="0">
                <a:solidFill>
                  <a:schemeClr val="bg1"/>
                </a:solidFill>
                <a:latin typeface="+mj-lt"/>
              </a:rPr>
              <a:t>và</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tấm</a:t>
            </a:r>
            <a:r>
              <a:rPr lang="en-US" sz="6000" dirty="0" smtClean="0">
                <a:solidFill>
                  <a:schemeClr val="bg1"/>
                </a:solidFill>
                <a:latin typeface="+mj-lt"/>
              </a:rPr>
              <a:t> </a:t>
            </a:r>
            <a:r>
              <a:rPr lang="en-US" sz="6000" dirty="0" err="1" smtClean="0">
                <a:solidFill>
                  <a:schemeClr val="bg1"/>
                </a:solidFill>
                <a:latin typeface="+mj-lt"/>
              </a:rPr>
              <a:t>bánh</a:t>
            </a:r>
            <a:r>
              <a:rPr lang="en-US" sz="6000" dirty="0" smtClean="0">
                <a:solidFill>
                  <a:schemeClr val="bg1"/>
                </a:solidFill>
                <a:latin typeface="+mj-lt"/>
              </a:rPr>
              <a:t> </a:t>
            </a:r>
            <a:r>
              <a:rPr lang="en-US" sz="6000" dirty="0" err="1" smtClean="0">
                <a:solidFill>
                  <a:schemeClr val="bg1"/>
                </a:solidFill>
                <a:latin typeface="+mj-lt"/>
              </a:rPr>
              <a:t>miến</a:t>
            </a:r>
            <a:r>
              <a:rPr lang="en-US" sz="6000" dirty="0" smtClean="0">
                <a:solidFill>
                  <a:schemeClr val="bg1"/>
                </a:solidFill>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nhân</a:t>
            </a:r>
            <a:r>
              <a:rPr lang="en-US" sz="6000" dirty="0" smtClean="0">
                <a:solidFill>
                  <a:schemeClr val="bg1"/>
                </a:solidFill>
                <a:latin typeface="+mj-lt"/>
              </a:rPr>
              <a:t> </a:t>
            </a:r>
            <a:r>
              <a:rPr lang="en-US" sz="6000" dirty="0" err="1" smtClean="0">
                <a:solidFill>
                  <a:schemeClr val="bg1"/>
                </a:solidFill>
                <a:latin typeface="+mj-lt"/>
              </a:rPr>
              <a:t>hiền</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156692232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000" u="sng" dirty="0" smtClean="0">
                <a:solidFill>
                  <a:srgbClr val="FFFF00"/>
                </a:solidFill>
                <a:cs typeface="Times New Roman" pitchFamily="18" charset="0"/>
              </a:rPr>
              <a:t>**:</a:t>
            </a:r>
            <a:r>
              <a:rPr lang="en-US" sz="6000" dirty="0" smtClean="0">
                <a:solidFill>
                  <a:schemeClr val="bg1"/>
                </a:solidFill>
                <a:cs typeface="Times New Roman" pitchFamily="18" charset="0"/>
              </a:rPr>
              <a:t> </a:t>
            </a:r>
            <a:r>
              <a:rPr lang="en-US" sz="6000" dirty="0" err="1" smtClean="0">
                <a:solidFill>
                  <a:schemeClr val="bg1"/>
                </a:solidFill>
              </a:rPr>
              <a:t>Cùng</a:t>
            </a:r>
            <a:r>
              <a:rPr lang="en-US" sz="6000" dirty="0" smtClean="0">
                <a:solidFill>
                  <a:schemeClr val="bg1"/>
                </a:solidFill>
              </a:rPr>
              <a:t> </a:t>
            </a:r>
            <a:r>
              <a:rPr lang="en-US" sz="6000" dirty="0" err="1" smtClean="0">
                <a:solidFill>
                  <a:schemeClr val="bg1"/>
                </a:solidFill>
              </a:rPr>
              <a:t>ngàn</a:t>
            </a:r>
            <a:r>
              <a:rPr lang="en-US" sz="6000" dirty="0" smtClean="0">
                <a:solidFill>
                  <a:schemeClr val="bg1"/>
                </a:solidFill>
              </a:rPr>
              <a:t> </a:t>
            </a:r>
            <a:r>
              <a:rPr lang="en-US" sz="6000" dirty="0" err="1" smtClean="0">
                <a:solidFill>
                  <a:schemeClr val="bg1"/>
                </a:solidFill>
              </a:rPr>
              <a:t>trầm</a:t>
            </a:r>
            <a:r>
              <a:rPr lang="en-US" sz="6000" dirty="0" smtClean="0">
                <a:solidFill>
                  <a:schemeClr val="bg1"/>
                </a:solidFill>
              </a:rPr>
              <a:t> </a:t>
            </a:r>
            <a:r>
              <a:rPr lang="en-US" sz="6000" dirty="0" err="1" smtClean="0">
                <a:solidFill>
                  <a:schemeClr val="bg1"/>
                </a:solidFill>
              </a:rPr>
              <a:t>thơm</a:t>
            </a:r>
            <a:r>
              <a:rPr lang="en-US" sz="6000" dirty="0" smtClean="0">
                <a:solidFill>
                  <a:schemeClr val="bg1"/>
                </a:solidFill>
              </a:rPr>
              <a:t> </a:t>
            </a:r>
            <a:r>
              <a:rPr lang="en-US" sz="6000" dirty="0" err="1" smtClean="0">
                <a:solidFill>
                  <a:schemeClr val="bg1"/>
                </a:solidFill>
              </a:rPr>
              <a:t>thơ</a:t>
            </a:r>
            <a:r>
              <a:rPr lang="en-US" sz="6000" dirty="0" smtClean="0">
                <a:solidFill>
                  <a:schemeClr val="bg1"/>
                </a:solidFill>
              </a:rPr>
              <a:t> </a:t>
            </a:r>
            <a:r>
              <a:rPr lang="en-US" sz="6000" dirty="0" err="1" smtClean="0">
                <a:solidFill>
                  <a:schemeClr val="bg1"/>
                </a:solidFill>
              </a:rPr>
              <a:t>lời</a:t>
            </a:r>
            <a:r>
              <a:rPr lang="en-US" sz="6000" dirty="0" smtClean="0">
                <a:solidFill>
                  <a:schemeClr val="bg1"/>
                </a:solidFill>
              </a:rPr>
              <a:t> </a:t>
            </a:r>
            <a:r>
              <a:rPr lang="en-US" sz="6000" dirty="0" err="1" smtClean="0">
                <a:solidFill>
                  <a:schemeClr val="bg1"/>
                </a:solidFill>
              </a:rPr>
              <a:t>kinh</a:t>
            </a:r>
            <a:r>
              <a:rPr lang="en-US" sz="6000" dirty="0" smtClean="0">
                <a:solidFill>
                  <a:schemeClr val="bg1"/>
                </a:solidFill>
              </a:rPr>
              <a:t> </a:t>
            </a:r>
            <a:r>
              <a:rPr lang="en-US" sz="6000" dirty="0" err="1" smtClean="0">
                <a:solidFill>
                  <a:schemeClr val="bg1"/>
                </a:solidFill>
              </a:rPr>
              <a:t>hòa</a:t>
            </a:r>
            <a:r>
              <a:rPr lang="en-US" sz="6000" dirty="0" smtClean="0">
                <a:solidFill>
                  <a:schemeClr val="bg1"/>
                </a:solidFill>
              </a:rPr>
              <a:t> </a:t>
            </a:r>
            <a:r>
              <a:rPr lang="en-US" sz="6000" dirty="0" err="1" smtClean="0">
                <a:solidFill>
                  <a:schemeClr val="bg1"/>
                </a:solidFill>
              </a:rPr>
              <a:t>khúc</a:t>
            </a:r>
            <a:r>
              <a:rPr lang="en-US" sz="6000" dirty="0" smtClean="0">
                <a:solidFill>
                  <a:schemeClr val="bg1"/>
                </a:solidFill>
              </a:rPr>
              <a:t> </a:t>
            </a:r>
            <a:r>
              <a:rPr lang="en-US" sz="6000" dirty="0" err="1" smtClean="0">
                <a:solidFill>
                  <a:schemeClr val="bg1"/>
                </a:solidFill>
              </a:rPr>
              <a:t>hát</a:t>
            </a:r>
            <a:r>
              <a:rPr lang="en-US" sz="6000" dirty="0" smtClean="0">
                <a:solidFill>
                  <a:schemeClr val="bg1"/>
                </a:solidFill>
              </a:rPr>
              <a:t> </a:t>
            </a:r>
            <a:r>
              <a:rPr lang="en-US" sz="6000" dirty="0" err="1" smtClean="0">
                <a:solidFill>
                  <a:schemeClr val="bg1"/>
                </a:solidFill>
              </a:rPr>
              <a:t>mới</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vui</a:t>
            </a:r>
            <a:r>
              <a:rPr lang="en-US" sz="6000" dirty="0" smtClean="0">
                <a:solidFill>
                  <a:schemeClr val="bg1"/>
                </a:solidFill>
              </a:rPr>
              <a:t> </a:t>
            </a:r>
            <a:r>
              <a:rPr lang="en-US" sz="6000" dirty="0" err="1" smtClean="0">
                <a:solidFill>
                  <a:schemeClr val="bg1"/>
                </a:solidFill>
              </a:rPr>
              <a:t>nhận</a:t>
            </a:r>
            <a:r>
              <a:rPr lang="en-US" sz="6000" dirty="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trọn</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a:t>
            </a:r>
            <a:endParaRPr lang="vi-VN" sz="6000" dirty="0">
              <a:solidFill>
                <a:schemeClr val="bg1"/>
              </a:solidFill>
            </a:endParaRPr>
          </a:p>
        </p:txBody>
      </p:sp>
    </p:spTree>
    <p:extLst>
      <p:ext uri="{BB962C8B-B14F-4D97-AF65-F5344CB8AC3E}">
        <p14:creationId xmlns:p14="http://schemas.microsoft.com/office/powerpoint/2010/main" val="826300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048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048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648758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u="sng" dirty="0" smtClean="0">
                <a:solidFill>
                  <a:srgbClr val="FFFF00"/>
                </a:solidFill>
                <a:cs typeface="Times New Roman" pitchFamily="18" charset="0"/>
              </a:rPr>
              <a:t>Tk2:</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Tiến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dâng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chén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rượu</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này</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là</a:t>
            </a:r>
            <a:r>
              <a:rPr lang="en-US" sz="5000" dirty="0" smtClean="0">
                <a:solidFill>
                  <a:schemeClr val="bg1"/>
                </a:solidFill>
                <a:cs typeface="Times New Roman" pitchFamily="18" charset="0"/>
              </a:rPr>
              <a:t> do </a:t>
            </a:r>
            <a:r>
              <a:rPr lang="en-US" sz="5000" dirty="0" err="1" smtClean="0">
                <a:solidFill>
                  <a:schemeClr val="bg1"/>
                </a:solidFill>
                <a:cs typeface="Times New Roman" pitchFamily="18" charset="0"/>
              </a:rPr>
              <a:t>bao</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cây</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nho</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quí</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và</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công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lao</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của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nhân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thế</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Cúi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xin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Chúa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cực</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lành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nhận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cho</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và</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mong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trở</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thành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của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uống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thiêng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liêng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đoàn</a:t>
            </a:r>
            <a:r>
              <a:rPr lang="en-US" sz="5000" dirty="0" smtClean="0">
                <a:solidFill>
                  <a:schemeClr val="bg1"/>
                </a:solidFill>
                <a:cs typeface="Times New Roman" pitchFamily="18" charset="0"/>
              </a:rPr>
              <a:t> con.</a:t>
            </a:r>
            <a:endParaRPr lang="vi-VN" sz="5000" dirty="0">
              <a:solidFill>
                <a:schemeClr val="bg1"/>
              </a:solidFill>
            </a:endParaRPr>
          </a:p>
        </p:txBody>
      </p:sp>
    </p:spTree>
    <p:extLst>
      <p:ext uri="{BB962C8B-B14F-4D97-AF65-F5344CB8AC3E}">
        <p14:creationId xmlns:p14="http://schemas.microsoft.com/office/powerpoint/2010/main" val="1634858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6000" u="sng" dirty="0" err="1" smtClean="0">
                <a:solidFill>
                  <a:srgbClr val="FFFF00"/>
                </a:solidFill>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Này</a:t>
            </a:r>
            <a:r>
              <a:rPr lang="en-US" sz="6000" dirty="0" smtClean="0">
                <a:solidFill>
                  <a:schemeClr val="bg1"/>
                </a:solidFill>
                <a:latin typeface="+mj-lt"/>
              </a:rPr>
              <a:t>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giọt</a:t>
            </a:r>
            <a:r>
              <a:rPr lang="en-US" sz="6000" dirty="0" smtClean="0">
                <a:solidFill>
                  <a:schemeClr val="bg1"/>
                </a:solidFill>
                <a:latin typeface="+mj-lt"/>
              </a:rPr>
              <a:t> </a:t>
            </a:r>
            <a:r>
              <a:rPr lang="en-US" sz="6000" dirty="0" err="1" smtClean="0">
                <a:solidFill>
                  <a:schemeClr val="bg1"/>
                </a:solidFill>
                <a:latin typeface="+mj-lt"/>
              </a:rPr>
              <a:t>rượu</a:t>
            </a:r>
            <a:r>
              <a:rPr lang="en-US" sz="6000" dirty="0" smtClean="0">
                <a:solidFill>
                  <a:schemeClr val="bg1"/>
                </a:solidFill>
                <a:latin typeface="+mj-lt"/>
              </a:rPr>
              <a:t> </a:t>
            </a:r>
            <a:r>
              <a:rPr lang="en-US" sz="6000" dirty="0" err="1" smtClean="0">
                <a:solidFill>
                  <a:schemeClr val="bg1"/>
                </a:solidFill>
                <a:latin typeface="+mj-lt"/>
              </a:rPr>
              <a:t>nho</a:t>
            </a:r>
            <a:r>
              <a:rPr lang="en-US" sz="6000" dirty="0" smtClean="0">
                <a:solidFill>
                  <a:schemeClr val="bg1"/>
                </a:solidFill>
                <a:latin typeface="+mj-lt"/>
              </a:rPr>
              <a:t> </a:t>
            </a:r>
            <a:r>
              <a:rPr lang="en-US" sz="6000" dirty="0" err="1" smtClean="0">
                <a:solidFill>
                  <a:schemeClr val="bg1"/>
                </a:solidFill>
                <a:latin typeface="+mj-lt"/>
              </a:rPr>
              <a:t>và</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tấm</a:t>
            </a:r>
            <a:r>
              <a:rPr lang="en-US" sz="6000" dirty="0" smtClean="0">
                <a:solidFill>
                  <a:schemeClr val="bg1"/>
                </a:solidFill>
                <a:latin typeface="+mj-lt"/>
              </a:rPr>
              <a:t> </a:t>
            </a:r>
            <a:r>
              <a:rPr lang="en-US" sz="6000" dirty="0" err="1" smtClean="0">
                <a:solidFill>
                  <a:schemeClr val="bg1"/>
                </a:solidFill>
                <a:latin typeface="+mj-lt"/>
              </a:rPr>
              <a:t>bánh</a:t>
            </a:r>
            <a:r>
              <a:rPr lang="en-US" sz="6000" dirty="0" smtClean="0">
                <a:solidFill>
                  <a:schemeClr val="bg1"/>
                </a:solidFill>
                <a:latin typeface="+mj-lt"/>
              </a:rPr>
              <a:t> </a:t>
            </a:r>
            <a:r>
              <a:rPr lang="en-US" sz="6000" dirty="0" err="1" smtClean="0">
                <a:solidFill>
                  <a:schemeClr val="bg1"/>
                </a:solidFill>
                <a:latin typeface="+mj-lt"/>
              </a:rPr>
              <a:t>miến</a:t>
            </a:r>
            <a:r>
              <a:rPr lang="en-US" sz="6000" dirty="0" smtClean="0">
                <a:solidFill>
                  <a:schemeClr val="bg1"/>
                </a:solidFill>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nhân</a:t>
            </a:r>
            <a:r>
              <a:rPr lang="en-US" sz="6000" dirty="0" smtClean="0">
                <a:solidFill>
                  <a:schemeClr val="bg1"/>
                </a:solidFill>
                <a:latin typeface="+mj-lt"/>
              </a:rPr>
              <a:t> </a:t>
            </a:r>
            <a:r>
              <a:rPr lang="en-US" sz="6000" dirty="0" err="1" smtClean="0">
                <a:solidFill>
                  <a:schemeClr val="bg1"/>
                </a:solidFill>
                <a:latin typeface="+mj-lt"/>
              </a:rPr>
              <a:t>hiền</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220696343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000" u="sng" dirty="0" smtClean="0">
                <a:solidFill>
                  <a:srgbClr val="FFFF00"/>
                </a:solidFill>
                <a:cs typeface="Times New Roman" pitchFamily="18" charset="0"/>
              </a:rPr>
              <a:t>**:</a:t>
            </a:r>
            <a:r>
              <a:rPr lang="en-US" sz="6000" dirty="0" smtClean="0">
                <a:solidFill>
                  <a:schemeClr val="bg1"/>
                </a:solidFill>
                <a:cs typeface="Times New Roman" pitchFamily="18" charset="0"/>
              </a:rPr>
              <a:t> </a:t>
            </a:r>
            <a:r>
              <a:rPr lang="en-US" sz="6000" dirty="0" err="1" smtClean="0">
                <a:solidFill>
                  <a:schemeClr val="bg1"/>
                </a:solidFill>
              </a:rPr>
              <a:t>Cùng</a:t>
            </a:r>
            <a:r>
              <a:rPr lang="en-US" sz="6000" dirty="0" smtClean="0">
                <a:solidFill>
                  <a:schemeClr val="bg1"/>
                </a:solidFill>
              </a:rPr>
              <a:t> </a:t>
            </a:r>
            <a:r>
              <a:rPr lang="en-US" sz="6000" dirty="0" err="1" smtClean="0">
                <a:solidFill>
                  <a:schemeClr val="bg1"/>
                </a:solidFill>
              </a:rPr>
              <a:t>ngàn</a:t>
            </a:r>
            <a:r>
              <a:rPr lang="en-US" sz="6000" dirty="0" smtClean="0">
                <a:solidFill>
                  <a:schemeClr val="bg1"/>
                </a:solidFill>
              </a:rPr>
              <a:t> </a:t>
            </a:r>
            <a:r>
              <a:rPr lang="en-US" sz="6000" dirty="0" err="1" smtClean="0">
                <a:solidFill>
                  <a:schemeClr val="bg1"/>
                </a:solidFill>
              </a:rPr>
              <a:t>trầm</a:t>
            </a:r>
            <a:r>
              <a:rPr lang="en-US" sz="6000" dirty="0" smtClean="0">
                <a:solidFill>
                  <a:schemeClr val="bg1"/>
                </a:solidFill>
              </a:rPr>
              <a:t> </a:t>
            </a:r>
            <a:r>
              <a:rPr lang="en-US" sz="6000" dirty="0" err="1" smtClean="0">
                <a:solidFill>
                  <a:schemeClr val="bg1"/>
                </a:solidFill>
              </a:rPr>
              <a:t>thơm</a:t>
            </a:r>
            <a:r>
              <a:rPr lang="en-US" sz="6000" dirty="0" smtClean="0">
                <a:solidFill>
                  <a:schemeClr val="bg1"/>
                </a:solidFill>
              </a:rPr>
              <a:t> </a:t>
            </a:r>
            <a:r>
              <a:rPr lang="en-US" sz="6000" dirty="0" err="1" smtClean="0">
                <a:solidFill>
                  <a:schemeClr val="bg1"/>
                </a:solidFill>
              </a:rPr>
              <a:t>thơ</a:t>
            </a:r>
            <a:r>
              <a:rPr lang="en-US" sz="6000" dirty="0" smtClean="0">
                <a:solidFill>
                  <a:schemeClr val="bg1"/>
                </a:solidFill>
              </a:rPr>
              <a:t> </a:t>
            </a:r>
            <a:r>
              <a:rPr lang="en-US" sz="6000" dirty="0" err="1" smtClean="0">
                <a:solidFill>
                  <a:schemeClr val="bg1"/>
                </a:solidFill>
              </a:rPr>
              <a:t>lời</a:t>
            </a:r>
            <a:r>
              <a:rPr lang="en-US" sz="6000" dirty="0" smtClean="0">
                <a:solidFill>
                  <a:schemeClr val="bg1"/>
                </a:solidFill>
              </a:rPr>
              <a:t> </a:t>
            </a:r>
            <a:r>
              <a:rPr lang="en-US" sz="6000" dirty="0" err="1" smtClean="0">
                <a:solidFill>
                  <a:schemeClr val="bg1"/>
                </a:solidFill>
              </a:rPr>
              <a:t>kinh</a:t>
            </a:r>
            <a:r>
              <a:rPr lang="en-US" sz="6000" dirty="0" smtClean="0">
                <a:solidFill>
                  <a:schemeClr val="bg1"/>
                </a:solidFill>
              </a:rPr>
              <a:t> </a:t>
            </a:r>
            <a:r>
              <a:rPr lang="en-US" sz="6000" dirty="0" err="1" smtClean="0">
                <a:solidFill>
                  <a:schemeClr val="bg1"/>
                </a:solidFill>
              </a:rPr>
              <a:t>hòa</a:t>
            </a:r>
            <a:r>
              <a:rPr lang="en-US" sz="6000" dirty="0" smtClean="0">
                <a:solidFill>
                  <a:schemeClr val="bg1"/>
                </a:solidFill>
              </a:rPr>
              <a:t> </a:t>
            </a:r>
            <a:r>
              <a:rPr lang="en-US" sz="6000" dirty="0" err="1" smtClean="0">
                <a:solidFill>
                  <a:schemeClr val="bg1"/>
                </a:solidFill>
              </a:rPr>
              <a:t>khúc</a:t>
            </a:r>
            <a:r>
              <a:rPr lang="en-US" sz="6000" dirty="0" smtClean="0">
                <a:solidFill>
                  <a:schemeClr val="bg1"/>
                </a:solidFill>
              </a:rPr>
              <a:t> </a:t>
            </a:r>
            <a:r>
              <a:rPr lang="en-US" sz="6000" dirty="0" err="1" smtClean="0">
                <a:solidFill>
                  <a:schemeClr val="bg1"/>
                </a:solidFill>
              </a:rPr>
              <a:t>hát</a:t>
            </a:r>
            <a:r>
              <a:rPr lang="en-US" sz="6000" dirty="0" smtClean="0">
                <a:solidFill>
                  <a:schemeClr val="bg1"/>
                </a:solidFill>
              </a:rPr>
              <a:t> </a:t>
            </a:r>
            <a:r>
              <a:rPr lang="en-US" sz="6000" dirty="0" err="1" smtClean="0">
                <a:solidFill>
                  <a:schemeClr val="bg1"/>
                </a:solidFill>
              </a:rPr>
              <a:t>mới</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vui</a:t>
            </a:r>
            <a:r>
              <a:rPr lang="en-US" sz="6000" dirty="0" smtClean="0">
                <a:solidFill>
                  <a:schemeClr val="bg1"/>
                </a:solidFill>
              </a:rPr>
              <a:t> </a:t>
            </a:r>
            <a:r>
              <a:rPr lang="en-US" sz="6000" dirty="0" err="1" smtClean="0">
                <a:solidFill>
                  <a:schemeClr val="bg1"/>
                </a:solidFill>
              </a:rPr>
              <a:t>nhận</a:t>
            </a:r>
            <a:r>
              <a:rPr lang="en-US" sz="6000" dirty="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trọn</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a:t>
            </a:r>
            <a:endParaRPr lang="vi-VN" sz="6000" dirty="0">
              <a:solidFill>
                <a:schemeClr val="bg1"/>
              </a:solidFill>
            </a:endParaRPr>
          </a:p>
        </p:txBody>
      </p:sp>
    </p:spTree>
    <p:extLst>
      <p:ext uri="{BB962C8B-B14F-4D97-AF65-F5344CB8AC3E}">
        <p14:creationId xmlns:p14="http://schemas.microsoft.com/office/powerpoint/2010/main" val="2254698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u="sng" dirty="0" smtClean="0">
                <a:solidFill>
                  <a:srgbClr val="FFFF00"/>
                </a:solidFill>
                <a:cs typeface="Times New Roman" pitchFamily="18" charset="0"/>
              </a:rPr>
              <a:t>Tk3:</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Sấp</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mình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trước</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bàn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thờ</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thành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tâm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ăn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năn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thống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hối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này</a:t>
            </a:r>
            <a:r>
              <a:rPr lang="en-US" sz="5000" dirty="0" smtClean="0">
                <a:solidFill>
                  <a:schemeClr val="bg1"/>
                </a:solidFill>
                <a:cs typeface="Times New Roman" pitchFamily="18" charset="0"/>
              </a:rPr>
              <a:t> con </a:t>
            </a:r>
            <a:r>
              <a:rPr lang="en-US" sz="5000" dirty="0" err="1" smtClean="0">
                <a:solidFill>
                  <a:schemeClr val="bg1"/>
                </a:solidFill>
                <a:cs typeface="Times New Roman" pitchFamily="18" charset="0"/>
              </a:rPr>
              <a:t>khiêm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cung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kêu</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khấn</a:t>
            </a:r>
            <a:r>
              <a:rPr lang="en-US" sz="5000" dirty="0" smtClean="0">
                <a:solidFill>
                  <a:schemeClr val="bg1"/>
                </a:solidFill>
                <a:cs typeface="Times New Roman" pitchFamily="18" charset="0"/>
              </a:rPr>
              <a:t>. </a:t>
            </a:r>
            <a:r>
              <a:rPr lang="vi-VN" sz="5000" dirty="0" smtClean="0">
                <a:solidFill>
                  <a:schemeClr val="bg1"/>
                </a:solidFill>
                <a:cs typeface="Times New Roman" pitchFamily="18" charset="0"/>
              </a:rPr>
              <a:t>Ư</a:t>
            </a:r>
            <a:r>
              <a:rPr lang="en-US" sz="5000" dirty="0" err="1" smtClean="0">
                <a:solidFill>
                  <a:schemeClr val="bg1"/>
                </a:solidFill>
                <a:cs typeface="Times New Roman" pitchFamily="18" charset="0"/>
              </a:rPr>
              <a:t>ớc</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mong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lễ</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mọn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này</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làm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vui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lòng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Chúa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hằng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ngày</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tỏa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ngát</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như</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hương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trầm</a:t>
            </a:r>
            <a:r>
              <a:rPr lang="en-US" sz="5000" dirty="0" smtClean="0">
                <a:solidFill>
                  <a:schemeClr val="bg1"/>
                </a:solidFill>
                <a:cs typeface="Times New Roman" pitchFamily="18" charset="0"/>
              </a:rPr>
              <a:t> bay.</a:t>
            </a:r>
            <a:endParaRPr lang="vi-VN" sz="5000" dirty="0">
              <a:solidFill>
                <a:schemeClr val="bg1"/>
              </a:solidFill>
            </a:endParaRPr>
          </a:p>
        </p:txBody>
      </p:sp>
    </p:spTree>
    <p:extLst>
      <p:ext uri="{BB962C8B-B14F-4D97-AF65-F5344CB8AC3E}">
        <p14:creationId xmlns:p14="http://schemas.microsoft.com/office/powerpoint/2010/main" val="3412029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6000" u="sng" dirty="0" err="1" smtClean="0">
                <a:solidFill>
                  <a:srgbClr val="FFFF00"/>
                </a:solidFill>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Này</a:t>
            </a:r>
            <a:r>
              <a:rPr lang="en-US" sz="6000" dirty="0" smtClean="0">
                <a:solidFill>
                  <a:schemeClr val="bg1"/>
                </a:solidFill>
                <a:latin typeface="+mj-lt"/>
              </a:rPr>
              <a:t>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giọt</a:t>
            </a:r>
            <a:r>
              <a:rPr lang="en-US" sz="6000" dirty="0" smtClean="0">
                <a:solidFill>
                  <a:schemeClr val="bg1"/>
                </a:solidFill>
                <a:latin typeface="+mj-lt"/>
              </a:rPr>
              <a:t> </a:t>
            </a:r>
            <a:r>
              <a:rPr lang="en-US" sz="6000" dirty="0" err="1" smtClean="0">
                <a:solidFill>
                  <a:schemeClr val="bg1"/>
                </a:solidFill>
                <a:latin typeface="+mj-lt"/>
              </a:rPr>
              <a:t>rượu</a:t>
            </a:r>
            <a:r>
              <a:rPr lang="en-US" sz="6000" dirty="0" smtClean="0">
                <a:solidFill>
                  <a:schemeClr val="bg1"/>
                </a:solidFill>
                <a:latin typeface="+mj-lt"/>
              </a:rPr>
              <a:t> </a:t>
            </a:r>
            <a:r>
              <a:rPr lang="en-US" sz="6000" dirty="0" err="1" smtClean="0">
                <a:solidFill>
                  <a:schemeClr val="bg1"/>
                </a:solidFill>
                <a:latin typeface="+mj-lt"/>
              </a:rPr>
              <a:t>nho</a:t>
            </a:r>
            <a:r>
              <a:rPr lang="en-US" sz="6000" dirty="0" smtClean="0">
                <a:solidFill>
                  <a:schemeClr val="bg1"/>
                </a:solidFill>
                <a:latin typeface="+mj-lt"/>
              </a:rPr>
              <a:t> </a:t>
            </a:r>
            <a:r>
              <a:rPr lang="en-US" sz="6000" dirty="0" err="1" smtClean="0">
                <a:solidFill>
                  <a:schemeClr val="bg1"/>
                </a:solidFill>
                <a:latin typeface="+mj-lt"/>
              </a:rPr>
              <a:t>và</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tấm</a:t>
            </a:r>
            <a:r>
              <a:rPr lang="en-US" sz="6000" dirty="0" smtClean="0">
                <a:solidFill>
                  <a:schemeClr val="bg1"/>
                </a:solidFill>
                <a:latin typeface="+mj-lt"/>
              </a:rPr>
              <a:t> </a:t>
            </a:r>
            <a:r>
              <a:rPr lang="en-US" sz="6000" dirty="0" err="1" smtClean="0">
                <a:solidFill>
                  <a:schemeClr val="bg1"/>
                </a:solidFill>
                <a:latin typeface="+mj-lt"/>
              </a:rPr>
              <a:t>bánh</a:t>
            </a:r>
            <a:r>
              <a:rPr lang="en-US" sz="6000" dirty="0" smtClean="0">
                <a:solidFill>
                  <a:schemeClr val="bg1"/>
                </a:solidFill>
                <a:latin typeface="+mj-lt"/>
              </a:rPr>
              <a:t> </a:t>
            </a:r>
            <a:r>
              <a:rPr lang="en-US" sz="6000" dirty="0" err="1" smtClean="0">
                <a:solidFill>
                  <a:schemeClr val="bg1"/>
                </a:solidFill>
                <a:latin typeface="+mj-lt"/>
              </a:rPr>
              <a:t>miến</a:t>
            </a:r>
            <a:r>
              <a:rPr lang="en-US" sz="6000" dirty="0" smtClean="0">
                <a:solidFill>
                  <a:schemeClr val="bg1"/>
                </a:solidFill>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nhân</a:t>
            </a:r>
            <a:r>
              <a:rPr lang="en-US" sz="6000" dirty="0" smtClean="0">
                <a:solidFill>
                  <a:schemeClr val="bg1"/>
                </a:solidFill>
                <a:latin typeface="+mj-lt"/>
              </a:rPr>
              <a:t> </a:t>
            </a:r>
            <a:r>
              <a:rPr lang="en-US" sz="6000" dirty="0" err="1" smtClean="0">
                <a:solidFill>
                  <a:schemeClr val="bg1"/>
                </a:solidFill>
                <a:latin typeface="+mj-lt"/>
              </a:rPr>
              <a:t>hiền</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265730746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000" u="sng" dirty="0" smtClean="0">
                <a:solidFill>
                  <a:srgbClr val="FFFF00"/>
                </a:solidFill>
                <a:cs typeface="Times New Roman" pitchFamily="18" charset="0"/>
              </a:rPr>
              <a:t>**:</a:t>
            </a:r>
            <a:r>
              <a:rPr lang="en-US" sz="6000" dirty="0" smtClean="0">
                <a:solidFill>
                  <a:schemeClr val="bg1"/>
                </a:solidFill>
                <a:cs typeface="Times New Roman" pitchFamily="18" charset="0"/>
              </a:rPr>
              <a:t> </a:t>
            </a:r>
            <a:r>
              <a:rPr lang="en-US" sz="6000" dirty="0" err="1" smtClean="0">
                <a:solidFill>
                  <a:schemeClr val="bg1"/>
                </a:solidFill>
              </a:rPr>
              <a:t>Cùng</a:t>
            </a:r>
            <a:r>
              <a:rPr lang="en-US" sz="6000" dirty="0" smtClean="0">
                <a:solidFill>
                  <a:schemeClr val="bg1"/>
                </a:solidFill>
              </a:rPr>
              <a:t> </a:t>
            </a:r>
            <a:r>
              <a:rPr lang="en-US" sz="6000" dirty="0" err="1" smtClean="0">
                <a:solidFill>
                  <a:schemeClr val="bg1"/>
                </a:solidFill>
              </a:rPr>
              <a:t>ngàn</a:t>
            </a:r>
            <a:r>
              <a:rPr lang="en-US" sz="6000" dirty="0" smtClean="0">
                <a:solidFill>
                  <a:schemeClr val="bg1"/>
                </a:solidFill>
              </a:rPr>
              <a:t> </a:t>
            </a:r>
            <a:r>
              <a:rPr lang="en-US" sz="6000" dirty="0" err="1" smtClean="0">
                <a:solidFill>
                  <a:schemeClr val="bg1"/>
                </a:solidFill>
              </a:rPr>
              <a:t>trầm</a:t>
            </a:r>
            <a:r>
              <a:rPr lang="en-US" sz="6000" dirty="0" smtClean="0">
                <a:solidFill>
                  <a:schemeClr val="bg1"/>
                </a:solidFill>
              </a:rPr>
              <a:t> </a:t>
            </a:r>
            <a:r>
              <a:rPr lang="en-US" sz="6000" dirty="0" err="1" smtClean="0">
                <a:solidFill>
                  <a:schemeClr val="bg1"/>
                </a:solidFill>
              </a:rPr>
              <a:t>thơm</a:t>
            </a:r>
            <a:r>
              <a:rPr lang="en-US" sz="6000" dirty="0" smtClean="0">
                <a:solidFill>
                  <a:schemeClr val="bg1"/>
                </a:solidFill>
              </a:rPr>
              <a:t> </a:t>
            </a:r>
            <a:r>
              <a:rPr lang="en-US" sz="6000" dirty="0" err="1" smtClean="0">
                <a:solidFill>
                  <a:schemeClr val="bg1"/>
                </a:solidFill>
              </a:rPr>
              <a:t>thơ</a:t>
            </a:r>
            <a:r>
              <a:rPr lang="en-US" sz="6000" dirty="0" smtClean="0">
                <a:solidFill>
                  <a:schemeClr val="bg1"/>
                </a:solidFill>
              </a:rPr>
              <a:t> </a:t>
            </a:r>
            <a:r>
              <a:rPr lang="en-US" sz="6000" dirty="0" err="1" smtClean="0">
                <a:solidFill>
                  <a:schemeClr val="bg1"/>
                </a:solidFill>
              </a:rPr>
              <a:t>lời</a:t>
            </a:r>
            <a:r>
              <a:rPr lang="en-US" sz="6000" dirty="0" smtClean="0">
                <a:solidFill>
                  <a:schemeClr val="bg1"/>
                </a:solidFill>
              </a:rPr>
              <a:t> </a:t>
            </a:r>
            <a:r>
              <a:rPr lang="en-US" sz="6000" dirty="0" err="1" smtClean="0">
                <a:solidFill>
                  <a:schemeClr val="bg1"/>
                </a:solidFill>
              </a:rPr>
              <a:t>kinh</a:t>
            </a:r>
            <a:r>
              <a:rPr lang="en-US" sz="6000" dirty="0" smtClean="0">
                <a:solidFill>
                  <a:schemeClr val="bg1"/>
                </a:solidFill>
              </a:rPr>
              <a:t> </a:t>
            </a:r>
            <a:r>
              <a:rPr lang="en-US" sz="6000" dirty="0" err="1" smtClean="0">
                <a:solidFill>
                  <a:schemeClr val="bg1"/>
                </a:solidFill>
              </a:rPr>
              <a:t>hòa</a:t>
            </a:r>
            <a:r>
              <a:rPr lang="en-US" sz="6000" dirty="0" smtClean="0">
                <a:solidFill>
                  <a:schemeClr val="bg1"/>
                </a:solidFill>
              </a:rPr>
              <a:t> </a:t>
            </a:r>
            <a:r>
              <a:rPr lang="en-US" sz="6000" dirty="0" err="1" smtClean="0">
                <a:solidFill>
                  <a:schemeClr val="bg1"/>
                </a:solidFill>
              </a:rPr>
              <a:t>khúc</a:t>
            </a:r>
            <a:r>
              <a:rPr lang="en-US" sz="6000" dirty="0" smtClean="0">
                <a:solidFill>
                  <a:schemeClr val="bg1"/>
                </a:solidFill>
              </a:rPr>
              <a:t> </a:t>
            </a:r>
            <a:r>
              <a:rPr lang="en-US" sz="6000" dirty="0" err="1" smtClean="0">
                <a:solidFill>
                  <a:schemeClr val="bg1"/>
                </a:solidFill>
              </a:rPr>
              <a:t>hát</a:t>
            </a:r>
            <a:r>
              <a:rPr lang="en-US" sz="6000" dirty="0" smtClean="0">
                <a:solidFill>
                  <a:schemeClr val="bg1"/>
                </a:solidFill>
              </a:rPr>
              <a:t> </a:t>
            </a:r>
            <a:r>
              <a:rPr lang="en-US" sz="6000" dirty="0" err="1" smtClean="0">
                <a:solidFill>
                  <a:schemeClr val="bg1"/>
                </a:solidFill>
              </a:rPr>
              <a:t>mới</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vui</a:t>
            </a:r>
            <a:r>
              <a:rPr lang="en-US" sz="6000" dirty="0" smtClean="0">
                <a:solidFill>
                  <a:schemeClr val="bg1"/>
                </a:solidFill>
              </a:rPr>
              <a:t> </a:t>
            </a:r>
            <a:r>
              <a:rPr lang="en-US" sz="6000" dirty="0" err="1" smtClean="0">
                <a:solidFill>
                  <a:schemeClr val="bg1"/>
                </a:solidFill>
              </a:rPr>
              <a:t>nhận</a:t>
            </a:r>
            <a:r>
              <a:rPr lang="en-US" sz="6000" dirty="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trọn</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a:t>
            </a:r>
            <a:endParaRPr lang="vi-VN" sz="6000" dirty="0">
              <a:solidFill>
                <a:schemeClr val="bg1"/>
              </a:solidFill>
            </a:endParaRPr>
          </a:p>
        </p:txBody>
      </p:sp>
    </p:spTree>
    <p:extLst>
      <p:ext uri="{BB962C8B-B14F-4D97-AF65-F5344CB8AC3E}">
        <p14:creationId xmlns:p14="http://schemas.microsoft.com/office/powerpoint/2010/main" val="3074452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355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355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048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048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32172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u="sng" dirty="0" err="1" smtClean="0">
                <a:solidFill>
                  <a:srgbClr val="FFFF00"/>
                </a:solidFill>
              </a:rPr>
              <a:t>Ca</a:t>
            </a:r>
            <a:r>
              <a:rPr lang="en-US" sz="6000" u="sng" dirty="0" smtClean="0">
                <a:solidFill>
                  <a:srgbClr val="FFFF00"/>
                </a:solidFill>
              </a:rPr>
              <a:t> </a:t>
            </a:r>
            <a:r>
              <a:rPr lang="en-US" sz="6000" u="sng" dirty="0" err="1" smtClean="0">
                <a:solidFill>
                  <a:srgbClr val="FFFF00"/>
                </a:solidFill>
              </a:rPr>
              <a:t>Nguyện</a:t>
            </a:r>
            <a:r>
              <a:rPr lang="en-US" sz="6000" u="sng" dirty="0" smtClean="0">
                <a:solidFill>
                  <a:srgbClr val="FFFF00"/>
                </a:solidFill>
              </a:rPr>
              <a:t> </a:t>
            </a:r>
            <a:r>
              <a:rPr lang="en-US" sz="6000" u="sng" dirty="0" err="1" smtClean="0">
                <a:solidFill>
                  <a:srgbClr val="FFFF00"/>
                </a:solidFill>
              </a:rPr>
              <a:t>Hiệp</a:t>
            </a:r>
            <a:r>
              <a:rPr lang="en-US" sz="6000" u="sng" dirty="0" smtClean="0">
                <a:solidFill>
                  <a:srgbClr val="FFFF00"/>
                </a:solidFill>
              </a:rPr>
              <a:t> </a:t>
            </a:r>
            <a:r>
              <a:rPr lang="en-US" sz="6000" u="sng" dirty="0" err="1" smtClean="0">
                <a:solidFill>
                  <a:srgbClr val="FFFF00"/>
                </a:solidFill>
              </a:rPr>
              <a:t>Lễ</a:t>
            </a:r>
            <a:r>
              <a:rPr lang="en-US" sz="6600" dirty="0" smtClean="0">
                <a:solidFill>
                  <a:srgbClr val="FFFF00"/>
                </a:solidFill>
              </a:rPr>
              <a:t/>
            </a:r>
            <a:br>
              <a:rPr lang="en-US" sz="6600" dirty="0" smtClean="0">
                <a:solidFill>
                  <a:srgbClr val="FFFF00"/>
                </a:solidFill>
              </a:rPr>
            </a:br>
            <a:r>
              <a:rPr lang="en-US" sz="8000" dirty="0" err="1" smtClean="0">
                <a:solidFill>
                  <a:srgbClr val="FFFF00"/>
                </a:solidFill>
              </a:rPr>
              <a:t>Xin</a:t>
            </a:r>
            <a:r>
              <a:rPr lang="en-US" sz="8000" dirty="0" smtClean="0">
                <a:solidFill>
                  <a:srgbClr val="FFFF00"/>
                </a:solidFill>
              </a:rPr>
              <a:t> Ở </a:t>
            </a:r>
            <a:r>
              <a:rPr lang="en-US" sz="8000" dirty="0" err="1" smtClean="0">
                <a:solidFill>
                  <a:srgbClr val="FFFF00"/>
                </a:solidFill>
              </a:rPr>
              <a:t>Với</a:t>
            </a:r>
            <a:r>
              <a:rPr lang="en-US" sz="8000" dirty="0" smtClean="0">
                <a:solidFill>
                  <a:srgbClr val="FFFF00"/>
                </a:solidFill>
              </a:rPr>
              <a:t> Con</a:t>
            </a:r>
            <a:br>
              <a:rPr lang="en-US" sz="8000" dirty="0" smtClean="0">
                <a:solidFill>
                  <a:srgbClr val="FFFF00"/>
                </a:solidFill>
              </a:rPr>
            </a:br>
            <a:r>
              <a:rPr lang="en-US" sz="6000" i="1" dirty="0" err="1" smtClean="0">
                <a:solidFill>
                  <a:schemeClr val="bg1"/>
                </a:solidFill>
              </a:rPr>
              <a:t>Viết</a:t>
            </a:r>
            <a:r>
              <a:rPr lang="en-US" sz="6000" i="1" dirty="0" smtClean="0">
                <a:solidFill>
                  <a:schemeClr val="bg1"/>
                </a:solidFill>
              </a:rPr>
              <a:t> Chung</a:t>
            </a:r>
            <a:endParaRPr lang="en-US" sz="6000" i="1" dirty="0">
              <a:solidFill>
                <a:schemeClr val="bg1"/>
              </a:solidFill>
            </a:endParaRPr>
          </a:p>
        </p:txBody>
      </p:sp>
    </p:spTree>
    <p:extLst>
      <p:ext uri="{BB962C8B-B14F-4D97-AF65-F5344CB8AC3E}">
        <p14:creationId xmlns:p14="http://schemas.microsoft.com/office/powerpoint/2010/main" val="4242645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smtClean="0">
                <a:solidFill>
                  <a:srgbClr val="FFFF00"/>
                </a:solidFill>
              </a:rPr>
              <a:t>Tk1</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đến</a:t>
            </a:r>
            <a:r>
              <a:rPr lang="en-US" sz="5600" dirty="0" smtClean="0">
                <a:solidFill>
                  <a:schemeClr val="bg1"/>
                </a:solidFill>
              </a:rPr>
              <a:t> </a:t>
            </a:r>
            <a:r>
              <a:rPr lang="en-US" sz="5600" dirty="0" err="1" smtClean="0">
                <a:solidFill>
                  <a:schemeClr val="bg1"/>
                </a:solidFill>
              </a:rPr>
              <a:t>thăm</a:t>
            </a:r>
            <a:r>
              <a:rPr lang="en-US" sz="5600" dirty="0" smtClean="0">
                <a:solidFill>
                  <a:schemeClr val="bg1"/>
                </a:solidFill>
              </a:rPr>
              <a:t> con </a:t>
            </a:r>
            <a:r>
              <a:rPr lang="en-US" sz="5600" dirty="0" err="1" smtClean="0">
                <a:solidFill>
                  <a:schemeClr val="bg1"/>
                </a:solidFill>
              </a:rPr>
              <a:t>xin</a:t>
            </a:r>
            <a:r>
              <a:rPr lang="en-US" sz="5600" dirty="0" smtClean="0">
                <a:solidFill>
                  <a:schemeClr val="bg1"/>
                </a:solidFill>
              </a:rPr>
              <a:t> ở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với</a:t>
            </a:r>
            <a:r>
              <a:rPr lang="en-US" sz="5600" dirty="0" smtClean="0">
                <a:solidFill>
                  <a:schemeClr val="bg1"/>
                </a:solidFill>
              </a:rPr>
              <a:t> con. </a:t>
            </a:r>
            <a:r>
              <a:rPr lang="en-US" sz="5600" dirty="0" err="1" smtClean="0">
                <a:solidFill>
                  <a:schemeClr val="bg1"/>
                </a:solidFill>
              </a:rPr>
              <a:t>Nuôi</a:t>
            </a:r>
            <a:r>
              <a:rPr lang="en-US" sz="5600" dirty="0" smtClean="0">
                <a:solidFill>
                  <a:schemeClr val="bg1"/>
                </a:solidFill>
              </a:rPr>
              <a:t> con </a:t>
            </a:r>
            <a:r>
              <a:rPr lang="en-US" sz="5600" dirty="0" err="1" smtClean="0">
                <a:solidFill>
                  <a:schemeClr val="bg1"/>
                </a:solidFill>
              </a:rPr>
              <a:t>bằng</a:t>
            </a:r>
            <a:r>
              <a:rPr lang="en-US" sz="5600" dirty="0" smtClean="0">
                <a:solidFill>
                  <a:schemeClr val="bg1"/>
                </a:solidFill>
              </a:rPr>
              <a:t> </a:t>
            </a:r>
            <a:r>
              <a:rPr lang="en-US" sz="5600" dirty="0" err="1" smtClean="0">
                <a:solidFill>
                  <a:schemeClr val="bg1"/>
                </a:solidFill>
              </a:rPr>
              <a:t>bánh</a:t>
            </a:r>
            <a:r>
              <a:rPr lang="en-US" sz="5600" dirty="0" smtClean="0">
                <a:solidFill>
                  <a:schemeClr val="bg1"/>
                </a:solidFill>
              </a:rPr>
              <a:t> </a:t>
            </a:r>
            <a:r>
              <a:rPr lang="en-US" sz="5600" dirty="0" err="1" smtClean="0">
                <a:solidFill>
                  <a:schemeClr val="bg1"/>
                </a:solidFill>
              </a:rPr>
              <a:t>hằng</a:t>
            </a:r>
            <a:r>
              <a:rPr lang="en-US" sz="5600" dirty="0" smtClean="0">
                <a:solidFill>
                  <a:schemeClr val="bg1"/>
                </a:solidFill>
              </a:rPr>
              <a:t> </a:t>
            </a:r>
            <a:r>
              <a:rPr lang="en-US" sz="5600" dirty="0" err="1" smtClean="0">
                <a:solidFill>
                  <a:schemeClr val="bg1"/>
                </a:solidFill>
              </a:rPr>
              <a:t>sống</a:t>
            </a:r>
            <a:r>
              <a:rPr lang="en-US" sz="5600" dirty="0" smtClean="0">
                <a:solidFill>
                  <a:schemeClr val="bg1"/>
                </a:solidFill>
              </a:rPr>
              <a:t> (ơ). </a:t>
            </a:r>
            <a:r>
              <a:rPr lang="en-US" sz="5600" dirty="0" err="1" smtClean="0">
                <a:solidFill>
                  <a:schemeClr val="bg1"/>
                </a:solidFill>
              </a:rPr>
              <a:t>Hồn</a:t>
            </a:r>
            <a:r>
              <a:rPr lang="en-US" sz="5600" dirty="0" smtClean="0">
                <a:solidFill>
                  <a:schemeClr val="bg1"/>
                </a:solidFill>
              </a:rPr>
              <a:t> </a:t>
            </a:r>
            <a:r>
              <a:rPr lang="en-US" sz="5600" dirty="0" err="1" smtClean="0">
                <a:solidFill>
                  <a:schemeClr val="bg1"/>
                </a:solidFill>
              </a:rPr>
              <a:t>xác</a:t>
            </a:r>
            <a:r>
              <a:rPr lang="en-US" sz="5600" dirty="0" smtClean="0">
                <a:solidFill>
                  <a:schemeClr val="bg1"/>
                </a:solidFill>
              </a:rPr>
              <a:t> con </a:t>
            </a:r>
            <a:r>
              <a:rPr lang="en-US" sz="5600" dirty="0" err="1" smtClean="0">
                <a:solidFill>
                  <a:schemeClr val="bg1"/>
                </a:solidFill>
              </a:rPr>
              <a:t>nên</a:t>
            </a:r>
            <a:r>
              <a:rPr lang="en-US" sz="5600" dirty="0" smtClean="0">
                <a:solidFill>
                  <a:schemeClr val="bg1"/>
                </a:solidFill>
              </a:rPr>
              <a:t> </a:t>
            </a:r>
            <a:r>
              <a:rPr lang="en-US" sz="5600" dirty="0" err="1" smtClean="0">
                <a:solidFill>
                  <a:schemeClr val="bg1"/>
                </a:solidFill>
              </a:rPr>
              <a:t>vẹn</a:t>
            </a:r>
            <a:r>
              <a:rPr lang="en-US" sz="5600" dirty="0" smtClean="0">
                <a:solidFill>
                  <a:schemeClr val="bg1"/>
                </a:solidFill>
              </a:rPr>
              <a:t> </a:t>
            </a:r>
            <a:r>
              <a:rPr lang="en-US" sz="5600" dirty="0" err="1" smtClean="0">
                <a:solidFill>
                  <a:schemeClr val="bg1"/>
                </a:solidFill>
              </a:rPr>
              <a:t>toàn</a:t>
            </a:r>
            <a:r>
              <a:rPr lang="en-US"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3093097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b="0" u="sng" dirty="0" err="1" smtClean="0">
                <a:solidFill>
                  <a:srgbClr val="FFFF00"/>
                </a:solidFill>
                <a:effectLst/>
                <a:latin typeface="+mj-lt"/>
              </a:rPr>
              <a:t>Ca</a:t>
            </a:r>
            <a:r>
              <a:rPr lang="en-US" sz="6000" b="0" u="sng" dirty="0" smtClean="0">
                <a:solidFill>
                  <a:srgbClr val="FFFF00"/>
                </a:solidFill>
                <a:effectLst/>
                <a:latin typeface="+mj-lt"/>
              </a:rPr>
              <a:t> </a:t>
            </a:r>
            <a:r>
              <a:rPr lang="en-US" sz="6000" b="0" u="sng" dirty="0" err="1">
                <a:solidFill>
                  <a:srgbClr val="FFFF00"/>
                </a:solidFill>
                <a:effectLst/>
                <a:latin typeface="+mj-lt"/>
              </a:rPr>
              <a:t>Nhập</a:t>
            </a:r>
            <a:r>
              <a:rPr lang="en-US" sz="6000" b="0" u="sng" dirty="0">
                <a:solidFill>
                  <a:srgbClr val="FFFF00"/>
                </a:solidFill>
                <a:effectLst/>
                <a:latin typeface="+mj-lt"/>
              </a:rPr>
              <a:t> </a:t>
            </a:r>
            <a:r>
              <a:rPr lang="en-US" sz="6000" b="0" u="sng" dirty="0" err="1">
                <a:solidFill>
                  <a:srgbClr val="FFFF00"/>
                </a:solidFill>
                <a:effectLst/>
                <a:latin typeface="+mj-lt"/>
              </a:rPr>
              <a:t>Lễ</a:t>
            </a:r>
            <a:r>
              <a:rPr lang="en-US" sz="8000" b="0" u="sng" dirty="0">
                <a:solidFill>
                  <a:srgbClr val="FFFF00"/>
                </a:solidFill>
                <a:effectLst/>
                <a:latin typeface="+mj-lt"/>
              </a:rPr>
              <a:t/>
            </a:r>
            <a:br>
              <a:rPr lang="en-US" sz="8000" b="0" u="sng" dirty="0">
                <a:solidFill>
                  <a:srgbClr val="FFFF00"/>
                </a:solidFill>
                <a:effectLst/>
                <a:latin typeface="+mj-lt"/>
              </a:rPr>
            </a:br>
            <a:r>
              <a:rPr lang="en-US" sz="6800" b="0" dirty="0" err="1" smtClean="0">
                <a:solidFill>
                  <a:srgbClr val="FFFF00"/>
                </a:solidFill>
                <a:effectLst/>
              </a:rPr>
              <a:t>Về</a:t>
            </a:r>
            <a:r>
              <a:rPr lang="en-US" sz="6800" b="0" dirty="0" smtClean="0">
                <a:solidFill>
                  <a:srgbClr val="FFFF00"/>
                </a:solidFill>
                <a:effectLst/>
              </a:rPr>
              <a:t> </a:t>
            </a:r>
            <a:r>
              <a:rPr lang="en-US" sz="6800" b="0" dirty="0" err="1" smtClean="0">
                <a:solidFill>
                  <a:srgbClr val="FFFF00"/>
                </a:solidFill>
                <a:effectLst/>
              </a:rPr>
              <a:t>Đây</a:t>
            </a:r>
            <a:r>
              <a:rPr lang="en-US" sz="6800" b="0" dirty="0" smtClean="0">
                <a:solidFill>
                  <a:srgbClr val="FFFF00"/>
                </a:solidFill>
                <a:effectLst/>
              </a:rPr>
              <a:t> </a:t>
            </a:r>
            <a:r>
              <a:rPr lang="en-US" sz="6800" b="0" dirty="0" err="1" smtClean="0">
                <a:solidFill>
                  <a:srgbClr val="FFFF00"/>
                </a:solidFill>
                <a:effectLst/>
              </a:rPr>
              <a:t>Hỡi</a:t>
            </a:r>
            <a:r>
              <a:rPr lang="en-US" sz="6800" b="0" dirty="0" smtClean="0">
                <a:solidFill>
                  <a:srgbClr val="FFFF00"/>
                </a:solidFill>
                <a:effectLst/>
              </a:rPr>
              <a:t> </a:t>
            </a:r>
            <a:r>
              <a:rPr lang="en-US" sz="6800" b="0" dirty="0" err="1" smtClean="0">
                <a:solidFill>
                  <a:srgbClr val="FFFF00"/>
                </a:solidFill>
                <a:effectLst/>
              </a:rPr>
              <a:t>Người</a:t>
            </a:r>
            <a:r>
              <a:rPr lang="en-US" sz="6800" b="0" dirty="0" smtClean="0">
                <a:solidFill>
                  <a:srgbClr val="FFFF00"/>
                </a:solidFill>
                <a:effectLst/>
              </a:rPr>
              <a:t/>
            </a:r>
            <a:br>
              <a:rPr lang="en-US" sz="6800" b="0" dirty="0" smtClean="0">
                <a:solidFill>
                  <a:srgbClr val="FFFF00"/>
                </a:solidFill>
                <a:effectLst/>
              </a:rPr>
            </a:br>
            <a:r>
              <a:rPr lang="en-US" sz="6000" b="0" i="1" dirty="0" err="1" smtClean="0">
                <a:solidFill>
                  <a:schemeClr val="bg1"/>
                </a:solidFill>
                <a:effectLst/>
                <a:latin typeface="+mj-lt"/>
              </a:rPr>
              <a:t>Lan</a:t>
            </a:r>
            <a:r>
              <a:rPr lang="en-US" sz="6000" b="0" i="1" dirty="0" smtClean="0">
                <a:solidFill>
                  <a:schemeClr val="bg1"/>
                </a:solidFill>
                <a:effectLst/>
                <a:latin typeface="+mj-lt"/>
              </a:rPr>
              <a:t> </a:t>
            </a:r>
            <a:r>
              <a:rPr lang="en-US" sz="6000" b="0" i="1" dirty="0" err="1" smtClean="0">
                <a:solidFill>
                  <a:schemeClr val="bg1"/>
                </a:solidFill>
                <a:effectLst/>
                <a:latin typeface="+mj-lt"/>
              </a:rPr>
              <a:t>Thanh</a:t>
            </a:r>
            <a:endParaRPr lang="en-US" sz="6000" b="0" i="1" dirty="0">
              <a:solidFill>
                <a:schemeClr val="bg1"/>
              </a:solidFill>
              <a:effectLst/>
              <a:latin typeface="+mj-lt"/>
            </a:endParaRPr>
          </a:p>
        </p:txBody>
      </p:sp>
    </p:spTree>
    <p:extLst>
      <p:ext uri="{BB962C8B-B14F-4D97-AF65-F5344CB8AC3E}">
        <p14:creationId xmlns:p14="http://schemas.microsoft.com/office/powerpoint/2010/main" val="4015240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4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dirty="0" smtClean="0">
                <a:solidFill>
                  <a:schemeClr val="bg1"/>
                </a:solidFill>
              </a:rPr>
              <a:t>Ở </a:t>
            </a:r>
            <a:r>
              <a:rPr lang="en-US" sz="6000" dirty="0" err="1" smtClean="0">
                <a:solidFill>
                  <a:schemeClr val="bg1"/>
                </a:solidFill>
              </a:rPr>
              <a:t>là</a:t>
            </a:r>
            <a:r>
              <a:rPr lang="en-US" sz="6000" dirty="0" smtClean="0">
                <a:solidFill>
                  <a:schemeClr val="bg1"/>
                </a:solidFill>
              </a:rPr>
              <a:t> ở </a:t>
            </a:r>
            <a:r>
              <a:rPr lang="en-US" sz="6000" dirty="0" err="1" smtClean="0">
                <a:solidFill>
                  <a:schemeClr val="bg1"/>
                </a:solidFill>
              </a:rPr>
              <a:t>cùng</a:t>
            </a:r>
            <a:r>
              <a:rPr lang="en-US" sz="6000" dirty="0" smtClean="0">
                <a:solidFill>
                  <a:schemeClr val="bg1"/>
                </a:solidFill>
              </a:rPr>
              <a:t> con. </a:t>
            </a:r>
            <a:br>
              <a:rPr lang="en-US" sz="6000" dirty="0" smtClean="0">
                <a:solidFill>
                  <a:schemeClr val="bg1"/>
                </a:solidFill>
              </a:rPr>
            </a:b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ở  </a:t>
            </a:r>
            <a:r>
              <a:rPr lang="en-US" sz="6000" dirty="0" err="1" smtClean="0">
                <a:solidFill>
                  <a:schemeClr val="bg1"/>
                </a:solidFill>
              </a:rPr>
              <a:t>là</a:t>
            </a:r>
            <a:r>
              <a:rPr lang="en-US" sz="6000" dirty="0" smtClean="0">
                <a:solidFill>
                  <a:schemeClr val="bg1"/>
                </a:solidFill>
              </a:rPr>
              <a:t>  ở </a:t>
            </a:r>
            <a:r>
              <a:rPr lang="en-US" sz="6000" dirty="0" err="1" smtClean="0">
                <a:solidFill>
                  <a:schemeClr val="bg1"/>
                </a:solidFill>
              </a:rPr>
              <a:t>cùng</a:t>
            </a:r>
            <a:r>
              <a:rPr lang="en-US" sz="6000" dirty="0" smtClean="0">
                <a:solidFill>
                  <a:schemeClr val="bg1"/>
                </a:solidFill>
              </a:rPr>
              <a:t> con.</a:t>
            </a:r>
            <a:endParaRPr lang="en-US" sz="6000" b="0" dirty="0">
              <a:solidFill>
                <a:schemeClr val="bg1"/>
              </a:solidFill>
              <a:effectLst/>
            </a:endParaRPr>
          </a:p>
        </p:txBody>
      </p:sp>
    </p:spTree>
    <p:extLst>
      <p:ext uri="{BB962C8B-B14F-4D97-AF65-F5344CB8AC3E}">
        <p14:creationId xmlns:p14="http://schemas.microsoft.com/office/powerpoint/2010/main" val="3753144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FFFF00"/>
                </a:solidFill>
              </a:rPr>
              <a:t>Tk2</a:t>
            </a:r>
            <a:r>
              <a:rPr lang="en-US" sz="5400" b="0" u="sng" dirty="0" smtClean="0">
                <a:solidFill>
                  <a:srgbClr val="FFFF00"/>
                </a:solidFill>
                <a:effectLst/>
              </a:rPr>
              <a:t>:</a:t>
            </a:r>
            <a:r>
              <a:rPr lang="en-US" sz="5400" b="0" dirty="0" smtClean="0">
                <a:solidFill>
                  <a:schemeClr val="bg1"/>
                </a:solidFill>
                <a:effectLst/>
              </a:rPr>
              <a:t> </a:t>
            </a:r>
            <a:r>
              <a:rPr lang="en-US" sz="5400" dirty="0" err="1" smtClean="0">
                <a:solidFill>
                  <a:schemeClr val="bg1"/>
                </a:solidFill>
              </a:rPr>
              <a:t>Bánh</a:t>
            </a:r>
            <a:r>
              <a:rPr lang="en-US" sz="5400" dirty="0" smtClean="0">
                <a:solidFill>
                  <a:schemeClr val="bg1"/>
                </a:solidFill>
              </a:rPr>
              <a:t> </a:t>
            </a:r>
            <a:r>
              <a:rPr lang="en-US" sz="5400" dirty="0" err="1" smtClean="0">
                <a:solidFill>
                  <a:schemeClr val="bg1"/>
                </a:solidFill>
              </a:rPr>
              <a:t>Thánh</a:t>
            </a:r>
            <a:r>
              <a:rPr lang="en-US" sz="5400" dirty="0" smtClean="0">
                <a:solidFill>
                  <a:schemeClr val="bg1"/>
                </a:solidFill>
              </a:rPr>
              <a:t> Cha ban chia </a:t>
            </a:r>
            <a:r>
              <a:rPr lang="en-US" sz="5400" dirty="0" err="1" smtClean="0">
                <a:solidFill>
                  <a:schemeClr val="bg1"/>
                </a:solidFill>
              </a:rPr>
              <a:t>sẻ</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bốn</a:t>
            </a:r>
            <a:r>
              <a:rPr lang="en-US" sz="5400" dirty="0" smtClean="0">
                <a:solidFill>
                  <a:schemeClr val="bg1"/>
                </a:solidFill>
              </a:rPr>
              <a:t> </a:t>
            </a:r>
            <a:r>
              <a:rPr lang="en-US" sz="5400" dirty="0" err="1" smtClean="0">
                <a:solidFill>
                  <a:schemeClr val="bg1"/>
                </a:solidFill>
              </a:rPr>
              <a:t>phương</a:t>
            </a:r>
            <a:r>
              <a:rPr lang="en-US" sz="5400" dirty="0" smtClean="0">
                <a:solidFill>
                  <a:schemeClr val="bg1"/>
                </a:solidFill>
              </a:rPr>
              <a:t>. Con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vào</a:t>
            </a:r>
            <a:r>
              <a:rPr lang="en-US" sz="5400" dirty="0" smtClean="0">
                <a:solidFill>
                  <a:schemeClr val="bg1"/>
                </a:solidFill>
              </a:rPr>
              <a:t> </a:t>
            </a:r>
            <a:r>
              <a:rPr lang="en-US" sz="5400" dirty="0" err="1" smtClean="0">
                <a:solidFill>
                  <a:schemeClr val="bg1"/>
                </a:solidFill>
              </a:rPr>
              <a:t>trong</a:t>
            </a:r>
            <a:r>
              <a:rPr lang="en-US" sz="5400" dirty="0" smtClean="0">
                <a:solidFill>
                  <a:schemeClr val="bg1"/>
                </a:solidFill>
              </a:rPr>
              <a:t> </a:t>
            </a:r>
            <a:r>
              <a:rPr lang="en-US" sz="5400" dirty="0" err="1" smtClean="0">
                <a:solidFill>
                  <a:schemeClr val="bg1"/>
                </a:solidFill>
              </a:rPr>
              <a:t>cuộc</a:t>
            </a:r>
            <a:r>
              <a:rPr lang="en-US" sz="5400" dirty="0" smtClean="0">
                <a:solidFill>
                  <a:schemeClr val="bg1"/>
                </a:solidFill>
              </a:rPr>
              <a:t> </a:t>
            </a:r>
            <a:r>
              <a:rPr lang="en-US" sz="5400" dirty="0" err="1" smtClean="0">
                <a:solidFill>
                  <a:schemeClr val="bg1"/>
                </a:solidFill>
              </a:rPr>
              <a:t>sống</a:t>
            </a:r>
            <a:r>
              <a:rPr lang="en-US" sz="5400" dirty="0">
                <a:solidFill>
                  <a:schemeClr val="bg1"/>
                </a:solidFill>
              </a:rPr>
              <a:t> </a:t>
            </a:r>
            <a:r>
              <a:rPr lang="en-US" sz="5400" dirty="0" smtClean="0">
                <a:solidFill>
                  <a:schemeClr val="bg1"/>
                </a:solidFill>
              </a:rPr>
              <a:t>(ơ) </a:t>
            </a:r>
            <a:r>
              <a:rPr lang="en-US" sz="5400" dirty="0" err="1" smtClean="0">
                <a:solidFill>
                  <a:schemeClr val="bg1"/>
                </a:solidFill>
              </a:rPr>
              <a:t>thương</a:t>
            </a:r>
            <a:r>
              <a:rPr lang="en-US" sz="5400" dirty="0" smtClean="0">
                <a:solidFill>
                  <a:schemeClr val="bg1"/>
                </a:solidFill>
              </a:rPr>
              <a:t> </a:t>
            </a:r>
            <a:r>
              <a:rPr lang="en-US" sz="5400" dirty="0" err="1" smtClean="0">
                <a:solidFill>
                  <a:schemeClr val="bg1"/>
                </a:solidFill>
              </a:rPr>
              <a:t>mến</a:t>
            </a:r>
            <a:r>
              <a:rPr lang="en-US" sz="5400" dirty="0" smtClean="0">
                <a:solidFill>
                  <a:schemeClr val="bg1"/>
                </a:solidFill>
              </a:rPr>
              <a:t> </a:t>
            </a:r>
            <a:r>
              <a:rPr lang="en-US" sz="5400" dirty="0" err="1" smtClean="0">
                <a:solidFill>
                  <a:schemeClr val="bg1"/>
                </a:solidFill>
              </a:rPr>
              <a:t>anh</a:t>
            </a:r>
            <a:r>
              <a:rPr lang="en-US" sz="5400" dirty="0" smtClean="0">
                <a:solidFill>
                  <a:schemeClr val="bg1"/>
                </a:solidFill>
              </a:rPr>
              <a:t> </a:t>
            </a:r>
            <a:r>
              <a:rPr lang="en-US" sz="5400" dirty="0" err="1" smtClean="0">
                <a:solidFill>
                  <a:schemeClr val="bg1"/>
                </a:solidFill>
              </a:rPr>
              <a:t>em</a:t>
            </a:r>
            <a:r>
              <a:rPr lang="en-US" sz="5400" dirty="0" smtClean="0">
                <a:solidFill>
                  <a:schemeClr val="bg1"/>
                </a:solidFill>
              </a:rPr>
              <a:t> </a:t>
            </a:r>
            <a:r>
              <a:rPr lang="en-US" sz="5400" dirty="0" err="1" smtClean="0">
                <a:solidFill>
                  <a:schemeClr val="bg1"/>
                </a:solidFill>
              </a:rPr>
              <a:t>thật</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1360884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4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dirty="0" smtClean="0">
                <a:solidFill>
                  <a:schemeClr val="bg1"/>
                </a:solidFill>
              </a:rPr>
              <a:t>Ở </a:t>
            </a:r>
            <a:r>
              <a:rPr lang="en-US" sz="6000" dirty="0" err="1" smtClean="0">
                <a:solidFill>
                  <a:schemeClr val="bg1"/>
                </a:solidFill>
              </a:rPr>
              <a:t>là</a:t>
            </a:r>
            <a:r>
              <a:rPr lang="en-US" sz="6000" dirty="0" smtClean="0">
                <a:solidFill>
                  <a:schemeClr val="bg1"/>
                </a:solidFill>
              </a:rPr>
              <a:t> ở </a:t>
            </a:r>
            <a:r>
              <a:rPr lang="en-US" sz="6000" dirty="0" err="1" smtClean="0">
                <a:solidFill>
                  <a:schemeClr val="bg1"/>
                </a:solidFill>
              </a:rPr>
              <a:t>cùng</a:t>
            </a:r>
            <a:r>
              <a:rPr lang="en-US" sz="6000" dirty="0" smtClean="0">
                <a:solidFill>
                  <a:schemeClr val="bg1"/>
                </a:solidFill>
              </a:rPr>
              <a:t> con. </a:t>
            </a:r>
            <a:br>
              <a:rPr lang="en-US" sz="6000" dirty="0" smtClean="0">
                <a:solidFill>
                  <a:schemeClr val="bg1"/>
                </a:solidFill>
              </a:rPr>
            </a:b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ở  </a:t>
            </a:r>
            <a:r>
              <a:rPr lang="en-US" sz="6000" dirty="0" err="1" smtClean="0">
                <a:solidFill>
                  <a:schemeClr val="bg1"/>
                </a:solidFill>
              </a:rPr>
              <a:t>là</a:t>
            </a:r>
            <a:r>
              <a:rPr lang="en-US" sz="6000" dirty="0" smtClean="0">
                <a:solidFill>
                  <a:schemeClr val="bg1"/>
                </a:solidFill>
              </a:rPr>
              <a:t>  ở </a:t>
            </a:r>
            <a:r>
              <a:rPr lang="en-US" sz="6000" dirty="0" err="1" smtClean="0">
                <a:solidFill>
                  <a:schemeClr val="bg1"/>
                </a:solidFill>
              </a:rPr>
              <a:t>cùng</a:t>
            </a:r>
            <a:r>
              <a:rPr lang="en-US" sz="6000" dirty="0" smtClean="0">
                <a:solidFill>
                  <a:schemeClr val="bg1"/>
                </a:solidFill>
              </a:rPr>
              <a:t> con.</a:t>
            </a:r>
            <a:endParaRPr lang="en-US" sz="6000" b="0" dirty="0">
              <a:solidFill>
                <a:schemeClr val="bg1"/>
              </a:solidFill>
              <a:effectLst/>
            </a:endParaRPr>
          </a:p>
        </p:txBody>
      </p:sp>
    </p:spTree>
    <p:extLst>
      <p:ext uri="{BB962C8B-B14F-4D97-AF65-F5344CB8AC3E}">
        <p14:creationId xmlns:p14="http://schemas.microsoft.com/office/powerpoint/2010/main" val="669237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500" u="sng" dirty="0" smtClean="0">
                <a:solidFill>
                  <a:srgbClr val="FFFF00"/>
                </a:solidFill>
              </a:rPr>
              <a:t>Tk3</a:t>
            </a:r>
            <a:r>
              <a:rPr lang="en-US" sz="5500" b="0" u="sng" dirty="0" smtClean="0">
                <a:solidFill>
                  <a:srgbClr val="FFFF00"/>
                </a:solidFill>
                <a:effectLst/>
              </a:rPr>
              <a:t>:</a:t>
            </a:r>
            <a:r>
              <a:rPr lang="en-US" sz="5500" b="0" dirty="0" smtClean="0">
                <a:solidFill>
                  <a:schemeClr val="bg1"/>
                </a:solidFill>
                <a:effectLst/>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đến</a:t>
            </a:r>
            <a:r>
              <a:rPr lang="en-US" sz="5500" dirty="0" smtClean="0">
                <a:solidFill>
                  <a:schemeClr val="bg1"/>
                </a:solidFill>
              </a:rPr>
              <a:t> </a:t>
            </a:r>
            <a:r>
              <a:rPr lang="en-US" sz="5500" dirty="0" err="1" smtClean="0">
                <a:solidFill>
                  <a:schemeClr val="bg1"/>
                </a:solidFill>
              </a:rPr>
              <a:t>thăm</a:t>
            </a:r>
            <a:r>
              <a:rPr lang="en-US" sz="5500" dirty="0" smtClean="0">
                <a:solidFill>
                  <a:schemeClr val="bg1"/>
                </a:solidFill>
              </a:rPr>
              <a:t> con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sống</a:t>
            </a:r>
            <a:r>
              <a:rPr lang="en-US" sz="5500" dirty="0" smtClean="0">
                <a:solidFill>
                  <a:schemeClr val="bg1"/>
                </a:solidFill>
              </a:rPr>
              <a:t> </a:t>
            </a:r>
            <a:r>
              <a:rPr lang="en-US" sz="5500" dirty="0" err="1" smtClean="0">
                <a:solidFill>
                  <a:schemeClr val="bg1"/>
                </a:solidFill>
              </a:rPr>
              <a:t>dễ</a:t>
            </a:r>
            <a:r>
              <a:rPr lang="en-US" sz="5500" dirty="0" smtClean="0">
                <a:solidFill>
                  <a:schemeClr val="bg1"/>
                </a:solidFill>
              </a:rPr>
              <a:t> </a:t>
            </a:r>
            <a:r>
              <a:rPr lang="en-US" sz="5500" dirty="0" err="1" smtClean="0">
                <a:solidFill>
                  <a:schemeClr val="bg1"/>
                </a:solidFill>
              </a:rPr>
              <a:t>thương</a:t>
            </a:r>
            <a:r>
              <a:rPr lang="en-US" sz="5500" dirty="0" smtClean="0">
                <a:solidFill>
                  <a:schemeClr val="bg1"/>
                </a:solidFill>
              </a:rPr>
              <a:t>. Lo </a:t>
            </a:r>
            <a:r>
              <a:rPr lang="en-US" sz="5500" dirty="0" err="1" smtClean="0">
                <a:solidFill>
                  <a:schemeClr val="bg1"/>
                </a:solidFill>
              </a:rPr>
              <a:t>toan</a:t>
            </a:r>
            <a:r>
              <a:rPr lang="en-US" sz="5500" dirty="0" smtClean="0">
                <a:solidFill>
                  <a:schemeClr val="bg1"/>
                </a:solidFill>
              </a:rPr>
              <a:t> </a:t>
            </a:r>
            <a:r>
              <a:rPr lang="en-US" sz="5500" dirty="0" err="1" smtClean="0">
                <a:solidFill>
                  <a:schemeClr val="bg1"/>
                </a:solidFill>
              </a:rPr>
              <a:t>buồn</a:t>
            </a:r>
            <a:r>
              <a:rPr lang="en-US" sz="5500" dirty="0" smtClean="0">
                <a:solidFill>
                  <a:schemeClr val="bg1"/>
                </a:solidFill>
              </a:rPr>
              <a:t> </a:t>
            </a:r>
            <a:r>
              <a:rPr lang="en-US" sz="5500" dirty="0" err="1" smtClean="0">
                <a:solidFill>
                  <a:schemeClr val="bg1"/>
                </a:solidFill>
              </a:rPr>
              <a:t>vui</a:t>
            </a:r>
            <a:r>
              <a:rPr lang="en-US" sz="5500" dirty="0" smtClean="0">
                <a:solidFill>
                  <a:schemeClr val="bg1"/>
                </a:solidFill>
              </a:rPr>
              <a:t> </a:t>
            </a:r>
            <a:r>
              <a:rPr lang="en-US" sz="5500" dirty="0" err="1" smtClean="0">
                <a:solidFill>
                  <a:schemeClr val="bg1"/>
                </a:solidFill>
              </a:rPr>
              <a:t>chiều</a:t>
            </a:r>
            <a:r>
              <a:rPr lang="en-US" sz="5500" dirty="0" smtClean="0">
                <a:solidFill>
                  <a:schemeClr val="bg1"/>
                </a:solidFill>
              </a:rPr>
              <a:t> </a:t>
            </a:r>
            <a:r>
              <a:rPr lang="en-US" sz="5500" dirty="0" err="1" smtClean="0">
                <a:solidFill>
                  <a:schemeClr val="bg1"/>
                </a:solidFill>
              </a:rPr>
              <a:t>sớm</a:t>
            </a:r>
            <a:r>
              <a:rPr lang="en-US" sz="5500" dirty="0" smtClean="0">
                <a:solidFill>
                  <a:schemeClr val="bg1"/>
                </a:solidFill>
              </a:rPr>
              <a:t> (ơ)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dẫn</a:t>
            </a:r>
            <a:r>
              <a:rPr lang="en-US" sz="5500" dirty="0" smtClean="0">
                <a:solidFill>
                  <a:schemeClr val="bg1"/>
                </a:solidFill>
              </a:rPr>
              <a:t> con </a:t>
            </a:r>
            <a:r>
              <a:rPr lang="en-US" sz="5500" dirty="0" err="1" smtClean="0">
                <a:solidFill>
                  <a:schemeClr val="bg1"/>
                </a:solidFill>
              </a:rPr>
              <a:t>luôn</a:t>
            </a:r>
            <a:r>
              <a:rPr lang="en-US" sz="5500" dirty="0" smtClean="0">
                <a:solidFill>
                  <a:schemeClr val="bg1"/>
                </a:solidFill>
              </a:rPr>
              <a:t> </a:t>
            </a:r>
            <a:r>
              <a:rPr lang="en-US" sz="5500" dirty="0" err="1" smtClean="0">
                <a:solidFill>
                  <a:schemeClr val="bg1"/>
                </a:solidFill>
              </a:rPr>
              <a:t>thẳng</a:t>
            </a:r>
            <a:r>
              <a:rPr lang="en-US" sz="5500" dirty="0" smtClean="0">
                <a:solidFill>
                  <a:schemeClr val="bg1"/>
                </a:solidFill>
              </a:rPr>
              <a:t> </a:t>
            </a:r>
            <a:r>
              <a:rPr lang="en-US" sz="5500" dirty="0" err="1" smtClean="0">
                <a:solidFill>
                  <a:schemeClr val="bg1"/>
                </a:solidFill>
              </a:rPr>
              <a:t>đường</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2759733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4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dirty="0" smtClean="0">
                <a:solidFill>
                  <a:schemeClr val="bg1"/>
                </a:solidFill>
              </a:rPr>
              <a:t>Ở </a:t>
            </a:r>
            <a:r>
              <a:rPr lang="en-US" sz="6000" dirty="0" err="1" smtClean="0">
                <a:solidFill>
                  <a:schemeClr val="bg1"/>
                </a:solidFill>
              </a:rPr>
              <a:t>là</a:t>
            </a:r>
            <a:r>
              <a:rPr lang="en-US" sz="6000" dirty="0" smtClean="0">
                <a:solidFill>
                  <a:schemeClr val="bg1"/>
                </a:solidFill>
              </a:rPr>
              <a:t> ở </a:t>
            </a:r>
            <a:r>
              <a:rPr lang="en-US" sz="6000" dirty="0" err="1" smtClean="0">
                <a:solidFill>
                  <a:schemeClr val="bg1"/>
                </a:solidFill>
              </a:rPr>
              <a:t>cùng</a:t>
            </a:r>
            <a:r>
              <a:rPr lang="en-US" sz="6000" dirty="0" smtClean="0">
                <a:solidFill>
                  <a:schemeClr val="bg1"/>
                </a:solidFill>
              </a:rPr>
              <a:t> con. </a:t>
            </a:r>
            <a:br>
              <a:rPr lang="en-US" sz="6000" dirty="0" smtClean="0">
                <a:solidFill>
                  <a:schemeClr val="bg1"/>
                </a:solidFill>
              </a:rPr>
            </a:b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ở  </a:t>
            </a:r>
            <a:r>
              <a:rPr lang="en-US" sz="6000" dirty="0" err="1" smtClean="0">
                <a:solidFill>
                  <a:schemeClr val="bg1"/>
                </a:solidFill>
              </a:rPr>
              <a:t>là</a:t>
            </a:r>
            <a:r>
              <a:rPr lang="en-US" sz="6000" dirty="0" smtClean="0">
                <a:solidFill>
                  <a:schemeClr val="bg1"/>
                </a:solidFill>
              </a:rPr>
              <a:t>  ở </a:t>
            </a:r>
            <a:r>
              <a:rPr lang="en-US" sz="6000" dirty="0" err="1" smtClean="0">
                <a:solidFill>
                  <a:schemeClr val="bg1"/>
                </a:solidFill>
              </a:rPr>
              <a:t>cùng</a:t>
            </a:r>
            <a:r>
              <a:rPr lang="en-US" sz="6000" dirty="0" smtClean="0">
                <a:solidFill>
                  <a:schemeClr val="bg1"/>
                </a:solidFill>
              </a:rPr>
              <a:t> con.</a:t>
            </a:r>
            <a:endParaRPr lang="en-US" sz="6000" b="0" dirty="0">
              <a:solidFill>
                <a:schemeClr val="bg1"/>
              </a:solidFill>
              <a:effectLst/>
            </a:endParaRPr>
          </a:p>
        </p:txBody>
      </p:sp>
    </p:spTree>
    <p:extLst>
      <p:ext uri="{BB962C8B-B14F-4D97-AF65-F5344CB8AC3E}">
        <p14:creationId xmlns:p14="http://schemas.microsoft.com/office/powerpoint/2010/main" val="23960476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FFFF00"/>
                </a:solidFill>
              </a:rPr>
              <a:t>Tk4</a:t>
            </a:r>
            <a:r>
              <a:rPr lang="en-US" sz="5400" b="0" u="sng" dirty="0" smtClean="0">
                <a:solidFill>
                  <a:srgbClr val="FFFF00"/>
                </a:solidFill>
                <a:effectLst/>
              </a:rPr>
              <a:t>:</a:t>
            </a:r>
            <a:r>
              <a:rPr lang="en-US" sz="5400" b="0" dirty="0" smtClean="0">
                <a:solidFill>
                  <a:schemeClr val="bg1"/>
                </a:solidFill>
                <a:effectLst/>
              </a:rPr>
              <a:t> </a:t>
            </a:r>
            <a:r>
              <a:rPr lang="en-US" sz="5400" dirty="0" err="1" smtClean="0">
                <a:solidFill>
                  <a:schemeClr val="bg1"/>
                </a:solidFill>
              </a:rPr>
              <a:t>Máu</a:t>
            </a:r>
            <a:r>
              <a:rPr lang="en-US" sz="5400" dirty="0" smtClean="0">
                <a:solidFill>
                  <a:schemeClr val="bg1"/>
                </a:solidFill>
              </a:rPr>
              <a:t> </a:t>
            </a:r>
            <a:r>
              <a:rPr lang="en-US" sz="5400" dirty="0" err="1" smtClean="0">
                <a:solidFill>
                  <a:schemeClr val="bg1"/>
                </a:solidFill>
              </a:rPr>
              <a:t>Thánh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thương</a:t>
            </a:r>
            <a:r>
              <a:rPr lang="en-US" sz="5400" dirty="0" smtClean="0">
                <a:solidFill>
                  <a:schemeClr val="bg1"/>
                </a:solidFill>
              </a:rPr>
              <a:t> </a:t>
            </a:r>
            <a:r>
              <a:rPr lang="en-US" sz="5400" dirty="0" err="1" smtClean="0">
                <a:solidFill>
                  <a:schemeClr val="bg1"/>
                </a:solidFill>
              </a:rPr>
              <a:t>rửa</a:t>
            </a:r>
            <a:r>
              <a:rPr lang="en-US" sz="5400" dirty="0" smtClean="0">
                <a:solidFill>
                  <a:schemeClr val="bg1"/>
                </a:solidFill>
              </a:rPr>
              <a:t> </a:t>
            </a:r>
            <a:r>
              <a:rPr lang="en-US" sz="5400" dirty="0" err="1" smtClean="0">
                <a:solidFill>
                  <a:schemeClr val="bg1"/>
                </a:solidFill>
              </a:rPr>
              <a:t>sạch</a:t>
            </a:r>
            <a:r>
              <a:rPr lang="en-US" sz="5400" dirty="0" smtClean="0">
                <a:solidFill>
                  <a:schemeClr val="bg1"/>
                </a:solidFill>
              </a:rPr>
              <a:t> </a:t>
            </a:r>
            <a:r>
              <a:rPr lang="en-US" sz="5400" dirty="0" err="1" smtClean="0">
                <a:solidFill>
                  <a:schemeClr val="bg1"/>
                </a:solidFill>
              </a:rPr>
              <a:t>tội</a:t>
            </a:r>
            <a:r>
              <a:rPr lang="en-US" sz="5400" dirty="0" smtClean="0">
                <a:solidFill>
                  <a:schemeClr val="bg1"/>
                </a:solidFill>
              </a:rPr>
              <a:t> </a:t>
            </a:r>
            <a:r>
              <a:rPr lang="en-US" sz="5400" dirty="0" err="1" smtClean="0">
                <a:solidFill>
                  <a:schemeClr val="bg1"/>
                </a:solidFill>
              </a:rPr>
              <a:t>thế</a:t>
            </a:r>
            <a:r>
              <a:rPr lang="en-US" sz="5400" dirty="0" smtClean="0">
                <a:solidFill>
                  <a:schemeClr val="bg1"/>
                </a:solidFill>
              </a:rPr>
              <a:t> </a:t>
            </a:r>
            <a:r>
              <a:rPr lang="en-US" sz="5400" dirty="0" err="1" smtClean="0">
                <a:solidFill>
                  <a:schemeClr val="bg1"/>
                </a:solidFill>
              </a:rPr>
              <a:t>nhân</a:t>
            </a:r>
            <a:r>
              <a:rPr lang="en-US" sz="5400" dirty="0" smtClean="0">
                <a:solidFill>
                  <a:schemeClr val="bg1"/>
                </a:solidFill>
              </a:rPr>
              <a:t>. </a:t>
            </a:r>
            <a:r>
              <a:rPr lang="en-US" sz="5400" dirty="0" err="1" smtClean="0">
                <a:solidFill>
                  <a:schemeClr val="bg1"/>
                </a:solidFill>
              </a:rPr>
              <a:t>Tâm</a:t>
            </a:r>
            <a:r>
              <a:rPr lang="en-US" sz="5400" dirty="0" smtClean="0">
                <a:solidFill>
                  <a:schemeClr val="bg1"/>
                </a:solidFill>
              </a:rPr>
              <a:t> </a:t>
            </a:r>
            <a:r>
              <a:rPr lang="en-US" sz="5400" dirty="0" err="1" smtClean="0">
                <a:solidFill>
                  <a:schemeClr val="bg1"/>
                </a:solidFill>
              </a:rPr>
              <a:t>tư</a:t>
            </a:r>
            <a:r>
              <a:rPr lang="en-US" sz="5400" dirty="0" smtClean="0">
                <a:solidFill>
                  <a:schemeClr val="bg1"/>
                </a:solidFill>
              </a:rPr>
              <a:t> </a:t>
            </a:r>
            <a:r>
              <a:rPr lang="en-US" sz="5400" dirty="0" err="1" smtClean="0">
                <a:solidFill>
                  <a:schemeClr val="bg1"/>
                </a:solidFill>
              </a:rPr>
              <a:t>này</a:t>
            </a:r>
            <a:r>
              <a:rPr lang="en-US" sz="5400" dirty="0" smtClean="0">
                <a:solidFill>
                  <a:schemeClr val="bg1"/>
                </a:solidFill>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nguyện</a:t>
            </a:r>
            <a:r>
              <a:rPr lang="en-US" sz="5400" dirty="0" smtClean="0">
                <a:solidFill>
                  <a:schemeClr val="bg1"/>
                </a:solidFill>
              </a:rPr>
              <a:t> </a:t>
            </a:r>
            <a:r>
              <a:rPr lang="en-US" sz="5400" dirty="0" err="1" smtClean="0">
                <a:solidFill>
                  <a:schemeClr val="bg1"/>
                </a:solidFill>
              </a:rPr>
              <a:t>ước</a:t>
            </a:r>
            <a:r>
              <a:rPr lang="en-US" sz="5400" dirty="0" smtClean="0">
                <a:solidFill>
                  <a:schemeClr val="bg1"/>
                </a:solidFill>
              </a:rPr>
              <a:t> (ơ)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chứng</a:t>
            </a:r>
            <a:r>
              <a:rPr lang="en-US" sz="5400" dirty="0" smtClean="0">
                <a:solidFill>
                  <a:schemeClr val="bg1"/>
                </a:solidFill>
              </a:rPr>
              <a:t> </a:t>
            </a:r>
            <a:r>
              <a:rPr lang="en-US" sz="5400" dirty="0" err="1" smtClean="0">
                <a:solidFill>
                  <a:schemeClr val="bg1"/>
                </a:solidFill>
              </a:rPr>
              <a:t>nhân</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thủy</a:t>
            </a:r>
            <a:r>
              <a:rPr lang="en-US" sz="5400" dirty="0" smtClean="0">
                <a:solidFill>
                  <a:schemeClr val="bg1"/>
                </a:solidFill>
              </a:rPr>
              <a:t> </a:t>
            </a:r>
            <a:r>
              <a:rPr lang="en-US" sz="5400" dirty="0" err="1" smtClean="0">
                <a:solidFill>
                  <a:schemeClr val="bg1"/>
                </a:solidFill>
              </a:rPr>
              <a:t>chung</a:t>
            </a:r>
            <a:r>
              <a:rPr lang="en-US"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844675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4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dirty="0" smtClean="0">
                <a:solidFill>
                  <a:schemeClr val="bg1"/>
                </a:solidFill>
              </a:rPr>
              <a:t>Ở </a:t>
            </a:r>
            <a:r>
              <a:rPr lang="en-US" sz="6000" dirty="0" err="1" smtClean="0">
                <a:solidFill>
                  <a:schemeClr val="bg1"/>
                </a:solidFill>
              </a:rPr>
              <a:t>là</a:t>
            </a:r>
            <a:r>
              <a:rPr lang="en-US" sz="6000" dirty="0" smtClean="0">
                <a:solidFill>
                  <a:schemeClr val="bg1"/>
                </a:solidFill>
              </a:rPr>
              <a:t> ở </a:t>
            </a:r>
            <a:r>
              <a:rPr lang="en-US" sz="6000" dirty="0" err="1" smtClean="0">
                <a:solidFill>
                  <a:schemeClr val="bg1"/>
                </a:solidFill>
              </a:rPr>
              <a:t>cùng</a:t>
            </a:r>
            <a:r>
              <a:rPr lang="en-US" sz="6000" dirty="0" smtClean="0">
                <a:solidFill>
                  <a:schemeClr val="bg1"/>
                </a:solidFill>
              </a:rPr>
              <a:t> con. </a:t>
            </a:r>
            <a:br>
              <a:rPr lang="en-US" sz="6000" dirty="0" smtClean="0">
                <a:solidFill>
                  <a:schemeClr val="bg1"/>
                </a:solidFill>
              </a:rPr>
            </a:b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ở  </a:t>
            </a:r>
            <a:r>
              <a:rPr lang="en-US" sz="6000" dirty="0" err="1" smtClean="0">
                <a:solidFill>
                  <a:schemeClr val="bg1"/>
                </a:solidFill>
              </a:rPr>
              <a:t>là</a:t>
            </a:r>
            <a:r>
              <a:rPr lang="en-US" sz="6000" dirty="0" smtClean="0">
                <a:solidFill>
                  <a:schemeClr val="bg1"/>
                </a:solidFill>
              </a:rPr>
              <a:t>  ở </a:t>
            </a:r>
            <a:r>
              <a:rPr lang="en-US" sz="6000" dirty="0" err="1" smtClean="0">
                <a:solidFill>
                  <a:schemeClr val="bg1"/>
                </a:solidFill>
              </a:rPr>
              <a:t>cùng</a:t>
            </a:r>
            <a:r>
              <a:rPr lang="en-US" sz="6000" dirty="0" smtClean="0">
                <a:solidFill>
                  <a:schemeClr val="bg1"/>
                </a:solidFill>
              </a:rPr>
              <a:t> con.</a:t>
            </a:r>
            <a:endParaRPr lang="en-US" sz="6000" b="0" dirty="0">
              <a:solidFill>
                <a:schemeClr val="bg1"/>
              </a:solidFill>
              <a:effectLst/>
            </a:endParaRPr>
          </a:p>
        </p:txBody>
      </p:sp>
    </p:spTree>
    <p:extLst>
      <p:ext uri="{BB962C8B-B14F-4D97-AF65-F5344CB8AC3E}">
        <p14:creationId xmlns:p14="http://schemas.microsoft.com/office/powerpoint/2010/main" val="36109438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81490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048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048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9754724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700" b="0" u="sng" dirty="0" err="1" smtClean="0">
                <a:solidFill>
                  <a:srgbClr val="FFFF00"/>
                </a:solidFill>
                <a:effectLst/>
              </a:rPr>
              <a:t>Ca</a:t>
            </a:r>
            <a:r>
              <a:rPr lang="en-US" sz="6700" b="0" u="sng" dirty="0" smtClean="0">
                <a:solidFill>
                  <a:srgbClr val="FFFF00"/>
                </a:solidFill>
                <a:effectLst/>
              </a:rPr>
              <a:t> </a:t>
            </a:r>
            <a:r>
              <a:rPr lang="en-US" sz="6700" b="0" u="sng" dirty="0" err="1" smtClean="0">
                <a:solidFill>
                  <a:srgbClr val="FFFF00"/>
                </a:solidFill>
                <a:effectLst/>
              </a:rPr>
              <a:t>Kết</a:t>
            </a:r>
            <a:r>
              <a:rPr lang="en-US" sz="6700" b="0" u="sng" dirty="0" smtClean="0">
                <a:solidFill>
                  <a:srgbClr val="FFFF00"/>
                </a:solidFill>
                <a:effectLst/>
              </a:rPr>
              <a:t> </a:t>
            </a:r>
            <a:r>
              <a:rPr lang="en-US" sz="6700" b="0" u="sng" dirty="0" err="1" smtClean="0">
                <a:solidFill>
                  <a:srgbClr val="FFFF00"/>
                </a:solidFill>
                <a:effectLst/>
              </a:rPr>
              <a:t>Lễ</a:t>
            </a:r>
            <a:r>
              <a:rPr lang="en-US" sz="6700" b="0" u="sng" dirty="0" smtClean="0">
                <a:solidFill>
                  <a:srgbClr val="FFFF00"/>
                </a:solidFill>
                <a:effectLst/>
              </a:rPr>
              <a:t/>
            </a:r>
            <a:br>
              <a:rPr lang="en-US" sz="6700" b="0" u="sng" dirty="0" smtClean="0">
                <a:solidFill>
                  <a:srgbClr val="FFFF00"/>
                </a:solidFill>
                <a:effectLst/>
              </a:rPr>
            </a:br>
            <a:r>
              <a:rPr lang="en-US" sz="8000" b="0" dirty="0" err="1" smtClean="0">
                <a:solidFill>
                  <a:srgbClr val="FFFF00"/>
                </a:solidFill>
                <a:effectLst/>
              </a:rPr>
              <a:t>Cùng</a:t>
            </a:r>
            <a:r>
              <a:rPr lang="en-US" sz="8000" b="0" dirty="0" smtClean="0">
                <a:solidFill>
                  <a:srgbClr val="FFFF00"/>
                </a:solidFill>
                <a:effectLst/>
              </a:rPr>
              <a:t> </a:t>
            </a:r>
            <a:r>
              <a:rPr lang="en-US" sz="8000" b="0" dirty="0" err="1" smtClean="0">
                <a:solidFill>
                  <a:srgbClr val="FFFF00"/>
                </a:solidFill>
                <a:effectLst/>
              </a:rPr>
              <a:t>Mẹ</a:t>
            </a:r>
            <a:r>
              <a:rPr lang="en-US" sz="8000" b="0" dirty="0" smtClean="0">
                <a:solidFill>
                  <a:srgbClr val="FFFF00"/>
                </a:solidFill>
                <a:effectLst/>
              </a:rPr>
              <a:t> </a:t>
            </a:r>
            <a:r>
              <a:rPr lang="en-US" sz="8000" b="0" dirty="0" err="1" smtClean="0">
                <a:solidFill>
                  <a:srgbClr val="FFFF00"/>
                </a:solidFill>
                <a:effectLst/>
              </a:rPr>
              <a:t>Tạ</a:t>
            </a:r>
            <a:r>
              <a:rPr lang="en-US" sz="8000" b="0" dirty="0" smtClean="0">
                <a:solidFill>
                  <a:srgbClr val="FFFF00"/>
                </a:solidFill>
                <a:effectLst/>
              </a:rPr>
              <a:t> </a:t>
            </a:r>
            <a:r>
              <a:rPr lang="en-US" sz="8000" b="0" dirty="0" err="1" smtClean="0">
                <a:solidFill>
                  <a:srgbClr val="FFFF00"/>
                </a:solidFill>
                <a:effectLst/>
              </a:rPr>
              <a:t>Lễ</a:t>
            </a:r>
            <a:r>
              <a:rPr lang="en-US" sz="8000" b="0" dirty="0" smtClean="0">
                <a:solidFill>
                  <a:srgbClr val="FFFF00"/>
                </a:solidFill>
                <a:effectLst/>
              </a:rPr>
              <a:t> </a:t>
            </a:r>
            <a:br>
              <a:rPr lang="en-US" sz="8000" b="0" dirty="0" smtClean="0">
                <a:solidFill>
                  <a:srgbClr val="FFFF00"/>
                </a:solidFill>
                <a:effectLst/>
              </a:rPr>
            </a:br>
            <a:r>
              <a:rPr lang="en-US" sz="6000" i="1" dirty="0" err="1" smtClean="0">
                <a:solidFill>
                  <a:schemeClr val="bg1"/>
                </a:solidFill>
              </a:rPr>
              <a:t>Đinh</a:t>
            </a:r>
            <a:r>
              <a:rPr lang="en-US" sz="6000" i="1" dirty="0" smtClean="0">
                <a:solidFill>
                  <a:schemeClr val="bg1"/>
                </a:solidFill>
              </a:rPr>
              <a:t> </a:t>
            </a:r>
            <a:r>
              <a:rPr lang="en-US" sz="6000" i="1" dirty="0" err="1" smtClean="0">
                <a:solidFill>
                  <a:schemeClr val="bg1"/>
                </a:solidFill>
              </a:rPr>
              <a:t>Công</a:t>
            </a:r>
            <a:r>
              <a:rPr lang="en-US" sz="6000" i="1" dirty="0" smtClean="0">
                <a:solidFill>
                  <a:schemeClr val="bg1"/>
                </a:solidFill>
              </a:rPr>
              <a:t> </a:t>
            </a:r>
            <a:r>
              <a:rPr lang="en-US" sz="6000" i="1" dirty="0" err="1" smtClean="0">
                <a:solidFill>
                  <a:schemeClr val="bg1"/>
                </a:solidFill>
              </a:rPr>
              <a:t>Huỳnh</a:t>
            </a:r>
            <a:endParaRPr lang="en-US" sz="6000" b="0" i="1" dirty="0">
              <a:solidFill>
                <a:schemeClr val="bg1"/>
              </a:solidFill>
              <a:effectLst/>
            </a:endParaRPr>
          </a:p>
        </p:txBody>
      </p:sp>
    </p:spTree>
    <p:extLst>
      <p:ext uri="{BB962C8B-B14F-4D97-AF65-F5344CB8AC3E}">
        <p14:creationId xmlns:p14="http://schemas.microsoft.com/office/powerpoint/2010/main" val="1829534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300" u="sng" dirty="0" err="1" smtClean="0">
                <a:solidFill>
                  <a:srgbClr val="FFFF00"/>
                </a:solidFill>
                <a:latin typeface="+mj-lt"/>
              </a:rPr>
              <a:t>Đk</a:t>
            </a:r>
            <a:r>
              <a:rPr lang="vi-VN" sz="5300" b="0" u="sng" dirty="0" smtClean="0">
                <a:solidFill>
                  <a:srgbClr val="FFFF00"/>
                </a:solidFill>
                <a:effectLst/>
                <a:latin typeface="+mj-lt"/>
              </a:rPr>
              <a:t>:</a:t>
            </a:r>
            <a:r>
              <a:rPr lang="vi-VN" sz="5300" b="0" dirty="0" smtClean="0">
                <a:solidFill>
                  <a:schemeClr val="bg1"/>
                </a:solidFill>
                <a:effectLst/>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a:t>
            </a:r>
            <a:r>
              <a:rPr lang="en-US" sz="5300" dirty="0" err="1" smtClean="0">
                <a:solidFill>
                  <a:schemeClr val="bg1"/>
                </a:solidFill>
                <a:latin typeface="+mj-lt"/>
              </a:rPr>
              <a:t>hỡi</a:t>
            </a:r>
            <a:r>
              <a:rPr lang="en-US" sz="5300" dirty="0" smtClean="0">
                <a:solidFill>
                  <a:schemeClr val="bg1"/>
                </a:solidFill>
                <a:latin typeface="+mj-lt"/>
              </a:rPr>
              <a:t> </a:t>
            </a:r>
            <a:r>
              <a:rPr lang="en-US" sz="5300" dirty="0" err="1" smtClean="0">
                <a:solidFill>
                  <a:schemeClr val="bg1"/>
                </a:solidFill>
                <a:latin typeface="+mj-lt"/>
              </a:rPr>
              <a:t>người</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ta </a:t>
            </a:r>
            <a:r>
              <a:rPr lang="en-US" sz="5300" dirty="0" err="1" smtClean="0">
                <a:solidFill>
                  <a:schemeClr val="bg1"/>
                </a:solidFill>
                <a:latin typeface="+mj-lt"/>
              </a:rPr>
              <a:t>tiến</a:t>
            </a:r>
            <a:r>
              <a:rPr lang="en-US" sz="5300" dirty="0" smtClean="0">
                <a:solidFill>
                  <a:schemeClr val="bg1"/>
                </a:solidFill>
                <a:latin typeface="+mj-lt"/>
              </a:rPr>
              <a:t> </a:t>
            </a:r>
            <a:r>
              <a:rPr lang="en-US" sz="5300" dirty="0" err="1" smtClean="0">
                <a:solidFill>
                  <a:schemeClr val="bg1"/>
                </a:solidFill>
                <a:latin typeface="+mj-lt"/>
              </a:rPr>
              <a:t>vào</a:t>
            </a:r>
            <a:r>
              <a:rPr lang="en-US" sz="5300" dirty="0" smtClean="0">
                <a:solidFill>
                  <a:schemeClr val="bg1"/>
                </a:solidFill>
                <a:latin typeface="+mj-lt"/>
              </a:rPr>
              <a:t> </a:t>
            </a:r>
            <a:r>
              <a:rPr lang="en-US" sz="5300" dirty="0" err="1" smtClean="0">
                <a:solidFill>
                  <a:schemeClr val="bg1"/>
                </a:solidFill>
                <a:latin typeface="+mj-lt"/>
              </a:rPr>
              <a:t>cung</a:t>
            </a:r>
            <a:r>
              <a:rPr lang="en-US" sz="5300" dirty="0" smtClean="0">
                <a:solidFill>
                  <a:schemeClr val="bg1"/>
                </a:solidFill>
                <a:latin typeface="+mj-lt"/>
              </a:rPr>
              <a:t> </a:t>
            </a:r>
            <a:r>
              <a:rPr lang="en-US" sz="5300" dirty="0" err="1" smtClean="0">
                <a:solidFill>
                  <a:schemeClr val="bg1"/>
                </a:solidFill>
                <a:latin typeface="+mj-lt"/>
              </a:rPr>
              <a:t>điện</a:t>
            </a:r>
            <a:r>
              <a:rPr lang="en-US" sz="5300" dirty="0" smtClean="0">
                <a:solidFill>
                  <a:schemeClr val="bg1"/>
                </a:solidFill>
                <a:latin typeface="+mj-lt"/>
              </a:rPr>
              <a:t> </a:t>
            </a:r>
            <a:r>
              <a:rPr lang="en-US" sz="5300" dirty="0" err="1" smtClean="0">
                <a:solidFill>
                  <a:schemeClr val="bg1"/>
                </a:solidFill>
                <a:latin typeface="+mj-lt"/>
              </a:rPr>
              <a:t>Thiên</a:t>
            </a:r>
            <a:r>
              <a:rPr lang="en-US" sz="5300" dirty="0" smtClean="0">
                <a:solidFill>
                  <a:schemeClr val="bg1"/>
                </a:solidFill>
                <a:latin typeface="+mj-lt"/>
              </a:rPr>
              <a:t> </a:t>
            </a:r>
            <a:r>
              <a:rPr lang="en-US" sz="5300" dirty="0" err="1" smtClean="0">
                <a:solidFill>
                  <a:schemeClr val="bg1"/>
                </a:solidFill>
                <a:latin typeface="+mj-lt"/>
              </a:rPr>
              <a:t>Chúa</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a:t>
            </a:r>
            <a:r>
              <a:rPr lang="en-US" sz="5300" dirty="0" err="1" smtClean="0">
                <a:solidFill>
                  <a:schemeClr val="bg1"/>
                </a:solidFill>
                <a:latin typeface="+mj-lt"/>
              </a:rPr>
              <a:t>hỡi</a:t>
            </a:r>
            <a:r>
              <a:rPr lang="en-US" sz="5300" dirty="0" smtClean="0">
                <a:solidFill>
                  <a:schemeClr val="bg1"/>
                </a:solidFill>
                <a:latin typeface="+mj-lt"/>
              </a:rPr>
              <a:t> </a:t>
            </a:r>
            <a:r>
              <a:rPr lang="en-US" sz="5300" dirty="0" err="1" smtClean="0">
                <a:solidFill>
                  <a:schemeClr val="bg1"/>
                </a:solidFill>
                <a:latin typeface="+mj-lt"/>
              </a:rPr>
              <a:t>người</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ta </a:t>
            </a:r>
            <a:r>
              <a:rPr lang="en-US" sz="5300" dirty="0" err="1" smtClean="0">
                <a:solidFill>
                  <a:schemeClr val="bg1"/>
                </a:solidFill>
                <a:latin typeface="+mj-lt"/>
              </a:rPr>
              <a:t>tiến</a:t>
            </a:r>
            <a:r>
              <a:rPr lang="en-US" sz="5300" dirty="0" smtClean="0">
                <a:solidFill>
                  <a:schemeClr val="bg1"/>
                </a:solidFill>
                <a:latin typeface="+mj-lt"/>
              </a:rPr>
              <a:t> </a:t>
            </a:r>
            <a:r>
              <a:rPr lang="en-US" sz="5300" dirty="0" err="1" smtClean="0">
                <a:solidFill>
                  <a:schemeClr val="bg1"/>
                </a:solidFill>
                <a:latin typeface="+mj-lt"/>
              </a:rPr>
              <a:t>vào</a:t>
            </a:r>
            <a:r>
              <a:rPr lang="en-US" sz="5300" dirty="0" smtClean="0">
                <a:solidFill>
                  <a:schemeClr val="bg1"/>
                </a:solidFill>
                <a:latin typeface="+mj-lt"/>
              </a:rPr>
              <a:t> </a:t>
            </a:r>
            <a:r>
              <a:rPr lang="en-US" sz="5300" dirty="0" err="1" smtClean="0">
                <a:solidFill>
                  <a:schemeClr val="bg1"/>
                </a:solidFill>
                <a:latin typeface="+mj-lt"/>
              </a:rPr>
              <a:t>nơi</a:t>
            </a:r>
            <a:r>
              <a:rPr lang="en-US" sz="5300" dirty="0">
                <a:solidFill>
                  <a:schemeClr val="bg1"/>
                </a:solidFill>
                <a:latin typeface="+mj-lt"/>
              </a:rPr>
              <a:t> </a:t>
            </a:r>
            <a:r>
              <a:rPr lang="en-US" sz="5300" dirty="0" err="1" smtClean="0">
                <a:solidFill>
                  <a:schemeClr val="bg1"/>
                </a:solidFill>
                <a:latin typeface="+mj-lt"/>
              </a:rPr>
              <a:t>Thánh</a:t>
            </a:r>
            <a:r>
              <a:rPr lang="en-US" sz="5300" dirty="0" smtClean="0">
                <a:solidFill>
                  <a:schemeClr val="bg1"/>
                </a:solidFill>
                <a:latin typeface="+mj-lt"/>
              </a:rPr>
              <a:t> </a:t>
            </a:r>
            <a:r>
              <a:rPr lang="en-US" sz="5300" dirty="0" err="1" smtClean="0">
                <a:solidFill>
                  <a:schemeClr val="bg1"/>
                </a:solidFill>
                <a:latin typeface="+mj-lt"/>
              </a:rPr>
              <a:t>Vua</a:t>
            </a:r>
            <a:r>
              <a:rPr lang="en-US" sz="5300" dirty="0" smtClean="0">
                <a:solidFill>
                  <a:schemeClr val="bg1"/>
                </a:solidFill>
                <a:latin typeface="+mj-lt"/>
              </a:rPr>
              <a:t> </a:t>
            </a:r>
            <a:r>
              <a:rPr lang="en-US" sz="5300" dirty="0" err="1" smtClean="0">
                <a:solidFill>
                  <a:schemeClr val="bg1"/>
                </a:solidFill>
                <a:latin typeface="+mj-lt"/>
              </a:rPr>
              <a:t>Trời</a:t>
            </a:r>
            <a:r>
              <a:rPr lang="en-US" sz="5300" dirty="0" smtClean="0">
                <a:solidFill>
                  <a:schemeClr val="bg1"/>
                </a:solidFill>
                <a:latin typeface="+mj-lt"/>
              </a:rPr>
              <a:t>.</a:t>
            </a:r>
            <a:endParaRPr lang="vi-VN" sz="5300" dirty="0">
              <a:solidFill>
                <a:schemeClr val="bg1"/>
              </a:solidFill>
              <a:latin typeface="+mj-lt"/>
            </a:endParaRPr>
          </a:p>
        </p:txBody>
      </p:sp>
    </p:spTree>
    <p:extLst>
      <p:ext uri="{BB962C8B-B14F-4D97-AF65-F5344CB8AC3E}">
        <p14:creationId xmlns:p14="http://schemas.microsoft.com/office/powerpoint/2010/main" val="40258513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err="1" smtClean="0">
                <a:solidFill>
                  <a:srgbClr val="FFFF00"/>
                </a:solidFill>
              </a:rPr>
              <a:t>Tk</a:t>
            </a:r>
            <a:r>
              <a:rPr lang="en-US" sz="5200" b="0" u="sng" dirty="0" smtClean="0">
                <a:solidFill>
                  <a:srgbClr val="FFFF00"/>
                </a:solidFill>
                <a:effectLst/>
              </a:rPr>
              <a:t>:</a:t>
            </a:r>
            <a:r>
              <a:rPr lang="en-US" sz="5200" b="0" dirty="0" smtClean="0">
                <a:solidFill>
                  <a:schemeClr val="bg1"/>
                </a:solidFill>
                <a:effectLst/>
              </a:rPr>
              <a:t> </a:t>
            </a:r>
            <a:r>
              <a:rPr lang="en-US" sz="5200" b="0" dirty="0" err="1" smtClean="0">
                <a:solidFill>
                  <a:schemeClr val="bg1"/>
                </a:solidFill>
                <a:effectLst/>
              </a:rPr>
              <a:t>Cùng</a:t>
            </a:r>
            <a:r>
              <a:rPr lang="en-US" sz="5200" b="0" dirty="0" smtClean="0">
                <a:solidFill>
                  <a:schemeClr val="bg1"/>
                </a:solidFill>
                <a:effectLst/>
              </a:rPr>
              <a:t> </a:t>
            </a:r>
            <a:r>
              <a:rPr lang="en-US" sz="5200" b="0" dirty="0" err="1" smtClean="0">
                <a:solidFill>
                  <a:schemeClr val="bg1"/>
                </a:solidFill>
                <a:effectLst/>
              </a:rPr>
              <a:t>Mẹ</a:t>
            </a:r>
            <a:r>
              <a:rPr lang="en-US" sz="5200" b="0" dirty="0" smtClean="0">
                <a:solidFill>
                  <a:schemeClr val="bg1"/>
                </a:solidFill>
                <a:effectLst/>
              </a:rPr>
              <a:t> con </a:t>
            </a:r>
            <a:r>
              <a:rPr lang="en-US" sz="5200" b="0" dirty="0" err="1" smtClean="0">
                <a:solidFill>
                  <a:schemeClr val="bg1"/>
                </a:solidFill>
                <a:effectLst/>
              </a:rPr>
              <a:t>tạ</a:t>
            </a:r>
            <a:r>
              <a:rPr lang="en-US" sz="5200" b="0" dirty="0" smtClean="0">
                <a:solidFill>
                  <a:schemeClr val="bg1"/>
                </a:solidFill>
                <a:effectLst/>
              </a:rPr>
              <a:t> </a:t>
            </a:r>
            <a:r>
              <a:rPr lang="en-US" sz="5200" b="0" dirty="0" err="1" smtClean="0">
                <a:solidFill>
                  <a:schemeClr val="bg1"/>
                </a:solidFill>
                <a:effectLst/>
              </a:rPr>
              <a:t>lễ</a:t>
            </a:r>
            <a:r>
              <a:rPr lang="en-US" sz="5200" b="0" dirty="0" smtClean="0">
                <a:solidFill>
                  <a:schemeClr val="bg1"/>
                </a:solidFill>
                <a:effectLst/>
              </a:rPr>
              <a:t> </a:t>
            </a:r>
            <a:r>
              <a:rPr lang="en-US" sz="5200" b="0" dirty="0" err="1" smtClean="0">
                <a:solidFill>
                  <a:schemeClr val="bg1"/>
                </a:solidFill>
                <a:effectLst/>
              </a:rPr>
              <a:t>vì</a:t>
            </a:r>
            <a:r>
              <a:rPr lang="en-US" sz="5200" b="0" dirty="0" smtClean="0">
                <a:solidFill>
                  <a:schemeClr val="bg1"/>
                </a:solidFill>
                <a:effectLst/>
              </a:rPr>
              <a:t> </a:t>
            </a:r>
            <a:r>
              <a:rPr lang="en-US" sz="5200" b="0" dirty="0" err="1" smtClean="0">
                <a:solidFill>
                  <a:schemeClr val="bg1"/>
                </a:solidFill>
                <a:effectLst/>
              </a:rPr>
              <a:t>ơn</a:t>
            </a:r>
            <a:r>
              <a:rPr lang="en-US" sz="5200" b="0" dirty="0" smtClean="0">
                <a:solidFill>
                  <a:schemeClr val="bg1"/>
                </a:solidFill>
                <a:effectLst/>
              </a:rPr>
              <a:t> </a:t>
            </a:r>
            <a:r>
              <a:rPr lang="en-US" sz="5200" b="0" dirty="0" err="1" smtClean="0">
                <a:solidFill>
                  <a:schemeClr val="bg1"/>
                </a:solidFill>
                <a:effectLst/>
              </a:rPr>
              <a:t>phúc</a:t>
            </a:r>
            <a:r>
              <a:rPr lang="en-US" sz="5200" b="0" dirty="0" smtClean="0">
                <a:solidFill>
                  <a:schemeClr val="bg1"/>
                </a:solidFill>
                <a:effectLst/>
              </a:rPr>
              <a:t> </a:t>
            </a:r>
            <a:r>
              <a:rPr lang="en-US" sz="5200" b="0" dirty="0" err="1" smtClean="0">
                <a:solidFill>
                  <a:schemeClr val="bg1"/>
                </a:solidFill>
                <a:effectLst/>
              </a:rPr>
              <a:t>Chúa</a:t>
            </a:r>
            <a:r>
              <a:rPr lang="en-US" sz="5200" b="0" dirty="0" smtClean="0">
                <a:solidFill>
                  <a:schemeClr val="bg1"/>
                </a:solidFill>
                <a:effectLst/>
              </a:rPr>
              <a:t> ban </a:t>
            </a:r>
            <a:r>
              <a:rPr lang="en-US" sz="5200" b="0" dirty="0" err="1" smtClean="0">
                <a:solidFill>
                  <a:schemeClr val="bg1"/>
                </a:solidFill>
                <a:effectLst/>
              </a:rPr>
              <a:t>triền</a:t>
            </a:r>
            <a:r>
              <a:rPr lang="en-US" sz="5200" b="0" dirty="0" smtClean="0">
                <a:solidFill>
                  <a:schemeClr val="bg1"/>
                </a:solidFill>
                <a:effectLst/>
              </a:rPr>
              <a:t> </a:t>
            </a:r>
            <a:r>
              <a:rPr lang="en-US" sz="5200" b="0" dirty="0" err="1" smtClean="0">
                <a:solidFill>
                  <a:schemeClr val="bg1"/>
                </a:solidFill>
                <a:effectLst/>
              </a:rPr>
              <a:t>miên</a:t>
            </a:r>
            <a:r>
              <a:rPr lang="en-US" sz="5200" b="0" dirty="0" smtClean="0">
                <a:solidFill>
                  <a:schemeClr val="bg1"/>
                </a:solidFill>
                <a:effectLst/>
              </a:rPr>
              <a:t>. </a:t>
            </a:r>
            <a:r>
              <a:rPr lang="en-US" sz="5200" b="0" dirty="0" err="1" smtClean="0">
                <a:solidFill>
                  <a:schemeClr val="bg1"/>
                </a:solidFill>
                <a:effectLst/>
              </a:rPr>
              <a:t>Cùng</a:t>
            </a:r>
            <a:r>
              <a:rPr lang="en-US" sz="5200" b="0" dirty="0" smtClean="0">
                <a:solidFill>
                  <a:schemeClr val="bg1"/>
                </a:solidFill>
                <a:effectLst/>
              </a:rPr>
              <a:t> </a:t>
            </a:r>
            <a:r>
              <a:rPr lang="en-US" sz="5200" b="0" dirty="0" err="1" smtClean="0">
                <a:solidFill>
                  <a:schemeClr val="bg1"/>
                </a:solidFill>
                <a:effectLst/>
              </a:rPr>
              <a:t>Mẹ</a:t>
            </a:r>
            <a:r>
              <a:rPr lang="en-US" sz="5200" b="0" dirty="0" smtClean="0">
                <a:solidFill>
                  <a:schemeClr val="bg1"/>
                </a:solidFill>
                <a:effectLst/>
              </a:rPr>
              <a:t> con </a:t>
            </a:r>
            <a:r>
              <a:rPr lang="en-US" sz="5200" b="0" dirty="0" err="1" smtClean="0">
                <a:solidFill>
                  <a:schemeClr val="bg1"/>
                </a:solidFill>
                <a:effectLst/>
              </a:rPr>
              <a:t>tạ</a:t>
            </a:r>
            <a:r>
              <a:rPr lang="en-US" sz="5200" b="0" dirty="0" smtClean="0">
                <a:solidFill>
                  <a:schemeClr val="bg1"/>
                </a:solidFill>
                <a:effectLst/>
              </a:rPr>
              <a:t> </a:t>
            </a:r>
            <a:r>
              <a:rPr lang="en-US" sz="5200" b="0" dirty="0" err="1" smtClean="0">
                <a:solidFill>
                  <a:schemeClr val="bg1"/>
                </a:solidFill>
                <a:effectLst/>
              </a:rPr>
              <a:t>ơn</a:t>
            </a:r>
            <a:r>
              <a:rPr lang="en-US" sz="5200" b="0" dirty="0" smtClean="0">
                <a:solidFill>
                  <a:schemeClr val="bg1"/>
                </a:solidFill>
                <a:effectLst/>
              </a:rPr>
              <a:t> </a:t>
            </a:r>
            <a:r>
              <a:rPr lang="en-US" sz="5200" b="0" dirty="0" err="1" smtClean="0">
                <a:solidFill>
                  <a:schemeClr val="bg1"/>
                </a:solidFill>
                <a:effectLst/>
              </a:rPr>
              <a:t>những</a:t>
            </a:r>
            <a:r>
              <a:rPr lang="en-US" sz="5200" b="0" dirty="0" smtClean="0">
                <a:solidFill>
                  <a:schemeClr val="bg1"/>
                </a:solidFill>
                <a:effectLst/>
              </a:rPr>
              <a:t> </a:t>
            </a:r>
            <a:r>
              <a:rPr lang="en-US" sz="5200" b="0" dirty="0" err="1" smtClean="0">
                <a:solidFill>
                  <a:schemeClr val="bg1"/>
                </a:solidFill>
                <a:effectLst/>
              </a:rPr>
              <a:t>ân</a:t>
            </a:r>
            <a:r>
              <a:rPr lang="en-US" sz="5200" b="0" dirty="0" smtClean="0">
                <a:solidFill>
                  <a:schemeClr val="bg1"/>
                </a:solidFill>
                <a:effectLst/>
              </a:rPr>
              <a:t> </a:t>
            </a:r>
            <a:r>
              <a:rPr lang="en-US" sz="5200" b="0" dirty="0" err="1" smtClean="0">
                <a:solidFill>
                  <a:schemeClr val="bg1"/>
                </a:solidFill>
                <a:effectLst/>
              </a:rPr>
              <a:t>huệ</a:t>
            </a:r>
            <a:r>
              <a:rPr lang="en-US" sz="5200" b="0" dirty="0" smtClean="0">
                <a:solidFill>
                  <a:schemeClr val="bg1"/>
                </a:solidFill>
                <a:effectLst/>
              </a:rPr>
              <a:t> </a:t>
            </a:r>
            <a:r>
              <a:rPr lang="en-US" sz="5200" b="0" dirty="0" err="1" smtClean="0">
                <a:solidFill>
                  <a:schemeClr val="bg1"/>
                </a:solidFill>
                <a:effectLst/>
              </a:rPr>
              <a:t>nào</a:t>
            </a:r>
            <a:r>
              <a:rPr lang="en-US" sz="5200" b="0" dirty="0" smtClean="0">
                <a:solidFill>
                  <a:schemeClr val="bg1"/>
                </a:solidFill>
                <a:effectLst/>
              </a:rPr>
              <a:t> </a:t>
            </a:r>
            <a:r>
              <a:rPr lang="en-US" sz="5200" b="0" dirty="0" err="1" smtClean="0">
                <a:solidFill>
                  <a:schemeClr val="bg1"/>
                </a:solidFill>
                <a:effectLst/>
              </a:rPr>
              <a:t>lấy</a:t>
            </a:r>
            <a:r>
              <a:rPr lang="en-US" sz="5200" b="0" dirty="0" smtClean="0">
                <a:solidFill>
                  <a:schemeClr val="bg1"/>
                </a:solidFill>
                <a:effectLst/>
              </a:rPr>
              <a:t> chi </a:t>
            </a:r>
            <a:r>
              <a:rPr lang="en-US" sz="5200" b="0" dirty="0" err="1" smtClean="0">
                <a:solidFill>
                  <a:schemeClr val="bg1"/>
                </a:solidFill>
                <a:effectLst/>
              </a:rPr>
              <a:t>đền</a:t>
            </a:r>
            <a:r>
              <a:rPr lang="en-US" sz="5200" b="0" dirty="0" smtClean="0">
                <a:solidFill>
                  <a:schemeClr val="bg1"/>
                </a:solidFill>
                <a:effectLst/>
              </a:rPr>
              <a:t>. </a:t>
            </a:r>
            <a:endParaRPr lang="en-US" sz="5200" b="0" dirty="0">
              <a:solidFill>
                <a:schemeClr val="bg1"/>
              </a:solidFill>
              <a:effectLst/>
            </a:endParaRPr>
          </a:p>
        </p:txBody>
      </p:sp>
    </p:spTree>
    <p:extLst>
      <p:ext uri="{BB962C8B-B14F-4D97-AF65-F5344CB8AC3E}">
        <p14:creationId xmlns:p14="http://schemas.microsoft.com/office/powerpoint/2010/main" val="24933980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smtClean="0">
                <a:solidFill>
                  <a:srgbClr val="FFFF00"/>
                </a:solidFill>
              </a:rPr>
              <a:t>**</a:t>
            </a:r>
            <a:r>
              <a:rPr lang="en-US" sz="5200" b="0" u="sng" dirty="0" smtClean="0">
                <a:solidFill>
                  <a:srgbClr val="FFFF00"/>
                </a:solidFill>
                <a:effectLst/>
              </a:rPr>
              <a:t>:</a:t>
            </a:r>
            <a:r>
              <a:rPr lang="en-US" sz="5200" b="0" dirty="0" smtClean="0">
                <a:solidFill>
                  <a:schemeClr val="bg1"/>
                </a:solidFill>
                <a:effectLst/>
              </a:rPr>
              <a:t> </a:t>
            </a:r>
            <a:r>
              <a:rPr lang="en-US" sz="5200" b="0" dirty="0" err="1" smtClean="0">
                <a:solidFill>
                  <a:schemeClr val="bg1"/>
                </a:solidFill>
                <a:effectLst/>
              </a:rPr>
              <a:t>Nguyện</a:t>
            </a:r>
            <a:r>
              <a:rPr lang="en-US" sz="5200" b="0" dirty="0" smtClean="0">
                <a:solidFill>
                  <a:schemeClr val="bg1"/>
                </a:solidFill>
                <a:effectLst/>
              </a:rPr>
              <a:t> </a:t>
            </a:r>
            <a:r>
              <a:rPr lang="en-US" sz="5200" b="0" dirty="0" err="1" smtClean="0">
                <a:solidFill>
                  <a:schemeClr val="bg1"/>
                </a:solidFill>
                <a:effectLst/>
              </a:rPr>
              <a:t>Mẹ</a:t>
            </a:r>
            <a:r>
              <a:rPr lang="en-US" sz="5200" b="0" dirty="0" smtClean="0">
                <a:solidFill>
                  <a:schemeClr val="bg1"/>
                </a:solidFill>
                <a:effectLst/>
              </a:rPr>
              <a:t> </a:t>
            </a:r>
            <a:r>
              <a:rPr lang="en-US" sz="5200" b="0" dirty="0" err="1" smtClean="0">
                <a:solidFill>
                  <a:schemeClr val="bg1"/>
                </a:solidFill>
                <a:effectLst/>
              </a:rPr>
              <a:t>dâng</a:t>
            </a:r>
            <a:r>
              <a:rPr lang="en-US" sz="5200" b="0" dirty="0" smtClean="0">
                <a:solidFill>
                  <a:schemeClr val="bg1"/>
                </a:solidFill>
                <a:effectLst/>
              </a:rPr>
              <a:t> </a:t>
            </a:r>
            <a:r>
              <a:rPr lang="en-US" sz="5200" b="0" dirty="0" err="1" smtClean="0">
                <a:solidFill>
                  <a:schemeClr val="bg1"/>
                </a:solidFill>
                <a:effectLst/>
              </a:rPr>
              <a:t>về</a:t>
            </a:r>
            <a:r>
              <a:rPr lang="en-US" sz="5200" b="0" dirty="0" smtClean="0">
                <a:solidFill>
                  <a:schemeClr val="bg1"/>
                </a:solidFill>
                <a:effectLst/>
              </a:rPr>
              <a:t> </a:t>
            </a:r>
            <a:r>
              <a:rPr lang="en-US" sz="5200" b="0" dirty="0" err="1" smtClean="0">
                <a:solidFill>
                  <a:schemeClr val="bg1"/>
                </a:solidFill>
                <a:effectLst/>
              </a:rPr>
              <a:t>Chúa</a:t>
            </a:r>
            <a:r>
              <a:rPr lang="en-US" sz="5200" b="0" dirty="0" smtClean="0">
                <a:solidFill>
                  <a:schemeClr val="bg1"/>
                </a:solidFill>
                <a:effectLst/>
              </a:rPr>
              <a:t> </a:t>
            </a:r>
            <a:r>
              <a:rPr lang="en-US" sz="5200" b="0" dirty="0" err="1" smtClean="0">
                <a:solidFill>
                  <a:schemeClr val="bg1"/>
                </a:solidFill>
                <a:effectLst/>
              </a:rPr>
              <a:t>những</a:t>
            </a:r>
            <a:r>
              <a:rPr lang="en-US" sz="5200" b="0" dirty="0" smtClean="0">
                <a:solidFill>
                  <a:schemeClr val="bg1"/>
                </a:solidFill>
                <a:effectLst/>
              </a:rPr>
              <a:t> </a:t>
            </a:r>
            <a:r>
              <a:rPr lang="en-US" sz="5200" b="0" dirty="0" err="1" smtClean="0">
                <a:solidFill>
                  <a:schemeClr val="bg1"/>
                </a:solidFill>
                <a:effectLst/>
              </a:rPr>
              <a:t>tâm</a:t>
            </a:r>
            <a:r>
              <a:rPr lang="en-US" sz="5200" b="0" dirty="0" smtClean="0">
                <a:solidFill>
                  <a:schemeClr val="bg1"/>
                </a:solidFill>
                <a:effectLst/>
              </a:rPr>
              <a:t> </a:t>
            </a:r>
            <a:r>
              <a:rPr lang="en-US" sz="5200" b="0" dirty="0" err="1" smtClean="0">
                <a:solidFill>
                  <a:schemeClr val="bg1"/>
                </a:solidFill>
                <a:effectLst/>
              </a:rPr>
              <a:t>tình</a:t>
            </a:r>
            <a:r>
              <a:rPr lang="en-US" sz="5200" b="0" dirty="0" smtClean="0">
                <a:solidFill>
                  <a:schemeClr val="bg1"/>
                </a:solidFill>
                <a:effectLst/>
              </a:rPr>
              <a:t> </a:t>
            </a:r>
            <a:r>
              <a:rPr lang="en-US" sz="5200" b="0" dirty="0" err="1" smtClean="0">
                <a:solidFill>
                  <a:schemeClr val="bg1"/>
                </a:solidFill>
                <a:effectLst/>
              </a:rPr>
              <a:t>yêu</a:t>
            </a:r>
            <a:r>
              <a:rPr lang="en-US" sz="5200" b="0" dirty="0" smtClean="0">
                <a:solidFill>
                  <a:schemeClr val="bg1"/>
                </a:solidFill>
                <a:effectLst/>
              </a:rPr>
              <a:t> </a:t>
            </a:r>
            <a:r>
              <a:rPr lang="en-US" sz="5200" b="0" dirty="0" err="1" smtClean="0">
                <a:solidFill>
                  <a:schemeClr val="bg1"/>
                </a:solidFill>
                <a:effectLst/>
              </a:rPr>
              <a:t>mến</a:t>
            </a:r>
            <a:r>
              <a:rPr lang="en-US" sz="5200" b="0" dirty="0" smtClean="0">
                <a:solidFill>
                  <a:schemeClr val="bg1"/>
                </a:solidFill>
                <a:effectLst/>
              </a:rPr>
              <a:t> </a:t>
            </a:r>
            <a:r>
              <a:rPr lang="en-US" sz="5200" b="0" dirty="0" err="1" smtClean="0">
                <a:solidFill>
                  <a:schemeClr val="bg1"/>
                </a:solidFill>
                <a:effectLst/>
              </a:rPr>
              <a:t>chân</a:t>
            </a:r>
            <a:r>
              <a:rPr lang="en-US" sz="5200" b="0" dirty="0" smtClean="0">
                <a:solidFill>
                  <a:schemeClr val="bg1"/>
                </a:solidFill>
                <a:effectLst/>
              </a:rPr>
              <a:t> </a:t>
            </a:r>
            <a:r>
              <a:rPr lang="en-US" sz="5200" b="0" dirty="0" err="1" smtClean="0">
                <a:solidFill>
                  <a:schemeClr val="bg1"/>
                </a:solidFill>
                <a:effectLst/>
              </a:rPr>
              <a:t>thành</a:t>
            </a:r>
            <a:r>
              <a:rPr lang="en-US" sz="5200" b="0" dirty="0" smtClean="0">
                <a:solidFill>
                  <a:schemeClr val="bg1"/>
                </a:solidFill>
                <a:effectLst/>
              </a:rPr>
              <a:t>. </a:t>
            </a:r>
            <a:r>
              <a:rPr lang="en-US" sz="5200" b="0" dirty="0" err="1" smtClean="0">
                <a:solidFill>
                  <a:schemeClr val="bg1"/>
                </a:solidFill>
                <a:effectLst/>
              </a:rPr>
              <a:t>Vì</a:t>
            </a:r>
            <a:r>
              <a:rPr lang="en-US" sz="5200" b="0" dirty="0" smtClean="0">
                <a:solidFill>
                  <a:schemeClr val="bg1"/>
                </a:solidFill>
                <a:effectLst/>
              </a:rPr>
              <a:t> </a:t>
            </a:r>
            <a:r>
              <a:rPr lang="en-US" sz="5200" b="0" dirty="0" err="1" smtClean="0">
                <a:solidFill>
                  <a:schemeClr val="bg1"/>
                </a:solidFill>
                <a:effectLst/>
              </a:rPr>
              <a:t>dòng</a:t>
            </a:r>
            <a:r>
              <a:rPr lang="en-US" sz="5200" b="0" dirty="0" smtClean="0">
                <a:solidFill>
                  <a:schemeClr val="bg1"/>
                </a:solidFill>
                <a:effectLst/>
              </a:rPr>
              <a:t> </a:t>
            </a:r>
            <a:r>
              <a:rPr lang="en-US" sz="5200" b="0" dirty="0" err="1" smtClean="0">
                <a:solidFill>
                  <a:schemeClr val="bg1"/>
                </a:solidFill>
                <a:effectLst/>
              </a:rPr>
              <a:t>suối</a:t>
            </a:r>
            <a:r>
              <a:rPr lang="en-US" sz="5200" b="0" dirty="0" smtClean="0">
                <a:solidFill>
                  <a:schemeClr val="bg1"/>
                </a:solidFill>
                <a:effectLst/>
              </a:rPr>
              <a:t> </a:t>
            </a:r>
            <a:r>
              <a:rPr lang="en-US" sz="5200" b="0" dirty="0" err="1" smtClean="0">
                <a:solidFill>
                  <a:schemeClr val="bg1"/>
                </a:solidFill>
                <a:effectLst/>
              </a:rPr>
              <a:t>hồn</a:t>
            </a:r>
            <a:r>
              <a:rPr lang="en-US" sz="5200" dirty="0" err="1" smtClean="0">
                <a:solidFill>
                  <a:schemeClr val="bg1"/>
                </a:solidFill>
              </a:rPr>
              <a:t>g</a:t>
            </a:r>
            <a:r>
              <a:rPr lang="en-US" sz="5200" dirty="0" smtClean="0">
                <a:solidFill>
                  <a:schemeClr val="bg1"/>
                </a:solidFill>
              </a:rPr>
              <a:t> </a:t>
            </a:r>
            <a:r>
              <a:rPr lang="en-US" sz="5200" dirty="0" err="1" smtClean="0">
                <a:solidFill>
                  <a:schemeClr val="bg1"/>
                </a:solidFill>
              </a:rPr>
              <a:t>ân</a:t>
            </a:r>
            <a:r>
              <a:rPr lang="en-US" sz="5200" dirty="0" smtClean="0">
                <a:solidFill>
                  <a:schemeClr val="bg1"/>
                </a:solidFill>
              </a:rPr>
              <a:t> </a:t>
            </a:r>
            <a:r>
              <a:rPr lang="en-US" sz="5200" dirty="0" err="1" smtClean="0">
                <a:solidFill>
                  <a:schemeClr val="bg1"/>
                </a:solidFill>
              </a:rPr>
              <a:t>hằng</a:t>
            </a:r>
            <a:r>
              <a:rPr lang="en-US" sz="5200" dirty="0" smtClean="0">
                <a:solidFill>
                  <a:schemeClr val="bg1"/>
                </a:solidFill>
              </a:rPr>
              <a:t> </a:t>
            </a:r>
            <a:r>
              <a:rPr lang="en-US" sz="5200" dirty="0" err="1" smtClean="0">
                <a:solidFill>
                  <a:schemeClr val="bg1"/>
                </a:solidFill>
              </a:rPr>
              <a:t>gội</a:t>
            </a:r>
            <a:r>
              <a:rPr lang="en-US" sz="5200" dirty="0" smtClean="0">
                <a:solidFill>
                  <a:schemeClr val="bg1"/>
                </a:solidFill>
              </a:rPr>
              <a:t> </a:t>
            </a:r>
            <a:r>
              <a:rPr lang="en-US" sz="5200" dirty="0" err="1" smtClean="0">
                <a:solidFill>
                  <a:schemeClr val="bg1"/>
                </a:solidFill>
              </a:rPr>
              <a:t>tưới</a:t>
            </a:r>
            <a:r>
              <a:rPr lang="en-US" sz="5200" dirty="0" smtClean="0">
                <a:solidFill>
                  <a:schemeClr val="bg1"/>
                </a:solidFill>
              </a:rPr>
              <a:t> </a:t>
            </a:r>
            <a:r>
              <a:rPr lang="en-US" sz="5200" dirty="0" err="1" smtClean="0">
                <a:solidFill>
                  <a:schemeClr val="bg1"/>
                </a:solidFill>
              </a:rPr>
              <a:t>mát</a:t>
            </a:r>
            <a:r>
              <a:rPr lang="en-US" sz="5200" dirty="0" smtClean="0">
                <a:solidFill>
                  <a:schemeClr val="bg1"/>
                </a:solidFill>
              </a:rPr>
              <a:t> </a:t>
            </a:r>
            <a:r>
              <a:rPr lang="en-US" sz="5200" dirty="0" err="1" smtClean="0">
                <a:solidFill>
                  <a:schemeClr val="bg1"/>
                </a:solidFill>
              </a:rPr>
              <a:t>cuộc</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con.</a:t>
            </a:r>
            <a:endParaRPr lang="en-US" sz="5200" b="0" dirty="0">
              <a:solidFill>
                <a:schemeClr val="bg1"/>
              </a:solidFill>
              <a:effectLst/>
            </a:endParaRPr>
          </a:p>
        </p:txBody>
      </p:sp>
    </p:spTree>
    <p:extLst>
      <p:ext uri="{BB962C8B-B14F-4D97-AF65-F5344CB8AC3E}">
        <p14:creationId xmlns:p14="http://schemas.microsoft.com/office/powerpoint/2010/main" val="11319091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u="sng" dirty="0" err="1">
                <a:solidFill>
                  <a:srgbClr val="FFFF00"/>
                </a:solidFill>
              </a:rPr>
              <a:t>Đ</a:t>
            </a:r>
            <a:r>
              <a:rPr lang="en-US" sz="5800" b="0" u="sng" dirty="0" err="1" smtClean="0">
                <a:solidFill>
                  <a:srgbClr val="FFFF00"/>
                </a:solidFill>
                <a:effectLst/>
              </a:rPr>
              <a:t>k</a:t>
            </a:r>
            <a:r>
              <a:rPr lang="en-US" sz="5800" b="0" u="sng" dirty="0" smtClean="0">
                <a:solidFill>
                  <a:srgbClr val="FFFF00"/>
                </a:solidFill>
                <a:effectLst/>
              </a:rPr>
              <a:t>:</a:t>
            </a:r>
            <a:r>
              <a:rPr lang="en-US" sz="5800" b="0" dirty="0" smtClean="0">
                <a:solidFill>
                  <a:schemeClr val="bg1"/>
                </a:solidFill>
                <a:effectLst/>
              </a:rPr>
              <a:t> Ave Maria! </a:t>
            </a:r>
            <a:r>
              <a:rPr lang="en-US" sz="5800" b="0" dirty="0" err="1" smtClean="0">
                <a:solidFill>
                  <a:schemeClr val="bg1"/>
                </a:solidFill>
                <a:effectLst/>
              </a:rPr>
              <a:t>Xin</a:t>
            </a:r>
            <a:r>
              <a:rPr lang="en-US" sz="5800" b="0" dirty="0" smtClean="0">
                <a:solidFill>
                  <a:schemeClr val="bg1"/>
                </a:solidFill>
                <a:effectLst/>
              </a:rPr>
              <a:t> </a:t>
            </a:r>
            <a:r>
              <a:rPr lang="en-US" sz="5800" b="0" dirty="0" err="1" smtClean="0">
                <a:solidFill>
                  <a:schemeClr val="bg1"/>
                </a:solidFill>
                <a:effectLst/>
              </a:rPr>
              <a:t>Mẹ</a:t>
            </a:r>
            <a:r>
              <a:rPr lang="en-US" sz="5800" b="0" dirty="0" smtClean="0">
                <a:solidFill>
                  <a:schemeClr val="bg1"/>
                </a:solidFill>
                <a:effectLst/>
              </a:rPr>
              <a:t> </a:t>
            </a:r>
            <a:r>
              <a:rPr lang="en-US" sz="5800" b="0" dirty="0" err="1" smtClean="0">
                <a:solidFill>
                  <a:schemeClr val="bg1"/>
                </a:solidFill>
                <a:effectLst/>
              </a:rPr>
              <a:t>cùng</a:t>
            </a:r>
            <a:r>
              <a:rPr lang="en-US" sz="5800" b="0" dirty="0" smtClean="0">
                <a:solidFill>
                  <a:schemeClr val="bg1"/>
                </a:solidFill>
                <a:effectLst/>
              </a:rPr>
              <a:t> con </a:t>
            </a:r>
            <a:r>
              <a:rPr lang="en-US" sz="5800" b="0" dirty="0" err="1" smtClean="0">
                <a:solidFill>
                  <a:schemeClr val="bg1"/>
                </a:solidFill>
                <a:effectLst/>
              </a:rPr>
              <a:t>tạ</a:t>
            </a:r>
            <a:r>
              <a:rPr lang="en-US" sz="5800" b="0" dirty="0" smtClean="0">
                <a:solidFill>
                  <a:schemeClr val="bg1"/>
                </a:solidFill>
                <a:effectLst/>
              </a:rPr>
              <a:t> </a:t>
            </a:r>
            <a:r>
              <a:rPr lang="en-US" sz="5800" b="0" dirty="0" err="1" smtClean="0">
                <a:solidFill>
                  <a:schemeClr val="bg1"/>
                </a:solidFill>
                <a:effectLst/>
              </a:rPr>
              <a:t>lễ</a:t>
            </a:r>
            <a:r>
              <a:rPr lang="en-US" sz="5800" b="0" dirty="0" smtClean="0">
                <a:solidFill>
                  <a:schemeClr val="bg1"/>
                </a:solidFill>
                <a:effectLst/>
              </a:rPr>
              <a:t>. </a:t>
            </a:r>
            <a:r>
              <a:rPr lang="en-US" sz="5800" b="0" dirty="0" err="1" smtClean="0">
                <a:solidFill>
                  <a:schemeClr val="bg1"/>
                </a:solidFill>
                <a:effectLst/>
              </a:rPr>
              <a:t>Dâng</a:t>
            </a:r>
            <a:r>
              <a:rPr lang="en-US" sz="5800" b="0" dirty="0" smtClean="0">
                <a:solidFill>
                  <a:schemeClr val="bg1"/>
                </a:solidFill>
                <a:effectLst/>
              </a:rPr>
              <a:t> </a:t>
            </a:r>
            <a:r>
              <a:rPr lang="en-US" sz="5800" b="0" dirty="0" err="1" smtClean="0">
                <a:solidFill>
                  <a:schemeClr val="bg1"/>
                </a:solidFill>
                <a:effectLst/>
              </a:rPr>
              <a:t>câu</a:t>
            </a:r>
            <a:r>
              <a:rPr lang="en-US" sz="5800" b="0" dirty="0" smtClean="0">
                <a:solidFill>
                  <a:schemeClr val="bg1"/>
                </a:solidFill>
                <a:effectLst/>
              </a:rPr>
              <a:t> </a:t>
            </a:r>
            <a:r>
              <a:rPr lang="en-US" sz="5800" b="0" dirty="0" err="1" smtClean="0">
                <a:solidFill>
                  <a:schemeClr val="bg1"/>
                </a:solidFill>
                <a:effectLst/>
              </a:rPr>
              <a:t>ca</a:t>
            </a:r>
            <a:r>
              <a:rPr lang="en-US" sz="5800" b="0" dirty="0" smtClean="0">
                <a:solidFill>
                  <a:schemeClr val="bg1"/>
                </a:solidFill>
                <a:effectLst/>
              </a:rPr>
              <a:t> </a:t>
            </a:r>
            <a:r>
              <a:rPr lang="en-US" sz="5800" b="0" dirty="0" err="1" smtClean="0">
                <a:solidFill>
                  <a:schemeClr val="bg1"/>
                </a:solidFill>
                <a:effectLst/>
              </a:rPr>
              <a:t>cảm</a:t>
            </a:r>
            <a:r>
              <a:rPr lang="en-US" sz="5800" b="0" dirty="0" smtClean="0">
                <a:solidFill>
                  <a:schemeClr val="bg1"/>
                </a:solidFill>
                <a:effectLst/>
              </a:rPr>
              <a:t> </a:t>
            </a:r>
            <a:r>
              <a:rPr lang="en-US" sz="5800" b="0" dirty="0" err="1" smtClean="0">
                <a:solidFill>
                  <a:schemeClr val="bg1"/>
                </a:solidFill>
                <a:effectLst/>
              </a:rPr>
              <a:t>tạ</a:t>
            </a:r>
            <a:r>
              <a:rPr lang="en-US" sz="5800" b="0" dirty="0" smtClean="0">
                <a:solidFill>
                  <a:schemeClr val="bg1"/>
                </a:solidFill>
                <a:effectLst/>
              </a:rPr>
              <a:t> </a:t>
            </a:r>
            <a:r>
              <a:rPr lang="en-US" sz="5800" b="0" dirty="0" err="1" smtClean="0">
                <a:solidFill>
                  <a:schemeClr val="bg1"/>
                </a:solidFill>
                <a:effectLst/>
              </a:rPr>
              <a:t>những</a:t>
            </a:r>
            <a:r>
              <a:rPr lang="en-US" sz="5800" b="0" dirty="0" smtClean="0">
                <a:solidFill>
                  <a:schemeClr val="bg1"/>
                </a:solidFill>
                <a:effectLst/>
              </a:rPr>
              <a:t> </a:t>
            </a:r>
            <a:r>
              <a:rPr lang="en-US" sz="5800" b="0" dirty="0" err="1" smtClean="0">
                <a:solidFill>
                  <a:schemeClr val="bg1"/>
                </a:solidFill>
                <a:effectLst/>
              </a:rPr>
              <a:t>ân</a:t>
            </a:r>
            <a:r>
              <a:rPr lang="en-US" sz="5800" b="0" dirty="0" smtClean="0">
                <a:solidFill>
                  <a:schemeClr val="bg1"/>
                </a:solidFill>
                <a:effectLst/>
              </a:rPr>
              <a:t> </a:t>
            </a:r>
            <a:r>
              <a:rPr lang="en-US" sz="5800" b="0" dirty="0" err="1" smtClean="0">
                <a:solidFill>
                  <a:schemeClr val="bg1"/>
                </a:solidFill>
                <a:effectLst/>
              </a:rPr>
              <a:t>huệ</a:t>
            </a:r>
            <a:r>
              <a:rPr lang="en-US" sz="5800" b="0" dirty="0" smtClean="0">
                <a:solidFill>
                  <a:schemeClr val="bg1"/>
                </a:solidFill>
                <a:effectLst/>
              </a:rPr>
              <a:t> </a:t>
            </a:r>
            <a:r>
              <a:rPr lang="en-US" sz="5800" b="0" dirty="0" err="1" smtClean="0">
                <a:solidFill>
                  <a:schemeClr val="bg1"/>
                </a:solidFill>
                <a:effectLst/>
              </a:rPr>
              <a:t>mà</a:t>
            </a:r>
            <a:r>
              <a:rPr lang="en-US" sz="5800" b="0" dirty="0" smtClean="0">
                <a:solidFill>
                  <a:schemeClr val="bg1"/>
                </a:solidFill>
                <a:effectLst/>
              </a:rPr>
              <a:t> </a:t>
            </a:r>
            <a:r>
              <a:rPr lang="en-US" sz="5800" b="0" dirty="0" err="1" smtClean="0">
                <a:solidFill>
                  <a:schemeClr val="bg1"/>
                </a:solidFill>
                <a:effectLst/>
              </a:rPr>
              <a:t>Ngài</a:t>
            </a:r>
            <a:r>
              <a:rPr lang="en-US" sz="5800" b="0" dirty="0" smtClean="0">
                <a:solidFill>
                  <a:schemeClr val="bg1"/>
                </a:solidFill>
                <a:effectLst/>
              </a:rPr>
              <a:t> </a:t>
            </a:r>
            <a:r>
              <a:rPr lang="en-US" sz="5800" b="0" dirty="0" err="1" smtClean="0">
                <a:solidFill>
                  <a:schemeClr val="bg1"/>
                </a:solidFill>
                <a:effectLst/>
              </a:rPr>
              <a:t>đã</a:t>
            </a:r>
            <a:r>
              <a:rPr lang="en-US" sz="5800" b="0" dirty="0" smtClean="0">
                <a:solidFill>
                  <a:schemeClr val="bg1"/>
                </a:solidFill>
                <a:effectLst/>
              </a:rPr>
              <a:t> </a:t>
            </a:r>
            <a:r>
              <a:rPr lang="en-US" sz="5800" b="0" dirty="0" err="1" smtClean="0">
                <a:solidFill>
                  <a:schemeClr val="bg1"/>
                </a:solidFill>
                <a:effectLst/>
              </a:rPr>
              <a:t>khứng</a:t>
            </a:r>
            <a:r>
              <a:rPr lang="en-US" sz="5800" b="0" dirty="0" smtClean="0">
                <a:solidFill>
                  <a:schemeClr val="bg1"/>
                </a:solidFill>
                <a:effectLst/>
              </a:rPr>
              <a:t> ban.</a:t>
            </a:r>
            <a:endParaRPr lang="en-US" sz="5800" b="0" dirty="0">
              <a:solidFill>
                <a:schemeClr val="bg1"/>
              </a:solidFill>
              <a:effectLst/>
            </a:endParaRPr>
          </a:p>
        </p:txBody>
      </p:sp>
    </p:spTree>
    <p:extLst>
      <p:ext uri="{BB962C8B-B14F-4D97-AF65-F5344CB8AC3E}">
        <p14:creationId xmlns:p14="http://schemas.microsoft.com/office/powerpoint/2010/main" val="8929271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048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048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453181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300" u="sng" dirty="0" smtClean="0">
                <a:solidFill>
                  <a:srgbClr val="FFFF00"/>
                </a:solidFill>
                <a:latin typeface="+mj-lt"/>
              </a:rPr>
              <a:t>**</a:t>
            </a:r>
            <a:r>
              <a:rPr lang="vi-VN" sz="5300" b="0" u="sng" dirty="0" smtClean="0">
                <a:solidFill>
                  <a:srgbClr val="FFFF00"/>
                </a:solidFill>
                <a:effectLst/>
                <a:latin typeface="+mj-lt"/>
              </a:rPr>
              <a:t>:</a:t>
            </a:r>
            <a:r>
              <a:rPr lang="vi-VN" sz="5300" b="0" dirty="0" smtClean="0">
                <a:solidFill>
                  <a:schemeClr val="bg1"/>
                </a:solidFill>
                <a:effectLst/>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a:t>
            </a:r>
            <a:r>
              <a:rPr lang="en-US" sz="5300" dirty="0" err="1" smtClean="0">
                <a:solidFill>
                  <a:schemeClr val="bg1"/>
                </a:solidFill>
                <a:latin typeface="+mj-lt"/>
              </a:rPr>
              <a:t>hỡi</a:t>
            </a:r>
            <a:r>
              <a:rPr lang="en-US" sz="5300" dirty="0" smtClean="0">
                <a:solidFill>
                  <a:schemeClr val="bg1"/>
                </a:solidFill>
                <a:latin typeface="+mj-lt"/>
              </a:rPr>
              <a:t> </a:t>
            </a:r>
            <a:r>
              <a:rPr lang="en-US" sz="5300" dirty="0" err="1" smtClean="0">
                <a:solidFill>
                  <a:schemeClr val="bg1"/>
                </a:solidFill>
                <a:latin typeface="+mj-lt"/>
              </a:rPr>
              <a:t>người</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ta </a:t>
            </a:r>
            <a:r>
              <a:rPr lang="en-US" sz="5300" dirty="0" err="1" smtClean="0">
                <a:solidFill>
                  <a:schemeClr val="bg1"/>
                </a:solidFill>
                <a:latin typeface="+mj-lt"/>
              </a:rPr>
              <a:t>cất</a:t>
            </a:r>
            <a:r>
              <a:rPr lang="en-US" sz="5300" dirty="0" smtClean="0">
                <a:solidFill>
                  <a:schemeClr val="bg1"/>
                </a:solidFill>
                <a:latin typeface="+mj-lt"/>
              </a:rPr>
              <a:t> </a:t>
            </a:r>
            <a:r>
              <a:rPr lang="en-US" sz="5300" dirty="0" err="1" smtClean="0">
                <a:solidFill>
                  <a:schemeClr val="bg1"/>
                </a:solidFill>
                <a:latin typeface="+mj-lt"/>
              </a:rPr>
              <a:t>lời</a:t>
            </a:r>
            <a:r>
              <a:rPr lang="en-US" sz="5300" dirty="0" smtClean="0">
                <a:solidFill>
                  <a:schemeClr val="bg1"/>
                </a:solidFill>
                <a:latin typeface="+mj-lt"/>
              </a:rPr>
              <a:t> </a:t>
            </a:r>
            <a:r>
              <a:rPr lang="en-US" sz="5300" dirty="0" err="1" smtClean="0">
                <a:solidFill>
                  <a:schemeClr val="bg1"/>
                </a:solidFill>
                <a:latin typeface="+mj-lt"/>
              </a:rPr>
              <a:t>ca</a:t>
            </a:r>
            <a:r>
              <a:rPr lang="en-US" sz="5300" dirty="0" smtClean="0">
                <a:solidFill>
                  <a:schemeClr val="bg1"/>
                </a:solidFill>
                <a:latin typeface="+mj-lt"/>
              </a:rPr>
              <a:t> </a:t>
            </a:r>
            <a:r>
              <a:rPr lang="en-US" sz="5300" dirty="0" err="1" smtClean="0">
                <a:solidFill>
                  <a:schemeClr val="bg1"/>
                </a:solidFill>
                <a:latin typeface="+mj-lt"/>
              </a:rPr>
              <a:t>ngợi</a:t>
            </a:r>
            <a:r>
              <a:rPr lang="en-US" sz="5300" dirty="0" smtClean="0">
                <a:solidFill>
                  <a:schemeClr val="bg1"/>
                </a:solidFill>
                <a:latin typeface="+mj-lt"/>
              </a:rPr>
              <a:t> </a:t>
            </a:r>
            <a:r>
              <a:rPr lang="en-US" sz="5300" dirty="0" err="1" smtClean="0">
                <a:solidFill>
                  <a:schemeClr val="bg1"/>
                </a:solidFill>
                <a:latin typeface="+mj-lt"/>
              </a:rPr>
              <a:t>Thiên</a:t>
            </a:r>
            <a:r>
              <a:rPr lang="en-US" sz="5300" dirty="0" smtClean="0">
                <a:solidFill>
                  <a:schemeClr val="bg1"/>
                </a:solidFill>
                <a:latin typeface="+mj-lt"/>
              </a:rPr>
              <a:t> </a:t>
            </a:r>
            <a:r>
              <a:rPr lang="en-US" sz="5300" dirty="0" err="1" smtClean="0">
                <a:solidFill>
                  <a:schemeClr val="bg1"/>
                </a:solidFill>
                <a:latin typeface="+mj-lt"/>
              </a:rPr>
              <a:t>Chúa</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a:t>
            </a:r>
            <a:r>
              <a:rPr lang="en-US" sz="5300" dirty="0" err="1" smtClean="0">
                <a:solidFill>
                  <a:schemeClr val="bg1"/>
                </a:solidFill>
                <a:latin typeface="+mj-lt"/>
              </a:rPr>
              <a:t>hỡi</a:t>
            </a:r>
            <a:r>
              <a:rPr lang="en-US" sz="5300" dirty="0" smtClean="0">
                <a:solidFill>
                  <a:schemeClr val="bg1"/>
                </a:solidFill>
                <a:latin typeface="+mj-lt"/>
              </a:rPr>
              <a:t> </a:t>
            </a:r>
            <a:r>
              <a:rPr lang="en-US" sz="5300" dirty="0" err="1" smtClean="0">
                <a:solidFill>
                  <a:schemeClr val="bg1"/>
                </a:solidFill>
                <a:latin typeface="+mj-lt"/>
              </a:rPr>
              <a:t>người</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ta </a:t>
            </a:r>
            <a:r>
              <a:rPr lang="en-US" sz="5300" dirty="0" err="1" smtClean="0">
                <a:solidFill>
                  <a:schemeClr val="bg1"/>
                </a:solidFill>
                <a:latin typeface="+mj-lt"/>
              </a:rPr>
              <a:t>chúc</a:t>
            </a:r>
            <a:r>
              <a:rPr lang="en-US" sz="5300" dirty="0" smtClean="0">
                <a:solidFill>
                  <a:schemeClr val="bg1"/>
                </a:solidFill>
                <a:latin typeface="+mj-lt"/>
              </a:rPr>
              <a:t> </a:t>
            </a:r>
            <a:r>
              <a:rPr lang="en-US" sz="5300" dirty="0" err="1" smtClean="0">
                <a:solidFill>
                  <a:schemeClr val="bg1"/>
                </a:solidFill>
                <a:latin typeface="+mj-lt"/>
              </a:rPr>
              <a:t>tụng</a:t>
            </a:r>
            <a:r>
              <a:rPr lang="en-US" sz="5300" dirty="0" smtClean="0">
                <a:solidFill>
                  <a:schemeClr val="bg1"/>
                </a:solidFill>
                <a:latin typeface="+mj-lt"/>
              </a:rPr>
              <a:t> </a:t>
            </a:r>
            <a:r>
              <a:rPr lang="en-US" sz="5300" dirty="0" err="1" smtClean="0">
                <a:solidFill>
                  <a:schemeClr val="bg1"/>
                </a:solidFill>
                <a:latin typeface="+mj-lt"/>
              </a:rPr>
              <a:t>Danh</a:t>
            </a:r>
            <a:r>
              <a:rPr lang="en-US" sz="5300" dirty="0" smtClean="0">
                <a:solidFill>
                  <a:schemeClr val="bg1"/>
                </a:solidFill>
                <a:latin typeface="+mj-lt"/>
              </a:rPr>
              <a:t> </a:t>
            </a:r>
            <a:r>
              <a:rPr lang="en-US" sz="5300" dirty="0" err="1" smtClean="0">
                <a:solidFill>
                  <a:schemeClr val="bg1"/>
                </a:solidFill>
                <a:latin typeface="+mj-lt"/>
              </a:rPr>
              <a:t>Chúa</a:t>
            </a:r>
            <a:r>
              <a:rPr lang="en-US" sz="5300" dirty="0" smtClean="0">
                <a:solidFill>
                  <a:schemeClr val="bg1"/>
                </a:solidFill>
                <a:latin typeface="+mj-lt"/>
              </a:rPr>
              <a:t> </a:t>
            </a:r>
            <a:r>
              <a:rPr lang="en-US" sz="5300" dirty="0" err="1" smtClean="0">
                <a:solidFill>
                  <a:schemeClr val="bg1"/>
                </a:solidFill>
                <a:latin typeface="+mj-lt"/>
              </a:rPr>
              <a:t>muôn</a:t>
            </a:r>
            <a:r>
              <a:rPr lang="en-US" sz="5300" dirty="0" smtClean="0">
                <a:solidFill>
                  <a:schemeClr val="bg1"/>
                </a:solidFill>
                <a:latin typeface="+mj-lt"/>
              </a:rPr>
              <a:t> </a:t>
            </a:r>
            <a:r>
              <a:rPr lang="en-US" sz="5300" dirty="0" err="1" smtClean="0">
                <a:solidFill>
                  <a:schemeClr val="bg1"/>
                </a:solidFill>
                <a:latin typeface="+mj-lt"/>
              </a:rPr>
              <a:t>đời</a:t>
            </a:r>
            <a:r>
              <a:rPr lang="en-US" sz="5300" dirty="0" smtClean="0">
                <a:solidFill>
                  <a:schemeClr val="bg1"/>
                </a:solidFill>
                <a:latin typeface="+mj-lt"/>
              </a:rPr>
              <a:t>.</a:t>
            </a:r>
            <a:endParaRPr lang="vi-VN" sz="5300" dirty="0">
              <a:solidFill>
                <a:schemeClr val="bg1"/>
              </a:solidFill>
              <a:latin typeface="+mj-lt"/>
            </a:endParaRPr>
          </a:p>
        </p:txBody>
      </p:sp>
    </p:spTree>
    <p:extLst>
      <p:ext uri="{BB962C8B-B14F-4D97-AF65-F5344CB8AC3E}">
        <p14:creationId xmlns:p14="http://schemas.microsoft.com/office/powerpoint/2010/main" val="103690791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4000"/>
              </a:lnSpc>
              <a:spcBef>
                <a:spcPts val="0"/>
              </a:spcBef>
            </a:pPr>
            <a:r>
              <a:rPr lang="en-US" sz="4800" b="0" u="sng" dirty="0" err="1" smtClean="0">
                <a:solidFill>
                  <a:srgbClr val="FFFF00"/>
                </a:solidFill>
                <a:effectLst/>
                <a:latin typeface="+mj-lt"/>
              </a:rPr>
              <a:t>Tk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err="1" smtClean="0">
                <a:solidFill>
                  <a:schemeClr val="bg1"/>
                </a:solidFill>
                <a:latin typeface="+mj-lt"/>
              </a:rPr>
              <a:t>Đây</a:t>
            </a:r>
            <a:r>
              <a:rPr lang="en-US" sz="4800" dirty="0" smtClean="0">
                <a:solidFill>
                  <a:schemeClr val="bg1"/>
                </a:solidFill>
                <a:latin typeface="+mj-lt"/>
              </a:rPr>
              <a:t> </a:t>
            </a:r>
            <a:r>
              <a:rPr lang="en-US" sz="4800" dirty="0" err="1" smtClean="0">
                <a:solidFill>
                  <a:schemeClr val="bg1"/>
                </a:solidFill>
                <a:latin typeface="+mj-lt"/>
              </a:rPr>
              <a:t>cung</a:t>
            </a:r>
            <a:r>
              <a:rPr lang="en-US" sz="4800" dirty="0" smtClean="0">
                <a:solidFill>
                  <a:schemeClr val="bg1"/>
                </a:solidFill>
                <a:latin typeface="+mj-lt"/>
              </a:rPr>
              <a:t> </a:t>
            </a:r>
            <a:r>
              <a:rPr lang="en-US" sz="4800" dirty="0" err="1" smtClean="0">
                <a:solidFill>
                  <a:schemeClr val="bg1"/>
                </a:solidFill>
                <a:latin typeface="+mj-lt"/>
              </a:rPr>
              <a:t>điện</a:t>
            </a:r>
            <a:r>
              <a:rPr lang="en-US" sz="4800" dirty="0" smtClean="0">
                <a:solidFill>
                  <a:schemeClr val="bg1"/>
                </a:solidFill>
                <a:latin typeface="+mj-lt"/>
              </a:rPr>
              <a:t> </a:t>
            </a:r>
            <a:r>
              <a:rPr lang="en-US" sz="4800" dirty="0" err="1" smtClean="0">
                <a:solidFill>
                  <a:schemeClr val="bg1"/>
                </a:solidFill>
                <a:latin typeface="+mj-lt"/>
              </a:rPr>
              <a:t>Thiên</a:t>
            </a:r>
            <a:r>
              <a:rPr lang="en-US" sz="4800" dirty="0" smtClean="0">
                <a:solidFill>
                  <a:schemeClr val="bg1"/>
                </a:solidFill>
                <a:latin typeface="+mj-lt"/>
              </a:rPr>
              <a:t> </a:t>
            </a:r>
            <a:r>
              <a:rPr lang="en-US" sz="4800" dirty="0" err="1" smtClean="0">
                <a:solidFill>
                  <a:schemeClr val="bg1"/>
                </a:solidFill>
                <a:latin typeface="+mj-lt"/>
              </a:rPr>
              <a:t>Chúa</a:t>
            </a:r>
            <a:r>
              <a:rPr lang="en-US" sz="4800" dirty="0" smtClean="0">
                <a:solidFill>
                  <a:schemeClr val="bg1"/>
                </a:solidFill>
                <a:latin typeface="+mj-lt"/>
              </a:rPr>
              <a:t> </a:t>
            </a:r>
            <a:r>
              <a:rPr lang="en-US" sz="4800" dirty="0" err="1" smtClean="0">
                <a:solidFill>
                  <a:schemeClr val="bg1"/>
                </a:solidFill>
                <a:latin typeface="+mj-lt"/>
              </a:rPr>
              <a:t>ôi</a:t>
            </a:r>
            <a:r>
              <a:rPr lang="en-US" sz="4800" dirty="0" smtClean="0">
                <a:solidFill>
                  <a:schemeClr val="bg1"/>
                </a:solidFill>
                <a:latin typeface="+mj-lt"/>
              </a:rPr>
              <a:t> </a:t>
            </a:r>
            <a:r>
              <a:rPr lang="en-US" sz="4800" dirty="0" err="1" smtClean="0">
                <a:solidFill>
                  <a:schemeClr val="bg1"/>
                </a:solidFill>
                <a:latin typeface="+mj-lt"/>
              </a:rPr>
              <a:t>nguy</a:t>
            </a:r>
            <a:r>
              <a:rPr lang="en-US" sz="4800" dirty="0" smtClean="0">
                <a:solidFill>
                  <a:schemeClr val="bg1"/>
                </a:solidFill>
                <a:latin typeface="+mj-lt"/>
              </a:rPr>
              <a:t> </a:t>
            </a:r>
            <a:r>
              <a:rPr lang="en-US" sz="4800" dirty="0" err="1" smtClean="0">
                <a:solidFill>
                  <a:schemeClr val="bg1"/>
                </a:solidFill>
                <a:latin typeface="+mj-lt"/>
              </a:rPr>
              <a:t>nga</a:t>
            </a:r>
            <a:r>
              <a:rPr lang="en-US" sz="4800" dirty="0" smtClean="0">
                <a:solidFill>
                  <a:schemeClr val="bg1"/>
                </a:solidFill>
                <a:latin typeface="+mj-lt"/>
              </a:rPr>
              <a:t> </a:t>
            </a:r>
            <a:r>
              <a:rPr lang="en-US" sz="4800" dirty="0" err="1" smtClean="0">
                <a:solidFill>
                  <a:schemeClr val="bg1"/>
                </a:solidFill>
                <a:latin typeface="+mj-lt"/>
              </a:rPr>
              <a:t>diễm</a:t>
            </a:r>
            <a:r>
              <a:rPr lang="en-US" sz="4800" dirty="0" smtClean="0">
                <a:solidFill>
                  <a:schemeClr val="bg1"/>
                </a:solidFill>
                <a:latin typeface="+mj-lt"/>
              </a:rPr>
              <a:t> </a:t>
            </a:r>
            <a:r>
              <a:rPr lang="en-US" sz="4800" dirty="0" err="1" smtClean="0">
                <a:solidFill>
                  <a:schemeClr val="bg1"/>
                </a:solidFill>
                <a:latin typeface="+mj-lt"/>
              </a:rPr>
              <a:t>lệ</a:t>
            </a:r>
            <a:r>
              <a:rPr lang="en-US" sz="4800" dirty="0" smtClean="0">
                <a:solidFill>
                  <a:schemeClr val="bg1"/>
                </a:solidFill>
                <a:latin typeface="+mj-lt"/>
              </a:rPr>
              <a:t>, ta </a:t>
            </a:r>
            <a:r>
              <a:rPr lang="en-US" sz="4800" dirty="0" err="1" smtClean="0">
                <a:solidFill>
                  <a:schemeClr val="bg1"/>
                </a:solidFill>
                <a:latin typeface="+mj-lt"/>
              </a:rPr>
              <a:t>dừng</a:t>
            </a:r>
            <a:r>
              <a:rPr lang="en-US" sz="4800" dirty="0" smtClean="0">
                <a:solidFill>
                  <a:schemeClr val="bg1"/>
                </a:solidFill>
                <a:latin typeface="+mj-lt"/>
              </a:rPr>
              <a:t> </a:t>
            </a:r>
            <a:r>
              <a:rPr lang="en-US" sz="4800" dirty="0" err="1" smtClean="0">
                <a:solidFill>
                  <a:schemeClr val="bg1"/>
                </a:solidFill>
                <a:latin typeface="+mj-lt"/>
              </a:rPr>
              <a:t>chân</a:t>
            </a:r>
            <a:r>
              <a:rPr lang="en-US" sz="4800" dirty="0" smtClean="0">
                <a:solidFill>
                  <a:schemeClr val="bg1"/>
                </a:solidFill>
                <a:latin typeface="+mj-lt"/>
              </a:rPr>
              <a:t> </a:t>
            </a:r>
            <a:r>
              <a:rPr lang="en-US" sz="4800" dirty="0" err="1" smtClean="0">
                <a:solidFill>
                  <a:schemeClr val="bg1"/>
                </a:solidFill>
                <a:latin typeface="+mj-lt"/>
              </a:rPr>
              <a:t>đứng</a:t>
            </a:r>
            <a:r>
              <a:rPr lang="en-US" sz="4800" dirty="0" smtClean="0">
                <a:solidFill>
                  <a:schemeClr val="bg1"/>
                </a:solidFill>
                <a:latin typeface="+mj-lt"/>
              </a:rPr>
              <a:t> </a:t>
            </a:r>
            <a:r>
              <a:rPr lang="en-US" sz="4800" dirty="0" err="1" smtClean="0">
                <a:solidFill>
                  <a:schemeClr val="bg1"/>
                </a:solidFill>
                <a:latin typeface="+mj-lt"/>
              </a:rPr>
              <a:t>ngắm</a:t>
            </a:r>
            <a:r>
              <a:rPr lang="en-US" sz="4800" dirty="0" smtClean="0">
                <a:solidFill>
                  <a:schemeClr val="bg1"/>
                </a:solidFill>
                <a:latin typeface="+mj-lt"/>
              </a:rPr>
              <a:t> </a:t>
            </a:r>
            <a:r>
              <a:rPr lang="en-US" sz="4800" dirty="0" err="1" smtClean="0">
                <a:solidFill>
                  <a:schemeClr val="bg1"/>
                </a:solidFill>
                <a:latin typeface="+mj-lt"/>
              </a:rPr>
              <a:t>mà</a:t>
            </a:r>
            <a:r>
              <a:rPr lang="en-US" sz="4800" dirty="0" smtClean="0">
                <a:solidFill>
                  <a:schemeClr val="bg1"/>
                </a:solidFill>
                <a:latin typeface="+mj-lt"/>
              </a:rPr>
              <a:t> </a:t>
            </a:r>
            <a:r>
              <a:rPr lang="en-US" sz="4800" dirty="0" err="1" smtClean="0">
                <a:solidFill>
                  <a:schemeClr val="bg1"/>
                </a:solidFill>
                <a:latin typeface="+mj-lt"/>
              </a:rPr>
              <a:t>lòng</a:t>
            </a:r>
            <a:r>
              <a:rPr lang="en-US" sz="4800" dirty="0" smtClean="0">
                <a:solidFill>
                  <a:schemeClr val="bg1"/>
                </a:solidFill>
                <a:latin typeface="+mj-lt"/>
              </a:rPr>
              <a:t> </a:t>
            </a:r>
            <a:r>
              <a:rPr lang="en-US" sz="4800" dirty="0" err="1" smtClean="0">
                <a:solidFill>
                  <a:schemeClr val="bg1"/>
                </a:solidFill>
                <a:latin typeface="+mj-lt"/>
              </a:rPr>
              <a:t>thấy</a:t>
            </a:r>
            <a:r>
              <a:rPr lang="en-US" sz="4800" dirty="0" smtClean="0">
                <a:solidFill>
                  <a:schemeClr val="bg1"/>
                </a:solidFill>
                <a:latin typeface="+mj-lt"/>
              </a:rPr>
              <a:t> say </a:t>
            </a:r>
            <a:r>
              <a:rPr lang="en-US" sz="4800" dirty="0" err="1" smtClean="0">
                <a:solidFill>
                  <a:schemeClr val="bg1"/>
                </a:solidFill>
                <a:latin typeface="+mj-lt"/>
              </a:rPr>
              <a:t>mê</a:t>
            </a:r>
            <a:r>
              <a:rPr lang="en-US" sz="4800" dirty="0" smtClean="0">
                <a:solidFill>
                  <a:schemeClr val="bg1"/>
                </a:solidFill>
                <a:latin typeface="+mj-lt"/>
              </a:rPr>
              <a:t>. Ta </a:t>
            </a:r>
            <a:r>
              <a:rPr lang="en-US" sz="4800" dirty="0" err="1" smtClean="0">
                <a:solidFill>
                  <a:schemeClr val="bg1"/>
                </a:solidFill>
                <a:latin typeface="+mj-lt"/>
              </a:rPr>
              <a:t>rủ</a:t>
            </a:r>
            <a:r>
              <a:rPr lang="en-US" sz="4800" dirty="0" smtClean="0">
                <a:solidFill>
                  <a:schemeClr val="bg1"/>
                </a:solidFill>
                <a:latin typeface="+mj-lt"/>
              </a:rPr>
              <a:t> </a:t>
            </a:r>
            <a:r>
              <a:rPr lang="en-US" sz="4800" dirty="0" err="1" smtClean="0">
                <a:solidFill>
                  <a:schemeClr val="bg1"/>
                </a:solidFill>
                <a:latin typeface="+mj-lt"/>
              </a:rPr>
              <a:t>nhau</a:t>
            </a:r>
            <a:r>
              <a:rPr lang="en-US" sz="4800" dirty="0" smtClean="0">
                <a:solidFill>
                  <a:schemeClr val="bg1"/>
                </a:solidFill>
                <a:latin typeface="+mj-lt"/>
              </a:rPr>
              <a:t> </a:t>
            </a:r>
            <a:r>
              <a:rPr lang="en-US" sz="4800" dirty="0" err="1" smtClean="0">
                <a:solidFill>
                  <a:schemeClr val="bg1"/>
                </a:solidFill>
                <a:latin typeface="+mj-lt"/>
              </a:rPr>
              <a:t>đi</a:t>
            </a:r>
            <a:r>
              <a:rPr lang="en-US" sz="4800" dirty="0" smtClean="0">
                <a:solidFill>
                  <a:schemeClr val="bg1"/>
                </a:solidFill>
                <a:latin typeface="+mj-lt"/>
              </a:rPr>
              <a:t> </a:t>
            </a:r>
            <a:r>
              <a:rPr lang="en-US" sz="4800" dirty="0" err="1" smtClean="0">
                <a:solidFill>
                  <a:schemeClr val="bg1"/>
                </a:solidFill>
                <a:latin typeface="+mj-lt"/>
              </a:rPr>
              <a:t>về</a:t>
            </a:r>
            <a:r>
              <a:rPr lang="en-US" sz="4800" dirty="0" smtClean="0">
                <a:solidFill>
                  <a:schemeClr val="bg1"/>
                </a:solidFill>
                <a:latin typeface="+mj-lt"/>
              </a:rPr>
              <a:t> (</a:t>
            </a:r>
            <a:r>
              <a:rPr lang="en-US" sz="4800" dirty="0" err="1" smtClean="0">
                <a:solidFill>
                  <a:schemeClr val="bg1"/>
                </a:solidFill>
                <a:latin typeface="+mj-lt"/>
              </a:rPr>
              <a:t>về</a:t>
            </a:r>
            <a:r>
              <a:rPr lang="en-US" sz="4800" dirty="0" smtClean="0">
                <a:solidFill>
                  <a:schemeClr val="bg1"/>
                </a:solidFill>
                <a:latin typeface="+mj-lt"/>
              </a:rPr>
              <a:t>) </a:t>
            </a:r>
            <a:r>
              <a:rPr lang="en-US" sz="4800" dirty="0" err="1" smtClean="0">
                <a:solidFill>
                  <a:schemeClr val="bg1"/>
                </a:solidFill>
                <a:latin typeface="+mj-lt"/>
              </a:rPr>
              <a:t>cung</a:t>
            </a:r>
            <a:r>
              <a:rPr lang="en-US" sz="4800" dirty="0" smtClean="0">
                <a:solidFill>
                  <a:schemeClr val="bg1"/>
                </a:solidFill>
                <a:latin typeface="+mj-lt"/>
              </a:rPr>
              <a:t> </a:t>
            </a:r>
            <a:r>
              <a:rPr lang="en-US" sz="4800" dirty="0" err="1" smtClean="0">
                <a:solidFill>
                  <a:schemeClr val="bg1"/>
                </a:solidFill>
                <a:latin typeface="+mj-lt"/>
              </a:rPr>
              <a:t>điện</a:t>
            </a:r>
            <a:r>
              <a:rPr lang="en-US" sz="4800" dirty="0" smtClean="0">
                <a:solidFill>
                  <a:schemeClr val="bg1"/>
                </a:solidFill>
                <a:latin typeface="+mj-lt"/>
              </a:rPr>
              <a:t> </a:t>
            </a:r>
            <a:r>
              <a:rPr lang="en-US" sz="4800" dirty="0" err="1" smtClean="0">
                <a:solidFill>
                  <a:schemeClr val="bg1"/>
                </a:solidFill>
                <a:latin typeface="+mj-lt"/>
              </a:rPr>
              <a:t>Chúa</a:t>
            </a:r>
            <a:r>
              <a:rPr lang="en-US" sz="4800" dirty="0" smtClean="0">
                <a:solidFill>
                  <a:schemeClr val="bg1"/>
                </a:solidFill>
                <a:latin typeface="+mj-lt"/>
              </a:rPr>
              <a:t> </a:t>
            </a:r>
            <a:r>
              <a:rPr lang="en-US" sz="4800" dirty="0" err="1" smtClean="0">
                <a:solidFill>
                  <a:schemeClr val="bg1"/>
                </a:solidFill>
                <a:latin typeface="+mj-lt"/>
              </a:rPr>
              <a:t>Trời</a:t>
            </a:r>
            <a:r>
              <a:rPr lang="en-US" sz="4800" dirty="0" smtClean="0">
                <a:solidFill>
                  <a:schemeClr val="bg1"/>
                </a:solidFill>
                <a:latin typeface="+mj-lt"/>
              </a:rPr>
              <a:t>. </a:t>
            </a:r>
            <a:r>
              <a:rPr lang="en-US" sz="4800" dirty="0" err="1" smtClean="0">
                <a:solidFill>
                  <a:schemeClr val="bg1"/>
                </a:solidFill>
                <a:latin typeface="+mj-lt"/>
              </a:rPr>
              <a:t>Dâng</a:t>
            </a:r>
            <a:r>
              <a:rPr lang="en-US" sz="4800" dirty="0" smtClean="0">
                <a:solidFill>
                  <a:schemeClr val="bg1"/>
                </a:solidFill>
                <a:latin typeface="+mj-lt"/>
              </a:rPr>
              <a:t> </a:t>
            </a:r>
            <a:r>
              <a:rPr lang="en-US" sz="4800" dirty="0" err="1" smtClean="0">
                <a:solidFill>
                  <a:schemeClr val="bg1"/>
                </a:solidFill>
                <a:latin typeface="+mj-lt"/>
              </a:rPr>
              <a:t>lời</a:t>
            </a:r>
            <a:r>
              <a:rPr lang="en-US" sz="4800" dirty="0" smtClean="0">
                <a:solidFill>
                  <a:schemeClr val="bg1"/>
                </a:solidFill>
                <a:latin typeface="+mj-lt"/>
              </a:rPr>
              <a:t> </a:t>
            </a:r>
            <a:r>
              <a:rPr lang="en-US" sz="4800" dirty="0" err="1" smtClean="0">
                <a:solidFill>
                  <a:schemeClr val="bg1"/>
                </a:solidFill>
                <a:latin typeface="+mj-lt"/>
              </a:rPr>
              <a:t>ca</a:t>
            </a:r>
            <a:r>
              <a:rPr lang="en-US" sz="4800" dirty="0" smtClean="0">
                <a:solidFill>
                  <a:schemeClr val="bg1"/>
                </a:solidFill>
                <a:latin typeface="+mj-lt"/>
              </a:rPr>
              <a:t> </a:t>
            </a:r>
            <a:r>
              <a:rPr lang="en-US" sz="4800" dirty="0" err="1" smtClean="0">
                <a:solidFill>
                  <a:schemeClr val="bg1"/>
                </a:solidFill>
                <a:latin typeface="+mj-lt"/>
              </a:rPr>
              <a:t>tiếng</a:t>
            </a:r>
            <a:r>
              <a:rPr lang="en-US" sz="4800" dirty="0" smtClean="0">
                <a:solidFill>
                  <a:schemeClr val="bg1"/>
                </a:solidFill>
                <a:latin typeface="+mj-lt"/>
              </a:rPr>
              <a:t> </a:t>
            </a:r>
            <a:r>
              <a:rPr lang="en-US" sz="4800" dirty="0" err="1" smtClean="0">
                <a:solidFill>
                  <a:schemeClr val="bg1"/>
                </a:solidFill>
                <a:latin typeface="+mj-lt"/>
              </a:rPr>
              <a:t>hát</a:t>
            </a:r>
            <a:r>
              <a:rPr lang="en-US" sz="4800" dirty="0" smtClean="0">
                <a:solidFill>
                  <a:schemeClr val="bg1"/>
                </a:solidFill>
                <a:latin typeface="+mj-lt"/>
              </a:rPr>
              <a:t> </a:t>
            </a:r>
            <a:r>
              <a:rPr lang="en-US" sz="4800" dirty="0" err="1" smtClean="0">
                <a:solidFill>
                  <a:schemeClr val="bg1"/>
                </a:solidFill>
                <a:latin typeface="+mj-lt"/>
              </a:rPr>
              <a:t>Thiên</a:t>
            </a:r>
            <a:r>
              <a:rPr lang="en-US" sz="4800" dirty="0" smtClean="0">
                <a:solidFill>
                  <a:schemeClr val="bg1"/>
                </a:solidFill>
                <a:latin typeface="+mj-lt"/>
              </a:rPr>
              <a:t> </a:t>
            </a:r>
            <a:r>
              <a:rPr lang="en-US" sz="4800" dirty="0" err="1" smtClean="0">
                <a:solidFill>
                  <a:schemeClr val="bg1"/>
                </a:solidFill>
                <a:latin typeface="+mj-lt"/>
              </a:rPr>
              <a:t>Chúa</a:t>
            </a:r>
            <a:r>
              <a:rPr lang="en-US" sz="4800" dirty="0">
                <a:solidFill>
                  <a:schemeClr val="bg1"/>
                </a:solidFill>
                <a:latin typeface="+mj-lt"/>
              </a:rPr>
              <a:t> </a:t>
            </a:r>
            <a:r>
              <a:rPr lang="en-US" sz="4800" dirty="0" err="1" smtClean="0">
                <a:solidFill>
                  <a:schemeClr val="bg1"/>
                </a:solidFill>
                <a:latin typeface="+mj-lt"/>
              </a:rPr>
              <a:t>là</a:t>
            </a:r>
            <a:r>
              <a:rPr lang="en-US" sz="4800" dirty="0" smtClean="0">
                <a:solidFill>
                  <a:schemeClr val="bg1"/>
                </a:solidFill>
                <a:latin typeface="+mj-lt"/>
              </a:rPr>
              <a:t> </a:t>
            </a:r>
            <a:r>
              <a:rPr lang="en-US" sz="4800" dirty="0" err="1" smtClean="0">
                <a:solidFill>
                  <a:schemeClr val="bg1"/>
                </a:solidFill>
                <a:latin typeface="+mj-lt"/>
              </a:rPr>
              <a:t>nguồn</a:t>
            </a:r>
            <a:r>
              <a:rPr lang="en-US" sz="4800" dirty="0" smtClean="0">
                <a:solidFill>
                  <a:schemeClr val="bg1"/>
                </a:solidFill>
                <a:latin typeface="+mj-lt"/>
              </a:rPr>
              <a:t> </a:t>
            </a:r>
            <a:r>
              <a:rPr lang="en-US" sz="4800" dirty="0" err="1" smtClean="0">
                <a:solidFill>
                  <a:schemeClr val="bg1"/>
                </a:solidFill>
                <a:latin typeface="+mj-lt"/>
              </a:rPr>
              <a:t>vui</a:t>
            </a:r>
            <a:r>
              <a:rPr lang="en-US" sz="4800" dirty="0" smtClean="0">
                <a:solidFill>
                  <a:schemeClr val="bg1"/>
                </a:solidFill>
                <a:latin typeface="+mj-lt"/>
              </a:rPr>
              <a:t>.</a:t>
            </a:r>
            <a:endParaRPr lang="vi-VN" sz="4800" dirty="0">
              <a:solidFill>
                <a:schemeClr val="bg1"/>
              </a:solidFill>
              <a:latin typeface="+mj-lt"/>
            </a:endParaRPr>
          </a:p>
        </p:txBody>
      </p:sp>
    </p:spTree>
    <p:extLst>
      <p:ext uri="{BB962C8B-B14F-4D97-AF65-F5344CB8AC3E}">
        <p14:creationId xmlns:p14="http://schemas.microsoft.com/office/powerpoint/2010/main" val="236437596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300" u="sng" dirty="0" err="1" smtClean="0">
                <a:solidFill>
                  <a:srgbClr val="FFFF00"/>
                </a:solidFill>
                <a:latin typeface="+mj-lt"/>
              </a:rPr>
              <a:t>Đk</a:t>
            </a:r>
            <a:r>
              <a:rPr lang="vi-VN" sz="5300" b="0" u="sng" dirty="0" smtClean="0">
                <a:solidFill>
                  <a:srgbClr val="FFFF00"/>
                </a:solidFill>
                <a:effectLst/>
                <a:latin typeface="+mj-lt"/>
              </a:rPr>
              <a:t>:</a:t>
            </a:r>
            <a:r>
              <a:rPr lang="vi-VN" sz="5300" b="0" dirty="0" smtClean="0">
                <a:solidFill>
                  <a:schemeClr val="bg1"/>
                </a:solidFill>
                <a:effectLst/>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a:t>
            </a:r>
            <a:r>
              <a:rPr lang="en-US" sz="5300" dirty="0" err="1" smtClean="0">
                <a:solidFill>
                  <a:schemeClr val="bg1"/>
                </a:solidFill>
                <a:latin typeface="+mj-lt"/>
              </a:rPr>
              <a:t>hỡi</a:t>
            </a:r>
            <a:r>
              <a:rPr lang="en-US" sz="5300" dirty="0" smtClean="0">
                <a:solidFill>
                  <a:schemeClr val="bg1"/>
                </a:solidFill>
                <a:latin typeface="+mj-lt"/>
              </a:rPr>
              <a:t> </a:t>
            </a:r>
            <a:r>
              <a:rPr lang="en-US" sz="5300" dirty="0" err="1" smtClean="0">
                <a:solidFill>
                  <a:schemeClr val="bg1"/>
                </a:solidFill>
                <a:latin typeface="+mj-lt"/>
              </a:rPr>
              <a:t>người</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ta </a:t>
            </a:r>
            <a:r>
              <a:rPr lang="en-US" sz="5300" dirty="0" err="1" smtClean="0">
                <a:solidFill>
                  <a:schemeClr val="bg1"/>
                </a:solidFill>
                <a:latin typeface="+mj-lt"/>
              </a:rPr>
              <a:t>tiến</a:t>
            </a:r>
            <a:r>
              <a:rPr lang="en-US" sz="5300" dirty="0" smtClean="0">
                <a:solidFill>
                  <a:schemeClr val="bg1"/>
                </a:solidFill>
                <a:latin typeface="+mj-lt"/>
              </a:rPr>
              <a:t> </a:t>
            </a:r>
            <a:r>
              <a:rPr lang="en-US" sz="5300" dirty="0" err="1" smtClean="0">
                <a:solidFill>
                  <a:schemeClr val="bg1"/>
                </a:solidFill>
                <a:latin typeface="+mj-lt"/>
              </a:rPr>
              <a:t>vào</a:t>
            </a:r>
            <a:r>
              <a:rPr lang="en-US" sz="5300" dirty="0" smtClean="0">
                <a:solidFill>
                  <a:schemeClr val="bg1"/>
                </a:solidFill>
                <a:latin typeface="+mj-lt"/>
              </a:rPr>
              <a:t> </a:t>
            </a:r>
            <a:r>
              <a:rPr lang="en-US" sz="5300" dirty="0" err="1" smtClean="0">
                <a:solidFill>
                  <a:schemeClr val="bg1"/>
                </a:solidFill>
                <a:latin typeface="+mj-lt"/>
              </a:rPr>
              <a:t>cung</a:t>
            </a:r>
            <a:r>
              <a:rPr lang="en-US" sz="5300" dirty="0" smtClean="0">
                <a:solidFill>
                  <a:schemeClr val="bg1"/>
                </a:solidFill>
                <a:latin typeface="+mj-lt"/>
              </a:rPr>
              <a:t> </a:t>
            </a:r>
            <a:r>
              <a:rPr lang="en-US" sz="5300" dirty="0" err="1" smtClean="0">
                <a:solidFill>
                  <a:schemeClr val="bg1"/>
                </a:solidFill>
                <a:latin typeface="+mj-lt"/>
              </a:rPr>
              <a:t>điện</a:t>
            </a:r>
            <a:r>
              <a:rPr lang="en-US" sz="5300" dirty="0" smtClean="0">
                <a:solidFill>
                  <a:schemeClr val="bg1"/>
                </a:solidFill>
                <a:latin typeface="+mj-lt"/>
              </a:rPr>
              <a:t> </a:t>
            </a:r>
            <a:r>
              <a:rPr lang="en-US" sz="5300" dirty="0" err="1" smtClean="0">
                <a:solidFill>
                  <a:schemeClr val="bg1"/>
                </a:solidFill>
                <a:latin typeface="+mj-lt"/>
              </a:rPr>
              <a:t>Thiên</a:t>
            </a:r>
            <a:r>
              <a:rPr lang="en-US" sz="5300" dirty="0" smtClean="0">
                <a:solidFill>
                  <a:schemeClr val="bg1"/>
                </a:solidFill>
                <a:latin typeface="+mj-lt"/>
              </a:rPr>
              <a:t> </a:t>
            </a:r>
            <a:r>
              <a:rPr lang="en-US" sz="5300" dirty="0" err="1" smtClean="0">
                <a:solidFill>
                  <a:schemeClr val="bg1"/>
                </a:solidFill>
                <a:latin typeface="+mj-lt"/>
              </a:rPr>
              <a:t>Chúa</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a:t>
            </a:r>
            <a:r>
              <a:rPr lang="en-US" sz="5300" dirty="0" err="1" smtClean="0">
                <a:solidFill>
                  <a:schemeClr val="bg1"/>
                </a:solidFill>
                <a:latin typeface="+mj-lt"/>
              </a:rPr>
              <a:t>hỡi</a:t>
            </a:r>
            <a:r>
              <a:rPr lang="en-US" sz="5300" dirty="0" smtClean="0">
                <a:solidFill>
                  <a:schemeClr val="bg1"/>
                </a:solidFill>
                <a:latin typeface="+mj-lt"/>
              </a:rPr>
              <a:t> </a:t>
            </a:r>
            <a:r>
              <a:rPr lang="en-US" sz="5300" dirty="0" err="1" smtClean="0">
                <a:solidFill>
                  <a:schemeClr val="bg1"/>
                </a:solidFill>
                <a:latin typeface="+mj-lt"/>
              </a:rPr>
              <a:t>người</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ta </a:t>
            </a:r>
            <a:r>
              <a:rPr lang="en-US" sz="5300" dirty="0" err="1" smtClean="0">
                <a:solidFill>
                  <a:schemeClr val="bg1"/>
                </a:solidFill>
                <a:latin typeface="+mj-lt"/>
              </a:rPr>
              <a:t>tiến</a:t>
            </a:r>
            <a:r>
              <a:rPr lang="en-US" sz="5300" dirty="0" smtClean="0">
                <a:solidFill>
                  <a:schemeClr val="bg1"/>
                </a:solidFill>
                <a:latin typeface="+mj-lt"/>
              </a:rPr>
              <a:t> </a:t>
            </a:r>
            <a:r>
              <a:rPr lang="en-US" sz="5300" dirty="0" err="1" smtClean="0">
                <a:solidFill>
                  <a:schemeClr val="bg1"/>
                </a:solidFill>
                <a:latin typeface="+mj-lt"/>
              </a:rPr>
              <a:t>vào</a:t>
            </a:r>
            <a:r>
              <a:rPr lang="en-US" sz="5300" dirty="0" smtClean="0">
                <a:solidFill>
                  <a:schemeClr val="bg1"/>
                </a:solidFill>
                <a:latin typeface="+mj-lt"/>
              </a:rPr>
              <a:t> </a:t>
            </a:r>
            <a:r>
              <a:rPr lang="en-US" sz="5300" dirty="0" err="1" smtClean="0">
                <a:solidFill>
                  <a:schemeClr val="bg1"/>
                </a:solidFill>
                <a:latin typeface="+mj-lt"/>
              </a:rPr>
              <a:t>nơi</a:t>
            </a:r>
            <a:r>
              <a:rPr lang="en-US" sz="5300" dirty="0">
                <a:solidFill>
                  <a:schemeClr val="bg1"/>
                </a:solidFill>
                <a:latin typeface="+mj-lt"/>
              </a:rPr>
              <a:t> </a:t>
            </a:r>
            <a:r>
              <a:rPr lang="en-US" sz="5300" dirty="0" err="1" smtClean="0">
                <a:solidFill>
                  <a:schemeClr val="bg1"/>
                </a:solidFill>
                <a:latin typeface="+mj-lt"/>
              </a:rPr>
              <a:t>Thánh</a:t>
            </a:r>
            <a:r>
              <a:rPr lang="en-US" sz="5300" dirty="0" smtClean="0">
                <a:solidFill>
                  <a:schemeClr val="bg1"/>
                </a:solidFill>
                <a:latin typeface="+mj-lt"/>
              </a:rPr>
              <a:t> </a:t>
            </a:r>
            <a:r>
              <a:rPr lang="en-US" sz="5300" dirty="0" err="1" smtClean="0">
                <a:solidFill>
                  <a:schemeClr val="bg1"/>
                </a:solidFill>
                <a:latin typeface="+mj-lt"/>
              </a:rPr>
              <a:t>Vua</a:t>
            </a:r>
            <a:r>
              <a:rPr lang="en-US" sz="5300" dirty="0" smtClean="0">
                <a:solidFill>
                  <a:schemeClr val="bg1"/>
                </a:solidFill>
                <a:latin typeface="+mj-lt"/>
              </a:rPr>
              <a:t> </a:t>
            </a:r>
            <a:r>
              <a:rPr lang="en-US" sz="5300" dirty="0" err="1" smtClean="0">
                <a:solidFill>
                  <a:schemeClr val="bg1"/>
                </a:solidFill>
                <a:latin typeface="+mj-lt"/>
              </a:rPr>
              <a:t>Trời</a:t>
            </a:r>
            <a:r>
              <a:rPr lang="en-US" sz="5300" dirty="0" smtClean="0">
                <a:solidFill>
                  <a:schemeClr val="bg1"/>
                </a:solidFill>
                <a:latin typeface="+mj-lt"/>
              </a:rPr>
              <a:t>.</a:t>
            </a:r>
            <a:endParaRPr lang="vi-VN" sz="5300" dirty="0">
              <a:solidFill>
                <a:schemeClr val="bg1"/>
              </a:solidFill>
              <a:latin typeface="+mj-lt"/>
            </a:endParaRPr>
          </a:p>
        </p:txBody>
      </p:sp>
    </p:spTree>
    <p:extLst>
      <p:ext uri="{BB962C8B-B14F-4D97-AF65-F5344CB8AC3E}">
        <p14:creationId xmlns:p14="http://schemas.microsoft.com/office/powerpoint/2010/main" val="160755165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300" u="sng" dirty="0" smtClean="0">
                <a:solidFill>
                  <a:srgbClr val="FFFF00"/>
                </a:solidFill>
                <a:latin typeface="+mj-lt"/>
              </a:rPr>
              <a:t>**</a:t>
            </a:r>
            <a:r>
              <a:rPr lang="vi-VN" sz="5300" b="0" u="sng" dirty="0" smtClean="0">
                <a:solidFill>
                  <a:srgbClr val="FFFF00"/>
                </a:solidFill>
                <a:effectLst/>
                <a:latin typeface="+mj-lt"/>
              </a:rPr>
              <a:t>:</a:t>
            </a:r>
            <a:r>
              <a:rPr lang="vi-VN" sz="5300" b="0" dirty="0" smtClean="0">
                <a:solidFill>
                  <a:schemeClr val="bg1"/>
                </a:solidFill>
                <a:effectLst/>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a:t>
            </a:r>
            <a:r>
              <a:rPr lang="en-US" sz="5300" dirty="0" err="1" smtClean="0">
                <a:solidFill>
                  <a:schemeClr val="bg1"/>
                </a:solidFill>
                <a:latin typeface="+mj-lt"/>
              </a:rPr>
              <a:t>hỡi</a:t>
            </a:r>
            <a:r>
              <a:rPr lang="en-US" sz="5300" dirty="0" smtClean="0">
                <a:solidFill>
                  <a:schemeClr val="bg1"/>
                </a:solidFill>
                <a:latin typeface="+mj-lt"/>
              </a:rPr>
              <a:t> </a:t>
            </a:r>
            <a:r>
              <a:rPr lang="en-US" sz="5300" dirty="0" err="1" smtClean="0">
                <a:solidFill>
                  <a:schemeClr val="bg1"/>
                </a:solidFill>
                <a:latin typeface="+mj-lt"/>
              </a:rPr>
              <a:t>người</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ta </a:t>
            </a:r>
            <a:r>
              <a:rPr lang="en-US" sz="5300" dirty="0" err="1" smtClean="0">
                <a:solidFill>
                  <a:schemeClr val="bg1"/>
                </a:solidFill>
                <a:latin typeface="+mj-lt"/>
              </a:rPr>
              <a:t>cất</a:t>
            </a:r>
            <a:r>
              <a:rPr lang="en-US" sz="5300" dirty="0" smtClean="0">
                <a:solidFill>
                  <a:schemeClr val="bg1"/>
                </a:solidFill>
                <a:latin typeface="+mj-lt"/>
              </a:rPr>
              <a:t> </a:t>
            </a:r>
            <a:r>
              <a:rPr lang="en-US" sz="5300" dirty="0" err="1" smtClean="0">
                <a:solidFill>
                  <a:schemeClr val="bg1"/>
                </a:solidFill>
                <a:latin typeface="+mj-lt"/>
              </a:rPr>
              <a:t>lời</a:t>
            </a:r>
            <a:r>
              <a:rPr lang="en-US" sz="5300" dirty="0" smtClean="0">
                <a:solidFill>
                  <a:schemeClr val="bg1"/>
                </a:solidFill>
                <a:latin typeface="+mj-lt"/>
              </a:rPr>
              <a:t> </a:t>
            </a:r>
            <a:r>
              <a:rPr lang="en-US" sz="5300" dirty="0" err="1" smtClean="0">
                <a:solidFill>
                  <a:schemeClr val="bg1"/>
                </a:solidFill>
                <a:latin typeface="+mj-lt"/>
              </a:rPr>
              <a:t>ca</a:t>
            </a:r>
            <a:r>
              <a:rPr lang="en-US" sz="5300" dirty="0" smtClean="0">
                <a:solidFill>
                  <a:schemeClr val="bg1"/>
                </a:solidFill>
                <a:latin typeface="+mj-lt"/>
              </a:rPr>
              <a:t> </a:t>
            </a:r>
            <a:r>
              <a:rPr lang="en-US" sz="5300" dirty="0" err="1" smtClean="0">
                <a:solidFill>
                  <a:schemeClr val="bg1"/>
                </a:solidFill>
                <a:latin typeface="+mj-lt"/>
              </a:rPr>
              <a:t>ngợi</a:t>
            </a:r>
            <a:r>
              <a:rPr lang="en-US" sz="5300" dirty="0" smtClean="0">
                <a:solidFill>
                  <a:schemeClr val="bg1"/>
                </a:solidFill>
                <a:latin typeface="+mj-lt"/>
              </a:rPr>
              <a:t> </a:t>
            </a:r>
            <a:r>
              <a:rPr lang="en-US" sz="5300" dirty="0" err="1" smtClean="0">
                <a:solidFill>
                  <a:schemeClr val="bg1"/>
                </a:solidFill>
                <a:latin typeface="+mj-lt"/>
              </a:rPr>
              <a:t>Thiên</a:t>
            </a:r>
            <a:r>
              <a:rPr lang="en-US" sz="5300" dirty="0" smtClean="0">
                <a:solidFill>
                  <a:schemeClr val="bg1"/>
                </a:solidFill>
                <a:latin typeface="+mj-lt"/>
              </a:rPr>
              <a:t> </a:t>
            </a:r>
            <a:r>
              <a:rPr lang="en-US" sz="5300" dirty="0" err="1" smtClean="0">
                <a:solidFill>
                  <a:schemeClr val="bg1"/>
                </a:solidFill>
                <a:latin typeface="+mj-lt"/>
              </a:rPr>
              <a:t>Chúa</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a:t>
            </a:r>
            <a:r>
              <a:rPr lang="en-US" sz="5300" dirty="0" err="1" smtClean="0">
                <a:solidFill>
                  <a:schemeClr val="bg1"/>
                </a:solidFill>
                <a:latin typeface="+mj-lt"/>
              </a:rPr>
              <a:t>hỡi</a:t>
            </a:r>
            <a:r>
              <a:rPr lang="en-US" sz="5300" dirty="0" smtClean="0">
                <a:solidFill>
                  <a:schemeClr val="bg1"/>
                </a:solidFill>
                <a:latin typeface="+mj-lt"/>
              </a:rPr>
              <a:t> </a:t>
            </a:r>
            <a:r>
              <a:rPr lang="en-US" sz="5300" dirty="0" err="1" smtClean="0">
                <a:solidFill>
                  <a:schemeClr val="bg1"/>
                </a:solidFill>
                <a:latin typeface="+mj-lt"/>
              </a:rPr>
              <a:t>người</a:t>
            </a:r>
            <a:r>
              <a:rPr lang="en-US" sz="5300" dirty="0" smtClean="0">
                <a:solidFill>
                  <a:schemeClr val="bg1"/>
                </a:solidFill>
                <a:latin typeface="+mj-lt"/>
              </a:rPr>
              <a:t> </a:t>
            </a:r>
            <a:r>
              <a:rPr lang="en-US" sz="5300" dirty="0" err="1" smtClean="0">
                <a:solidFill>
                  <a:schemeClr val="bg1"/>
                </a:solidFill>
                <a:latin typeface="+mj-lt"/>
              </a:rPr>
              <a:t>về</a:t>
            </a:r>
            <a:r>
              <a:rPr lang="en-US" sz="5300" dirty="0" smtClean="0">
                <a:solidFill>
                  <a:schemeClr val="bg1"/>
                </a:solidFill>
                <a:latin typeface="+mj-lt"/>
              </a:rPr>
              <a:t> </a:t>
            </a:r>
            <a:r>
              <a:rPr lang="en-US" sz="5300" dirty="0" err="1" smtClean="0">
                <a:solidFill>
                  <a:schemeClr val="bg1"/>
                </a:solidFill>
                <a:latin typeface="+mj-lt"/>
              </a:rPr>
              <a:t>đây</a:t>
            </a:r>
            <a:r>
              <a:rPr lang="en-US" sz="5300" dirty="0" smtClean="0">
                <a:solidFill>
                  <a:schemeClr val="bg1"/>
                </a:solidFill>
                <a:latin typeface="+mj-lt"/>
              </a:rPr>
              <a:t> ta </a:t>
            </a:r>
            <a:r>
              <a:rPr lang="en-US" sz="5300" dirty="0" err="1" smtClean="0">
                <a:solidFill>
                  <a:schemeClr val="bg1"/>
                </a:solidFill>
                <a:latin typeface="+mj-lt"/>
              </a:rPr>
              <a:t>chúc</a:t>
            </a:r>
            <a:r>
              <a:rPr lang="en-US" sz="5300" dirty="0" smtClean="0">
                <a:solidFill>
                  <a:schemeClr val="bg1"/>
                </a:solidFill>
                <a:latin typeface="+mj-lt"/>
              </a:rPr>
              <a:t> </a:t>
            </a:r>
            <a:r>
              <a:rPr lang="en-US" sz="5300" dirty="0" err="1" smtClean="0">
                <a:solidFill>
                  <a:schemeClr val="bg1"/>
                </a:solidFill>
                <a:latin typeface="+mj-lt"/>
              </a:rPr>
              <a:t>tụng</a:t>
            </a:r>
            <a:r>
              <a:rPr lang="en-US" sz="5300" dirty="0" smtClean="0">
                <a:solidFill>
                  <a:schemeClr val="bg1"/>
                </a:solidFill>
                <a:latin typeface="+mj-lt"/>
              </a:rPr>
              <a:t> </a:t>
            </a:r>
            <a:r>
              <a:rPr lang="en-US" sz="5300" dirty="0" err="1" smtClean="0">
                <a:solidFill>
                  <a:schemeClr val="bg1"/>
                </a:solidFill>
                <a:latin typeface="+mj-lt"/>
              </a:rPr>
              <a:t>Danh</a:t>
            </a:r>
            <a:r>
              <a:rPr lang="en-US" sz="5300" dirty="0" smtClean="0">
                <a:solidFill>
                  <a:schemeClr val="bg1"/>
                </a:solidFill>
                <a:latin typeface="+mj-lt"/>
              </a:rPr>
              <a:t> </a:t>
            </a:r>
            <a:r>
              <a:rPr lang="en-US" sz="5300" dirty="0" err="1" smtClean="0">
                <a:solidFill>
                  <a:schemeClr val="bg1"/>
                </a:solidFill>
                <a:latin typeface="+mj-lt"/>
              </a:rPr>
              <a:t>Chúa</a:t>
            </a:r>
            <a:r>
              <a:rPr lang="en-US" sz="5300" dirty="0" smtClean="0">
                <a:solidFill>
                  <a:schemeClr val="bg1"/>
                </a:solidFill>
                <a:latin typeface="+mj-lt"/>
              </a:rPr>
              <a:t> </a:t>
            </a:r>
            <a:r>
              <a:rPr lang="en-US" sz="5300" dirty="0" err="1" smtClean="0">
                <a:solidFill>
                  <a:schemeClr val="bg1"/>
                </a:solidFill>
                <a:latin typeface="+mj-lt"/>
              </a:rPr>
              <a:t>muôn</a:t>
            </a:r>
            <a:r>
              <a:rPr lang="en-US" sz="5300" dirty="0" smtClean="0">
                <a:solidFill>
                  <a:schemeClr val="bg1"/>
                </a:solidFill>
                <a:latin typeface="+mj-lt"/>
              </a:rPr>
              <a:t> </a:t>
            </a:r>
            <a:r>
              <a:rPr lang="en-US" sz="5300" dirty="0" err="1" smtClean="0">
                <a:solidFill>
                  <a:schemeClr val="bg1"/>
                </a:solidFill>
                <a:latin typeface="+mj-lt"/>
              </a:rPr>
              <a:t>đời</a:t>
            </a:r>
            <a:r>
              <a:rPr lang="en-US" sz="5300" dirty="0" smtClean="0">
                <a:solidFill>
                  <a:schemeClr val="bg1"/>
                </a:solidFill>
                <a:latin typeface="+mj-lt"/>
              </a:rPr>
              <a:t>.</a:t>
            </a:r>
            <a:endParaRPr lang="vi-VN" sz="5300" dirty="0">
              <a:solidFill>
                <a:schemeClr val="bg1"/>
              </a:solidFill>
              <a:latin typeface="+mj-lt"/>
            </a:endParaRPr>
          </a:p>
        </p:txBody>
      </p:sp>
    </p:spTree>
    <p:extLst>
      <p:ext uri="{BB962C8B-B14F-4D97-AF65-F5344CB8AC3E}">
        <p14:creationId xmlns:p14="http://schemas.microsoft.com/office/powerpoint/2010/main" val="18981143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048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048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985305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3605</TotalTime>
  <Words>795</Words>
  <Application>Microsoft Office PowerPoint</Application>
  <PresentationFormat>On-screen Show (16:9)</PresentationFormat>
  <Paragraphs>66</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Tahoma</vt:lpstr>
      <vt:lpstr>Times New Roman</vt:lpstr>
      <vt:lpstr>UTM American Sans</vt:lpstr>
      <vt:lpstr>Default Design</vt:lpstr>
      <vt:lpstr> </vt:lpstr>
      <vt:lpstr> </vt:lpstr>
      <vt:lpstr>Ca Nhập Lễ Về Đây Hỡi Người Lan Thanh</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PowerPoint Presentation</vt:lpstr>
      <vt:lpstr>PowerPoint Presentation</vt:lpstr>
      <vt:lpstr>**: Cùng ngàn trầm thơm tho lời kinh hòa khúc hát mới Chúa vui nhận với trọn cuộc đời.</vt:lpstr>
      <vt:lpstr>Tk1: Tiến dâng bánh vẹn tuyền là tinh hoa muôn nương lúa hòa chung công lao nhân thế. Cúi xin Chúa cực lành nhận cho và mong trở thành, thành bánh thiêng nuôi đoàn con.</vt:lpstr>
      <vt:lpstr>PowerPoint Presentation</vt:lpstr>
      <vt:lpstr>**: Cùng ngàn trầm thơm thơ lời kinh hòa khúc hát mới Chúa vui nhận với trọn cuộc đời.</vt:lpstr>
      <vt:lpstr>Tk2: Tiến dâng chén rượu này là do bao cây nho quí và công lao của nhân thế. Cúi xin Chúa cực lành nhận cho và mong trở thành của uống thiêng liêng đoàn con.</vt:lpstr>
      <vt:lpstr>PowerPoint Presentation</vt:lpstr>
      <vt:lpstr>**: Cùng ngàn trầm thơm thơ lời kinh hòa khúc hát mới Chúa vui nhận với trọn cuộc đời.</vt:lpstr>
      <vt:lpstr>Tk3: Sấp mình trước bàn thờ thành tâm ăn năn thống hối này con khiêm cung kêu khấn. Ước mong lễ mọn này làm vui lòng Chúa hằng ngày tỏa ngát như hương trầm bay.</vt:lpstr>
      <vt:lpstr>PowerPoint Presentation</vt:lpstr>
      <vt:lpstr>**: Cùng ngàn trầm thơm thơ lời kinh hòa khúc hát mới Chúa vui nhận với trọn cuộc đời.</vt:lpstr>
      <vt:lpstr> </vt:lpstr>
      <vt:lpstr> </vt:lpstr>
      <vt:lpstr>Ca Nguyện Hiệp Lễ Xin Ở Với Con Viết Chung</vt:lpstr>
      <vt:lpstr>Tk1: Chúa đến thăm con xin ở luôn với con. Nuôi con bằng bánh hằng sống (ơ). Hồn xác con nên vẹn toàn.</vt:lpstr>
      <vt:lpstr>Đk: Ở là ở cùng con.  Xin Chúa ở  là  ở cùng con.</vt:lpstr>
      <vt:lpstr>Tk2: Bánh Thánh Cha ban chia sẻ cho bốn phương. Con đi vào trong cuộc sống (ơ) thương mến anh em thật lòng.</vt:lpstr>
      <vt:lpstr>Đk: Ở là ở cùng con.  Xin Chúa ở  là  ở cùng con.</vt:lpstr>
      <vt:lpstr>Tk3: Chúa đến thăm con trong cuộc sống dễ thương. Lo toan buồn vui chiều sớm (ơ) xin dẫn con luôn thẳng đường.</vt:lpstr>
      <vt:lpstr>Đk: Ở là ở cùng con.  Xin Chúa ở  là  ở cùng con.</vt:lpstr>
      <vt:lpstr>Tk4: Máu Thánh yêu thương rửa sạch tội thế nhân. Tâm tư này xin nguyện ước (ơ) là chứng nhân luôn thủy chung.</vt:lpstr>
      <vt:lpstr>Đk: Ở là ở cùng con.  Xin Chúa ở  là  ở cùng con.</vt:lpstr>
      <vt:lpstr>PowerPoint Presentation</vt:lpstr>
      <vt:lpstr> </vt:lpstr>
      <vt:lpstr>Ca Kết Lễ Cùng Mẹ Tạ Lễ  Đinh Công Huỳnh</vt:lpstr>
      <vt:lpstr>Tk: Cùng Mẹ con tạ lễ vì ơn phúc Chúa ban triền miên. Cùng Mẹ con tạ ơn những ân huệ nào lấy chi đền. </vt:lpstr>
      <vt:lpstr>**: Nguyện Mẹ dâng về Chúa những tâm tình yêu mến chân thành. Vì dòng suối hồng ân hằng gội tưới mát cuộc đời con.</vt:lpstr>
      <vt:lpstr>Đk: Ave Maria! Xin Mẹ cùng con tạ lễ. Dâng câu ca cảm tạ những ân huệ mà Ngài đã khứng ban.</vt:lpstr>
      <vt:lpstr> </vt:lpstr>
    </vt:vector>
  </TitlesOfParts>
  <Company>Unknown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DELL</cp:lastModifiedBy>
  <cp:revision>1893</cp:revision>
  <dcterms:created xsi:type="dcterms:W3CDTF">2000-12-31T17:05:43Z</dcterms:created>
  <dcterms:modified xsi:type="dcterms:W3CDTF">2024-07-25T04:15:54Z</dcterms:modified>
</cp:coreProperties>
</file>