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68" r:id="rId4"/>
    <p:sldMasterId id="2147483792" r:id="rId5"/>
    <p:sldMasterId id="2147483840" r:id="rId6"/>
    <p:sldMasterId id="2147483888" r:id="rId7"/>
    <p:sldMasterId id="2147484028" r:id="rId8"/>
    <p:sldMasterId id="2147484040" r:id="rId9"/>
  </p:sldMasterIdLst>
  <p:notesMasterIdLst>
    <p:notesMasterId r:id="rId54"/>
  </p:notesMasterIdLst>
  <p:sldIdLst>
    <p:sldId id="267" r:id="rId10"/>
    <p:sldId id="361" r:id="rId11"/>
    <p:sldId id="367" r:id="rId12"/>
    <p:sldId id="368" r:id="rId13"/>
    <p:sldId id="369" r:id="rId14"/>
    <p:sldId id="370" r:id="rId15"/>
    <p:sldId id="371" r:id="rId16"/>
    <p:sldId id="329" r:id="rId17"/>
    <p:sldId id="362" r:id="rId18"/>
    <p:sldId id="308" r:id="rId19"/>
    <p:sldId id="271" r:id="rId20"/>
    <p:sldId id="348" r:id="rId21"/>
    <p:sldId id="337" r:id="rId22"/>
    <p:sldId id="372" r:id="rId23"/>
    <p:sldId id="374" r:id="rId24"/>
    <p:sldId id="375" r:id="rId25"/>
    <p:sldId id="376" r:id="rId26"/>
    <p:sldId id="377" r:id="rId27"/>
    <p:sldId id="378" r:id="rId28"/>
    <p:sldId id="379" r:id="rId29"/>
    <p:sldId id="384" r:id="rId30"/>
    <p:sldId id="385" r:id="rId31"/>
    <p:sldId id="382" r:id="rId32"/>
    <p:sldId id="383" r:id="rId33"/>
    <p:sldId id="386" r:id="rId34"/>
    <p:sldId id="387" r:id="rId35"/>
    <p:sldId id="298" r:id="rId36"/>
    <p:sldId id="366" r:id="rId37"/>
    <p:sldId id="412" r:id="rId38"/>
    <p:sldId id="413" r:id="rId39"/>
    <p:sldId id="420" r:id="rId40"/>
    <p:sldId id="415" r:id="rId41"/>
    <p:sldId id="421" r:id="rId42"/>
    <p:sldId id="417" r:id="rId43"/>
    <p:sldId id="422" r:id="rId44"/>
    <p:sldId id="419" r:id="rId45"/>
    <p:sldId id="423" r:id="rId46"/>
    <p:sldId id="406" r:id="rId47"/>
    <p:sldId id="388" r:id="rId48"/>
    <p:sldId id="408" r:id="rId49"/>
    <p:sldId id="409" r:id="rId50"/>
    <p:sldId id="410" r:id="rId51"/>
    <p:sldId id="411" r:id="rId52"/>
    <p:sldId id="424"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88" autoAdjust="0"/>
    <p:restoredTop sz="94693" autoAdjust="0"/>
  </p:normalViewPr>
  <p:slideViewPr>
    <p:cSldViewPr>
      <p:cViewPr>
        <p:scale>
          <a:sx n="80" d="100"/>
          <a:sy n="80" d="100"/>
        </p:scale>
        <p:origin x="426" y="282"/>
      </p:cViewPr>
      <p:guideLst>
        <p:guide orient="horz" pos="1620"/>
        <p:guide pos="2880"/>
      </p:guideLst>
    </p:cSldViewPr>
  </p:slideViewPr>
  <p:outlineViewPr>
    <p:cViewPr>
      <p:scale>
        <a:sx n="33" d="100"/>
        <a:sy n="33" d="100"/>
      </p:scale>
      <p:origin x="0" y="18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34</a:t>
            </a:fld>
            <a:endParaRPr lang="en-US"/>
          </a:p>
        </p:txBody>
      </p:sp>
    </p:spTree>
    <p:extLst>
      <p:ext uri="{BB962C8B-B14F-4D97-AF65-F5344CB8AC3E}">
        <p14:creationId xmlns:p14="http://schemas.microsoft.com/office/powerpoint/2010/main" val="358573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10933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38928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456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069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432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7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831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607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8877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54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23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36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62098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6613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834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18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4904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3442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87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8961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3879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7053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0141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60607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763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46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699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015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2549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1712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9073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9195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3511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003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42058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9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3780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4954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7067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7252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2877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3070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3401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5642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0714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590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819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155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0548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382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0304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679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7827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896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6300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0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8/28/2024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740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44585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29002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311696"/>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11287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9.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52550"/>
            <a:ext cx="9144000" cy="3790950"/>
          </a:xfrm>
        </p:spPr>
        <p:txBody>
          <a:bodyPr>
            <a:normAutofit/>
          </a:bodyPr>
          <a:lstStyle/>
          <a:p>
            <a:pPr>
              <a:lnSpc>
                <a:spcPct val="120000"/>
              </a:lnSpc>
            </a:pPr>
            <a:r>
              <a:rPr lang="en-US" sz="4400" b="0" dirty="0" smtClean="0">
                <a:solidFill>
                  <a:srgbClr val="003399"/>
                </a:solidFill>
                <a:effectLst/>
                <a:latin typeface="+mj-lt"/>
                <a:cs typeface="Times New Roman" pitchFamily="18" charset="0"/>
              </a:rPr>
              <a:t>THỨ </a:t>
            </a:r>
            <a:r>
              <a:rPr lang="en-US" sz="4400" b="0" dirty="0" smtClean="0">
                <a:solidFill>
                  <a:srgbClr val="003399"/>
                </a:solidFill>
                <a:effectLst/>
                <a:latin typeface="+mj-lt"/>
                <a:cs typeface="Times New Roman" pitchFamily="18" charset="0"/>
              </a:rPr>
              <a:t>BA</a:t>
            </a:r>
          </a:p>
          <a:p>
            <a:pPr>
              <a:lnSpc>
                <a:spcPct val="120000"/>
              </a:lnSpc>
            </a:pPr>
            <a:r>
              <a:rPr lang="vi-VN" sz="4400" b="0" dirty="0">
                <a:solidFill>
                  <a:srgbClr val="003399"/>
                </a:solidFill>
                <a:effectLst/>
                <a:latin typeface="+mj-lt"/>
                <a:cs typeface="Times New Roman" pitchFamily="18" charset="0"/>
              </a:rPr>
              <a:t>SAU CHÚA NHẬT </a:t>
            </a:r>
            <a:r>
              <a:rPr lang="vi-VN" sz="4400" b="0" dirty="0" smtClean="0">
                <a:solidFill>
                  <a:srgbClr val="003399"/>
                </a:solidFill>
                <a:effectLst/>
                <a:latin typeface="+mj-lt"/>
                <a:cs typeface="Times New Roman" pitchFamily="18" charset="0"/>
              </a:rPr>
              <a:t>X</a:t>
            </a:r>
            <a:r>
              <a:rPr lang="en-US" sz="4400" b="0" dirty="0" smtClean="0">
                <a:solidFill>
                  <a:srgbClr val="003399"/>
                </a:solidFill>
                <a:effectLst/>
                <a:latin typeface="+mj-lt"/>
                <a:cs typeface="Times New Roman" pitchFamily="18" charset="0"/>
              </a:rPr>
              <a:t>XII</a:t>
            </a:r>
            <a:br>
              <a:rPr lang="en-US" sz="4400" b="0" dirty="0" smtClean="0">
                <a:solidFill>
                  <a:srgbClr val="003399"/>
                </a:solidFill>
                <a:effectLst/>
                <a:latin typeface="+mj-lt"/>
                <a:cs typeface="Times New Roman" pitchFamily="18" charset="0"/>
              </a:rPr>
            </a:br>
            <a:r>
              <a:rPr lang="vi-VN" sz="4400" b="0" dirty="0" smtClean="0">
                <a:solidFill>
                  <a:srgbClr val="003399"/>
                </a:solidFill>
                <a:effectLst/>
                <a:latin typeface="+mj-lt"/>
                <a:cs typeface="Times New Roman" pitchFamily="18" charset="0"/>
              </a:rPr>
              <a:t>THƯỜNG </a:t>
            </a:r>
            <a:r>
              <a:rPr lang="vi-VN" sz="4400" b="0" dirty="0">
                <a:solidFill>
                  <a:srgbClr val="003399"/>
                </a:solidFill>
                <a:effectLst/>
                <a:latin typeface="+mj-lt"/>
                <a:cs typeface="Times New Roman" pitchFamily="18" charset="0"/>
              </a:rPr>
              <a:t>NIÊN</a:t>
            </a:r>
          </a:p>
        </p:txBody>
      </p:sp>
      <p:pic>
        <p:nvPicPr>
          <p:cNvPr id="4" name="Picture 3">
            <a:extLst>
              <a:ext uri="{FF2B5EF4-FFF2-40B4-BE49-F238E27FC236}">
                <a16:creationId xmlns="" xmlns:a16="http://schemas.microsoft.com/office/drawing/2014/main" id="{7313049C-C6D3-345F-114F-D6545362C39F}"/>
              </a:ext>
            </a:extLst>
          </p:cNvPr>
          <p:cNvPicPr>
            <a:picLocks noChangeAspect="1"/>
          </p:cNvPicPr>
          <p:nvPr/>
        </p:nvPicPr>
        <p:blipFill>
          <a:blip r:embed="rId3">
            <a:duotone>
              <a:schemeClr val="accent2">
                <a:shade val="45000"/>
                <a:satMod val="135000"/>
              </a:schemeClr>
              <a:prstClr val="white"/>
            </a:duotone>
          </a:blip>
          <a:stretch>
            <a:fillRect/>
          </a:stretch>
        </p:blipFill>
        <p:spPr>
          <a:xfrm>
            <a:off x="1295400" y="209550"/>
            <a:ext cx="6781800" cy="1000901"/>
          </a:xfrm>
          <a:prstGeom prst="rect">
            <a:avLst/>
          </a:prstGeom>
        </p:spPr>
      </p:pic>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71550"/>
            <a:ext cx="9144000" cy="4019550"/>
          </a:xfrm>
        </p:spPr>
        <p:txBody>
          <a:bodyPr>
            <a:normAutofit/>
          </a:bodyPr>
          <a:lstStyle/>
          <a:p>
            <a:pPr algn="just">
              <a:lnSpc>
                <a:spcPct val="120000"/>
              </a:lnSpc>
            </a:pPr>
            <a:r>
              <a:rPr lang="vi-VN" sz="7200" dirty="0">
                <a:solidFill>
                  <a:srgbClr val="003399"/>
                </a:solidFill>
                <a:latin typeface="+mj-lt"/>
                <a:cs typeface="Times New Roman" pitchFamily="18" charset="0"/>
              </a:rPr>
              <a:t>Chúa công minh trong mọi đường lối Chúa.</a:t>
            </a:r>
            <a:endParaRPr lang="en-US" sz="72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smtClean="0">
                <a:solidFill>
                  <a:srgbClr val="C00000"/>
                </a:solidFill>
                <a:effectLst>
                  <a:outerShdw blurRad="38100" dist="38100" dir="2700000" algn="tl">
                    <a:srgbClr val="000000">
                      <a:alpha val="43137"/>
                    </a:srgbClr>
                  </a:outerShdw>
                </a:effectLst>
                <a:latin typeface="+mj-lt"/>
                <a:cs typeface="Times New Roman" pitchFamily="18" charset="0"/>
              </a:rPr>
              <a:t>Đáp</a:t>
            </a:r>
            <a:r>
              <a:rPr lang="en-US" sz="4400" b="1" u="sng" dirty="0" smtClean="0">
                <a:solidFill>
                  <a:srgbClr val="C00000"/>
                </a:solidFill>
                <a:effectLst>
                  <a:outerShdw blurRad="38100" dist="38100" dir="2700000" algn="tl">
                    <a:srgbClr val="000000">
                      <a:alpha val="43137"/>
                    </a:srgbClr>
                  </a:outerShdw>
                </a:effectLst>
                <a:latin typeface="+mj-lt"/>
                <a:cs typeface="Times New Roman" pitchFamily="18" charset="0"/>
              </a:rPr>
              <a:t> </a:t>
            </a:r>
            <a:r>
              <a:rPr lang="en-US" sz="4400" b="1" u="sng" dirty="0" err="1" smtClean="0">
                <a:solidFill>
                  <a:srgbClr val="C00000"/>
                </a:solidFill>
                <a:effectLst>
                  <a:outerShdw blurRad="38100" dist="38100" dir="2700000" algn="tl">
                    <a:srgbClr val="000000">
                      <a:alpha val="43137"/>
                    </a:srgbClr>
                  </a:outerShdw>
                </a:effectLst>
                <a:latin typeface="+mj-lt"/>
                <a:cs typeface="Times New Roman" pitchFamily="18" charset="0"/>
              </a:rPr>
              <a:t>ca</a:t>
            </a:r>
            <a:r>
              <a:rPr lang="en-US" sz="4400" b="1" u="sng" dirty="0" smtClean="0">
                <a:solidFill>
                  <a:srgbClr val="C00000"/>
                </a:solidFill>
                <a:effectLst>
                  <a:outerShdw blurRad="38100" dist="38100" dir="2700000" algn="tl">
                    <a:srgbClr val="000000">
                      <a:alpha val="43137"/>
                    </a:srgbClr>
                  </a:outerShdw>
                </a:effectLst>
                <a:latin typeface="+mj-lt"/>
                <a:cs typeface="Times New Roman" pitchFamily="18" charset="0"/>
              </a:rPr>
              <a:t>:</a:t>
            </a:r>
            <a:endParaRPr lang="en-US" sz="4400" b="1" u="sng" dirty="0">
              <a:solidFill>
                <a:srgbClr val="C00000"/>
              </a:solidFill>
              <a:effectLst>
                <a:outerShdw blurRad="38100" dist="38100" dir="2700000" algn="tl">
                  <a:srgbClr val="000000">
                    <a:alpha val="43137"/>
                  </a:srgbClr>
                </a:outerShdw>
              </a:effectLst>
              <a:latin typeface="+mj-lt"/>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671" y="285750"/>
            <a:ext cx="48101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045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4629149"/>
          </a:xfrm>
        </p:spPr>
        <p:txBody>
          <a:bodyPr>
            <a:noAutofit/>
          </a:bodyPr>
          <a:lstStyle/>
          <a:p>
            <a:pPr algn="just">
              <a:lnSpc>
                <a:spcPct val="120000"/>
              </a:lnSpc>
            </a:pPr>
            <a:r>
              <a:rPr lang="vi-VN" sz="6600" b="0" dirty="0">
                <a:solidFill>
                  <a:srgbClr val="003399"/>
                </a:solidFill>
                <a:effectLst/>
                <a:latin typeface="+mj-lt"/>
                <a:cs typeface="Times New Roman" pitchFamily="18" charset="0"/>
              </a:rPr>
              <a:t>Vị ngôn sứ vĩ đại đã xuất hiện giữa chúng ta, và Thiên Chúa đã viếng thăm dân Người.</a:t>
            </a:r>
            <a:endParaRPr lang="en-US" sz="6600" b="0" dirty="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C0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C0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65107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2144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0"/>
            <a:ext cx="5310789" cy="4171950"/>
          </a:xfrm>
          <a:prstGeom prst="rect">
            <a:avLst/>
          </a:prstGeom>
        </p:spPr>
        <p:txBody>
          <a:bodyPr wrap="none" anchor="ctr" anchorCtr="0">
            <a:noAutofit/>
          </a:bodyPr>
          <a:lstStyle/>
          <a:p>
            <a:pPr algn="ctr">
              <a:lnSpc>
                <a:spcPct val="130000"/>
              </a:lnSpc>
            </a:pPr>
            <a:r>
              <a:rPr lang="en-US" sz="5000" u="sng" dirty="0" err="1" smtClean="0">
                <a:solidFill>
                  <a:srgbClr val="C00000"/>
                </a:solidFill>
              </a:rPr>
              <a:t>Ca</a:t>
            </a:r>
            <a:r>
              <a:rPr lang="en-US" sz="5000" u="sng" dirty="0" smtClean="0">
                <a:solidFill>
                  <a:srgbClr val="C00000"/>
                </a:solidFill>
              </a:rPr>
              <a:t> </a:t>
            </a:r>
            <a:r>
              <a:rPr lang="en-US" sz="5000" u="sng" dirty="0" err="1" smtClean="0">
                <a:solidFill>
                  <a:srgbClr val="C00000"/>
                </a:solidFill>
              </a:rPr>
              <a:t>Dâng</a:t>
            </a:r>
            <a:r>
              <a:rPr lang="en-US" sz="5000" u="sng" dirty="0" smtClean="0">
                <a:solidFill>
                  <a:srgbClr val="C00000"/>
                </a:solidFill>
              </a:rPr>
              <a:t> </a:t>
            </a:r>
            <a:r>
              <a:rPr lang="en-US" sz="5000" u="sng" dirty="0" err="1" smtClean="0">
                <a:solidFill>
                  <a:srgbClr val="C00000"/>
                </a:solidFill>
              </a:rPr>
              <a:t>Lễ</a:t>
            </a:r>
            <a:endParaRPr lang="en-US" sz="5000" u="sng" dirty="0" smtClean="0">
              <a:solidFill>
                <a:srgbClr val="C00000"/>
              </a:solidFill>
            </a:endParaRPr>
          </a:p>
          <a:p>
            <a:pPr algn="ctr">
              <a:lnSpc>
                <a:spcPct val="120000"/>
              </a:lnSpc>
            </a:pPr>
            <a:r>
              <a:rPr lang="en-US" sz="5000" i="1" dirty="0" err="1">
                <a:solidFill>
                  <a:srgbClr val="C00000"/>
                </a:solidFill>
              </a:rPr>
              <a:t>Tựa</a:t>
            </a:r>
            <a:r>
              <a:rPr lang="en-US" sz="5000" i="1" dirty="0">
                <a:solidFill>
                  <a:srgbClr val="C00000"/>
                </a:solidFill>
              </a:rPr>
              <a:t> </a:t>
            </a:r>
            <a:r>
              <a:rPr lang="en-US" sz="5000" i="1" dirty="0" err="1">
                <a:solidFill>
                  <a:srgbClr val="C00000"/>
                </a:solidFill>
              </a:rPr>
              <a:t>Làn</a:t>
            </a:r>
            <a:r>
              <a:rPr lang="en-US" sz="5000" i="1" dirty="0">
                <a:solidFill>
                  <a:srgbClr val="C00000"/>
                </a:solidFill>
              </a:rPr>
              <a:t> </a:t>
            </a:r>
            <a:r>
              <a:rPr lang="en-US" sz="5000" i="1" dirty="0" err="1">
                <a:solidFill>
                  <a:srgbClr val="C00000"/>
                </a:solidFill>
              </a:rPr>
              <a:t>Trầm</a:t>
            </a:r>
            <a:r>
              <a:rPr lang="en-US" sz="5000" i="1" dirty="0">
                <a:solidFill>
                  <a:srgbClr val="C00000"/>
                </a:solidFill>
              </a:rPr>
              <a:t> </a:t>
            </a:r>
            <a:r>
              <a:rPr lang="en-US" sz="5000" i="1" dirty="0" err="1">
                <a:solidFill>
                  <a:srgbClr val="C00000"/>
                </a:solidFill>
              </a:rPr>
              <a:t>Hương</a:t>
            </a:r>
            <a:endParaRPr lang="en-US" sz="5000" i="1" dirty="0">
              <a:solidFill>
                <a:srgbClr val="C00000"/>
              </a:solidFill>
            </a:endParaRPr>
          </a:p>
          <a:p>
            <a:pPr algn="ctr">
              <a:lnSpc>
                <a:spcPct val="120000"/>
              </a:lnSpc>
            </a:pPr>
            <a:r>
              <a:rPr lang="en-US" sz="4800" i="1" dirty="0" err="1">
                <a:solidFill>
                  <a:srgbClr val="003399"/>
                </a:solidFill>
              </a:rPr>
              <a:t>Đỗ</a:t>
            </a:r>
            <a:r>
              <a:rPr lang="en-US" sz="4800" i="1" dirty="0">
                <a:solidFill>
                  <a:srgbClr val="003399"/>
                </a:solidFill>
              </a:rPr>
              <a:t> </a:t>
            </a:r>
            <a:r>
              <a:rPr lang="en-US" sz="4800" i="1" dirty="0" err="1">
                <a:solidFill>
                  <a:srgbClr val="003399"/>
                </a:solidFill>
              </a:rPr>
              <a:t>Vy</a:t>
            </a:r>
            <a:r>
              <a:rPr lang="en-US" sz="4800" i="1" dirty="0">
                <a:solidFill>
                  <a:srgbClr val="003399"/>
                </a:solidFill>
              </a:rPr>
              <a:t> </a:t>
            </a:r>
            <a:r>
              <a:rPr lang="en-US" sz="4800" i="1" dirty="0" err="1">
                <a:solidFill>
                  <a:srgbClr val="003399"/>
                </a:solidFill>
              </a:rPr>
              <a:t>Hạ</a:t>
            </a:r>
            <a:endParaRPr lang="en-US" sz="5000" i="1" dirty="0">
              <a:solidFill>
                <a:srgbClr val="003399"/>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8150"/>
            <a:ext cx="4159461" cy="4914900"/>
          </a:xfrm>
          <a:prstGeom prst="rect">
            <a:avLst/>
          </a:prstGeom>
        </p:spPr>
      </p:pic>
      <p:pic>
        <p:nvPicPr>
          <p:cNvPr id="6" name="Picture 5">
            <a:extLst>
              <a:ext uri="{FF2B5EF4-FFF2-40B4-BE49-F238E27FC236}">
                <a16:creationId xmlns="" xmlns:a16="http://schemas.microsoft.com/office/drawing/2014/main" id="{7313049C-C6D3-345F-114F-D6545362C39F}"/>
              </a:ext>
            </a:extLst>
          </p:cNvPr>
          <p:cNvPicPr>
            <a:picLocks noChangeAspect="1"/>
          </p:cNvPicPr>
          <p:nvPr/>
        </p:nvPicPr>
        <p:blipFill>
          <a:blip r:embed="rId3">
            <a:duotone>
              <a:schemeClr val="accent2">
                <a:shade val="45000"/>
                <a:satMod val="135000"/>
              </a:schemeClr>
              <a:prstClr val="white"/>
            </a:duotone>
          </a:blip>
          <a:stretch>
            <a:fillRect/>
          </a:stretch>
        </p:blipFill>
        <p:spPr>
          <a:xfrm>
            <a:off x="4159460" y="3563146"/>
            <a:ext cx="4773487" cy="704501"/>
          </a:xfrm>
          <a:prstGeom prst="rect">
            <a:avLst/>
          </a:prstGeom>
        </p:spPr>
      </p:pic>
    </p:spTree>
    <p:extLst>
      <p:ext uri="{BB962C8B-B14F-4D97-AF65-F5344CB8AC3E}">
        <p14:creationId xmlns:p14="http://schemas.microsoft.com/office/powerpoint/2010/main" val="1451226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a:solidFill>
                  <a:srgbClr val="C00000"/>
                </a:solidFill>
                <a:effectLst/>
              </a:rPr>
              <a:t>Tk1:</a:t>
            </a:r>
            <a:r>
              <a:rPr lang="en-US" sz="6300" b="0" dirty="0">
                <a:solidFill>
                  <a:srgbClr val="003399"/>
                </a:solidFill>
                <a:effectLst/>
              </a:rPr>
              <a:t> </a:t>
            </a:r>
            <a:r>
              <a:rPr lang="en-US" sz="6300" dirty="0" err="1" smtClean="0">
                <a:solidFill>
                  <a:srgbClr val="003399"/>
                </a:solidFill>
              </a:rPr>
              <a:t>Tựa</a:t>
            </a:r>
            <a:r>
              <a:rPr lang="en-US" sz="6300" dirty="0" smtClean="0">
                <a:solidFill>
                  <a:srgbClr val="003399"/>
                </a:solidFill>
              </a:rPr>
              <a:t> </a:t>
            </a:r>
            <a:r>
              <a:rPr lang="en-US" sz="6300" dirty="0" err="1" smtClean="0">
                <a:solidFill>
                  <a:srgbClr val="003399"/>
                </a:solidFill>
              </a:rPr>
              <a:t>làn</a:t>
            </a:r>
            <a:r>
              <a:rPr lang="en-US" sz="6300" dirty="0" smtClean="0">
                <a:solidFill>
                  <a:srgbClr val="003399"/>
                </a:solidFill>
              </a:rPr>
              <a:t> </a:t>
            </a:r>
            <a:r>
              <a:rPr lang="en-US" sz="6300" dirty="0" err="1" smtClean="0">
                <a:solidFill>
                  <a:srgbClr val="003399"/>
                </a:solidFill>
              </a:rPr>
              <a:t>trầm</a:t>
            </a:r>
            <a:r>
              <a:rPr lang="en-US" sz="6300" dirty="0" smtClean="0">
                <a:solidFill>
                  <a:srgbClr val="003399"/>
                </a:solidFill>
              </a:rPr>
              <a:t> </a:t>
            </a:r>
            <a:r>
              <a:rPr lang="en-US" sz="6300" dirty="0" err="1" smtClean="0">
                <a:solidFill>
                  <a:srgbClr val="003399"/>
                </a:solidFill>
              </a:rPr>
              <a:t>hương</a:t>
            </a:r>
            <a:r>
              <a:rPr lang="en-US" sz="6300" dirty="0" smtClean="0">
                <a:solidFill>
                  <a:srgbClr val="003399"/>
                </a:solidFill>
              </a:rPr>
              <a:t> </a:t>
            </a:r>
            <a:r>
              <a:rPr lang="en-US" sz="6300" dirty="0" err="1" smtClean="0">
                <a:solidFill>
                  <a:srgbClr val="003399"/>
                </a:solidFill>
              </a:rPr>
              <a:t>thơm</a:t>
            </a:r>
            <a:r>
              <a:rPr lang="en-US" sz="6300" dirty="0" smtClean="0">
                <a:solidFill>
                  <a:srgbClr val="003399"/>
                </a:solidFill>
              </a:rPr>
              <a:t> bay </a:t>
            </a:r>
            <a:r>
              <a:rPr lang="en-US" sz="6300" dirty="0" err="1" smtClean="0">
                <a:solidFill>
                  <a:srgbClr val="003399"/>
                </a:solidFill>
              </a:rPr>
              <a:t>về</a:t>
            </a:r>
            <a:r>
              <a:rPr lang="en-US" sz="6300" dirty="0">
                <a:solidFill>
                  <a:srgbClr val="003399"/>
                </a:solidFill>
              </a:rPr>
              <a:t> </a:t>
            </a:r>
            <a:r>
              <a:rPr lang="en-US" sz="6300" dirty="0" err="1" smtClean="0">
                <a:solidFill>
                  <a:srgbClr val="003399"/>
                </a:solidFill>
              </a:rPr>
              <a:t>Thiên</a:t>
            </a:r>
            <a:r>
              <a:rPr lang="en-US" sz="6300" dirty="0" smtClean="0">
                <a:solidFill>
                  <a:srgbClr val="003399"/>
                </a:solidFill>
              </a:rPr>
              <a:t> </a:t>
            </a:r>
            <a:r>
              <a:rPr lang="en-US" sz="6300" dirty="0" err="1" smtClean="0">
                <a:solidFill>
                  <a:srgbClr val="003399"/>
                </a:solidFill>
              </a:rPr>
              <a:t>đàng</a:t>
            </a:r>
            <a:r>
              <a:rPr lang="en-US" sz="6300" dirty="0" smtClean="0">
                <a:solidFill>
                  <a:srgbClr val="003399"/>
                </a:solidFill>
              </a:rPr>
              <a:t>. </a:t>
            </a:r>
            <a:r>
              <a:rPr lang="en-US" sz="6300" dirty="0" err="1" smtClean="0">
                <a:solidFill>
                  <a:srgbClr val="003399"/>
                </a:solidFill>
              </a:rPr>
              <a:t>Nguyện</a:t>
            </a:r>
            <a:r>
              <a:rPr lang="en-US" sz="6300" dirty="0" smtClean="0">
                <a:solidFill>
                  <a:srgbClr val="003399"/>
                </a:solidFill>
              </a:rPr>
              <a:t> </a:t>
            </a:r>
            <a:r>
              <a:rPr lang="en-US" sz="6300" dirty="0" err="1" smtClean="0">
                <a:solidFill>
                  <a:srgbClr val="003399"/>
                </a:solidFill>
              </a:rPr>
              <a:t>tình</a:t>
            </a:r>
            <a:r>
              <a:rPr lang="en-US" sz="6300" dirty="0" smtClean="0">
                <a:solidFill>
                  <a:srgbClr val="003399"/>
                </a:solidFill>
              </a:rPr>
              <a:t> </a:t>
            </a:r>
            <a:r>
              <a:rPr lang="en-US" sz="6300" dirty="0" err="1" smtClean="0">
                <a:solidFill>
                  <a:srgbClr val="003399"/>
                </a:solidFill>
              </a:rPr>
              <a:t>yêu</a:t>
            </a:r>
            <a:r>
              <a:rPr lang="en-US" sz="6300" dirty="0" smtClean="0">
                <a:solidFill>
                  <a:srgbClr val="003399"/>
                </a:solidFill>
              </a:rPr>
              <a:t> </a:t>
            </a:r>
            <a:r>
              <a:rPr lang="en-US" sz="6300" dirty="0" err="1" smtClean="0">
                <a:solidFill>
                  <a:srgbClr val="003399"/>
                </a:solidFill>
              </a:rPr>
              <a:t>Chúa</a:t>
            </a:r>
            <a:r>
              <a:rPr lang="en-US" sz="6300" dirty="0" smtClean="0">
                <a:solidFill>
                  <a:srgbClr val="003399"/>
                </a:solidFill>
              </a:rPr>
              <a:t> </a:t>
            </a:r>
            <a:r>
              <a:rPr lang="en-US" sz="6300" dirty="0" err="1" smtClean="0">
                <a:solidFill>
                  <a:srgbClr val="003399"/>
                </a:solidFill>
              </a:rPr>
              <a:t>thánh</a:t>
            </a:r>
            <a:r>
              <a:rPr lang="en-US" sz="6300" dirty="0" smtClean="0">
                <a:solidFill>
                  <a:srgbClr val="003399"/>
                </a:solidFill>
              </a:rPr>
              <a:t> </a:t>
            </a:r>
            <a:r>
              <a:rPr lang="en-US" sz="6300" dirty="0" err="1" smtClean="0">
                <a:solidFill>
                  <a:srgbClr val="003399"/>
                </a:solidFill>
              </a:rPr>
              <a:t>hóa</a:t>
            </a:r>
            <a:r>
              <a:rPr lang="en-US" sz="6300" dirty="0" smtClean="0">
                <a:solidFill>
                  <a:srgbClr val="003399"/>
                </a:solidFill>
              </a:rPr>
              <a:t> </a:t>
            </a:r>
            <a:r>
              <a:rPr lang="en-US" sz="6300" dirty="0" err="1" smtClean="0">
                <a:solidFill>
                  <a:srgbClr val="003399"/>
                </a:solidFill>
              </a:rPr>
              <a:t>cho</a:t>
            </a:r>
            <a:r>
              <a:rPr lang="en-US" sz="6300" dirty="0" smtClean="0">
                <a:solidFill>
                  <a:srgbClr val="003399"/>
                </a:solidFill>
              </a:rPr>
              <a:t> </a:t>
            </a:r>
            <a:r>
              <a:rPr lang="en-US" sz="6300" dirty="0" err="1" smtClean="0">
                <a:solidFill>
                  <a:srgbClr val="003399"/>
                </a:solidFill>
              </a:rPr>
              <a:t>lễ</a:t>
            </a:r>
            <a:r>
              <a:rPr lang="en-US" sz="6300" dirty="0" smtClean="0">
                <a:solidFill>
                  <a:srgbClr val="003399"/>
                </a:solidFill>
              </a:rPr>
              <a:t> </a:t>
            </a:r>
            <a:r>
              <a:rPr lang="en-US" sz="6300" dirty="0" err="1" smtClean="0">
                <a:solidFill>
                  <a:srgbClr val="003399"/>
                </a:solidFill>
              </a:rPr>
              <a:t>dâng</a:t>
            </a:r>
            <a:r>
              <a:rPr lang="en-US" sz="6300" dirty="0">
                <a:solidFill>
                  <a:srgbClr val="003399"/>
                </a:solidFill>
              </a:rPr>
              <a:t> </a:t>
            </a:r>
            <a:r>
              <a:rPr lang="en-US" sz="6300" dirty="0" smtClean="0">
                <a:solidFill>
                  <a:srgbClr val="C00000"/>
                </a:solidFill>
              </a:rPr>
              <a:t>…</a:t>
            </a:r>
            <a:endParaRPr lang="en-US" sz="6300" b="0" dirty="0">
              <a:solidFill>
                <a:srgbClr val="C00000"/>
              </a:solidFill>
              <a:effectLst/>
            </a:endParaRPr>
          </a:p>
        </p:txBody>
      </p:sp>
    </p:spTree>
    <p:extLst>
      <p:ext uri="{BB962C8B-B14F-4D97-AF65-F5344CB8AC3E}">
        <p14:creationId xmlns:p14="http://schemas.microsoft.com/office/powerpoint/2010/main" val="3266811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dirty="0">
                <a:solidFill>
                  <a:srgbClr val="C00000"/>
                </a:solidFill>
              </a:rPr>
              <a:t>…</a:t>
            </a:r>
            <a:r>
              <a:rPr lang="en-US" sz="6300" b="0" dirty="0" smtClean="0">
                <a:solidFill>
                  <a:schemeClr val="bg1"/>
                </a:solidFill>
                <a:effectLst/>
              </a:rPr>
              <a:t> </a:t>
            </a:r>
            <a:r>
              <a:rPr lang="en-US" sz="6300" dirty="0" err="1" smtClean="0">
                <a:solidFill>
                  <a:srgbClr val="003399"/>
                </a:solidFill>
              </a:rPr>
              <a:t>Đây</a:t>
            </a:r>
            <a:r>
              <a:rPr lang="en-US" sz="6300" dirty="0" smtClean="0">
                <a:solidFill>
                  <a:srgbClr val="003399"/>
                </a:solidFill>
              </a:rPr>
              <a:t> </a:t>
            </a:r>
            <a:r>
              <a:rPr lang="en-US" sz="6300" dirty="0" err="1" smtClean="0">
                <a:solidFill>
                  <a:srgbClr val="003399"/>
                </a:solidFill>
              </a:rPr>
              <a:t>bánh</a:t>
            </a:r>
            <a:r>
              <a:rPr lang="en-US" sz="6300" dirty="0" smtClean="0">
                <a:solidFill>
                  <a:srgbClr val="003399"/>
                </a:solidFill>
              </a:rPr>
              <a:t> </a:t>
            </a:r>
            <a:r>
              <a:rPr lang="en-US" sz="6300" dirty="0" err="1" smtClean="0">
                <a:solidFill>
                  <a:srgbClr val="003399"/>
                </a:solidFill>
              </a:rPr>
              <a:t>thơm</a:t>
            </a:r>
            <a:r>
              <a:rPr lang="en-US" sz="6300" dirty="0" smtClean="0">
                <a:solidFill>
                  <a:srgbClr val="003399"/>
                </a:solidFill>
              </a:rPr>
              <a:t> </a:t>
            </a:r>
            <a:r>
              <a:rPr lang="en-US" sz="6300" dirty="0" err="1" smtClean="0">
                <a:solidFill>
                  <a:srgbClr val="003399"/>
                </a:solidFill>
              </a:rPr>
              <a:t>hồng</a:t>
            </a:r>
            <a:r>
              <a:rPr lang="en-US" sz="6300" dirty="0" smtClean="0">
                <a:solidFill>
                  <a:srgbClr val="003399"/>
                </a:solidFill>
              </a:rPr>
              <a:t>, </a:t>
            </a:r>
            <a:r>
              <a:rPr lang="en-US" sz="6300" dirty="0" err="1" smtClean="0">
                <a:solidFill>
                  <a:srgbClr val="003399"/>
                </a:solidFill>
              </a:rPr>
              <a:t>đây</a:t>
            </a:r>
            <a:r>
              <a:rPr lang="en-US" sz="6300" dirty="0" smtClean="0">
                <a:solidFill>
                  <a:srgbClr val="003399"/>
                </a:solidFill>
              </a:rPr>
              <a:t> </a:t>
            </a:r>
            <a:r>
              <a:rPr lang="en-US" sz="6300" dirty="0" err="1" smtClean="0">
                <a:solidFill>
                  <a:srgbClr val="003399"/>
                </a:solidFill>
              </a:rPr>
              <a:t>chén</a:t>
            </a:r>
            <a:r>
              <a:rPr lang="en-US" sz="6300" dirty="0" smtClean="0">
                <a:solidFill>
                  <a:srgbClr val="003399"/>
                </a:solidFill>
              </a:rPr>
              <a:t> </a:t>
            </a:r>
            <a:r>
              <a:rPr lang="en-US" sz="6300" dirty="0" err="1" smtClean="0">
                <a:solidFill>
                  <a:srgbClr val="003399"/>
                </a:solidFill>
              </a:rPr>
              <a:t>rượu</a:t>
            </a:r>
            <a:r>
              <a:rPr lang="en-US" sz="6300" dirty="0" smtClean="0">
                <a:solidFill>
                  <a:srgbClr val="003399"/>
                </a:solidFill>
              </a:rPr>
              <a:t> </a:t>
            </a:r>
            <a:r>
              <a:rPr lang="en-US" sz="6300" dirty="0" err="1" smtClean="0">
                <a:solidFill>
                  <a:srgbClr val="003399"/>
                </a:solidFill>
              </a:rPr>
              <a:t>nồng</a:t>
            </a:r>
            <a:r>
              <a:rPr lang="en-US" sz="6300" dirty="0" smtClean="0">
                <a:solidFill>
                  <a:srgbClr val="003399"/>
                </a:solidFill>
              </a:rPr>
              <a:t>. </a:t>
            </a:r>
            <a:r>
              <a:rPr lang="en-US" sz="6300" dirty="0" err="1" smtClean="0">
                <a:solidFill>
                  <a:srgbClr val="003399"/>
                </a:solidFill>
              </a:rPr>
              <a:t>Làm</a:t>
            </a:r>
            <a:r>
              <a:rPr lang="en-US" sz="6300" dirty="0" smtClean="0">
                <a:solidFill>
                  <a:srgbClr val="003399"/>
                </a:solidFill>
              </a:rPr>
              <a:t> </a:t>
            </a:r>
            <a:r>
              <a:rPr lang="en-US" sz="6300" dirty="0" err="1" smtClean="0">
                <a:solidFill>
                  <a:srgbClr val="003399"/>
                </a:solidFill>
              </a:rPr>
              <a:t>thành</a:t>
            </a:r>
            <a:r>
              <a:rPr lang="en-US" sz="6300" dirty="0" smtClean="0">
                <a:solidFill>
                  <a:srgbClr val="003399"/>
                </a:solidFill>
              </a:rPr>
              <a:t> </a:t>
            </a:r>
            <a:r>
              <a:rPr lang="en-US" sz="6300" dirty="0" err="1" smtClean="0">
                <a:solidFill>
                  <a:srgbClr val="003399"/>
                </a:solidFill>
              </a:rPr>
              <a:t>lễ</a:t>
            </a:r>
            <a:r>
              <a:rPr lang="en-US" sz="6300" dirty="0" smtClean="0">
                <a:solidFill>
                  <a:srgbClr val="003399"/>
                </a:solidFill>
              </a:rPr>
              <a:t> </a:t>
            </a:r>
            <a:r>
              <a:rPr lang="en-US" sz="6300" dirty="0" err="1" smtClean="0">
                <a:solidFill>
                  <a:srgbClr val="003399"/>
                </a:solidFill>
              </a:rPr>
              <a:t>vật</a:t>
            </a:r>
            <a:r>
              <a:rPr lang="en-US" sz="6300" dirty="0" smtClean="0">
                <a:solidFill>
                  <a:srgbClr val="003399"/>
                </a:solidFill>
              </a:rPr>
              <a:t> </a:t>
            </a:r>
            <a:r>
              <a:rPr lang="en-US" sz="6300" dirty="0" err="1" smtClean="0">
                <a:solidFill>
                  <a:srgbClr val="003399"/>
                </a:solidFill>
              </a:rPr>
              <a:t>dâng</a:t>
            </a:r>
            <a:r>
              <a:rPr lang="en-US" sz="6300" dirty="0" smtClean="0">
                <a:solidFill>
                  <a:srgbClr val="003399"/>
                </a:solidFill>
              </a:rPr>
              <a:t> </a:t>
            </a:r>
            <a:r>
              <a:rPr lang="en-US" sz="6300" dirty="0" err="1" smtClean="0">
                <a:solidFill>
                  <a:srgbClr val="003399"/>
                </a:solidFill>
              </a:rPr>
              <a:t>về</a:t>
            </a:r>
            <a:r>
              <a:rPr lang="en-US" sz="6300" dirty="0" smtClean="0">
                <a:solidFill>
                  <a:srgbClr val="003399"/>
                </a:solidFill>
              </a:rPr>
              <a:t> Cha </a:t>
            </a:r>
            <a:r>
              <a:rPr lang="en-US" sz="6300" dirty="0" err="1" smtClean="0">
                <a:solidFill>
                  <a:srgbClr val="003399"/>
                </a:solidFill>
              </a:rPr>
              <a:t>chí</a:t>
            </a:r>
            <a:r>
              <a:rPr lang="en-US" sz="6300" dirty="0" smtClean="0">
                <a:solidFill>
                  <a:srgbClr val="003399"/>
                </a:solidFill>
              </a:rPr>
              <a:t> </a:t>
            </a:r>
            <a:r>
              <a:rPr lang="en-US" sz="6300" dirty="0" err="1" smtClean="0">
                <a:solidFill>
                  <a:srgbClr val="003399"/>
                </a:solidFill>
              </a:rPr>
              <a:t>nhân</a:t>
            </a:r>
            <a:r>
              <a:rPr lang="en-US" sz="6300" dirty="0" smtClean="0">
                <a:solidFill>
                  <a:srgbClr val="003399"/>
                </a:solidFill>
              </a:rPr>
              <a:t>.</a:t>
            </a:r>
            <a:endParaRPr lang="en-US" sz="6300" b="0" dirty="0">
              <a:solidFill>
                <a:srgbClr val="003399"/>
              </a:solidFill>
              <a:effectLst/>
            </a:endParaRPr>
          </a:p>
        </p:txBody>
      </p:sp>
    </p:spTree>
    <p:extLst>
      <p:ext uri="{BB962C8B-B14F-4D97-AF65-F5344CB8AC3E}">
        <p14:creationId xmlns:p14="http://schemas.microsoft.com/office/powerpoint/2010/main" val="347642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err="1">
                <a:solidFill>
                  <a:srgbClr val="C00000"/>
                </a:solidFill>
                <a:effectLst/>
              </a:rPr>
              <a:t>Đk</a:t>
            </a:r>
            <a:r>
              <a:rPr lang="en-US" sz="6600" b="0" u="sng" dirty="0">
                <a:solidFill>
                  <a:srgbClr val="C00000"/>
                </a:solidFill>
                <a:effectLst/>
              </a:rPr>
              <a:t>:</a:t>
            </a:r>
            <a:r>
              <a:rPr lang="en-US" sz="6600" b="0" dirty="0">
                <a:solidFill>
                  <a:schemeClr val="bg1"/>
                </a:solidFill>
                <a:effectLst/>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là</a:t>
            </a:r>
            <a:r>
              <a:rPr lang="en-US" sz="6600" dirty="0" smtClean="0">
                <a:solidFill>
                  <a:srgbClr val="003399"/>
                </a:solidFill>
              </a:rPr>
              <a:t> </a:t>
            </a:r>
            <a:r>
              <a:rPr lang="en-US" sz="6600" dirty="0" err="1" smtClean="0">
                <a:solidFill>
                  <a:srgbClr val="003399"/>
                </a:solidFill>
              </a:rPr>
              <a:t>Chúa</a:t>
            </a:r>
            <a:r>
              <a:rPr lang="en-US" sz="6600" dirty="0" smtClean="0">
                <a:solidFill>
                  <a:srgbClr val="003399"/>
                </a:solidFill>
              </a:rPr>
              <a:t> </a:t>
            </a:r>
            <a:r>
              <a:rPr lang="en-US" sz="6600" dirty="0" err="1" smtClean="0">
                <a:solidFill>
                  <a:srgbClr val="003399"/>
                </a:solidFill>
              </a:rPr>
              <a:t>Tể</a:t>
            </a:r>
            <a:r>
              <a:rPr lang="en-US" sz="6600" dirty="0" smtClean="0">
                <a:solidFill>
                  <a:srgbClr val="003399"/>
                </a:solidFill>
              </a:rPr>
              <a:t> </a:t>
            </a:r>
            <a:r>
              <a:rPr lang="en-US" sz="6600" dirty="0" err="1" smtClean="0">
                <a:solidFill>
                  <a:srgbClr val="003399"/>
                </a:solidFill>
              </a:rPr>
              <a:t>càn</a:t>
            </a:r>
            <a:r>
              <a:rPr lang="en-US" sz="6600" dirty="0" smtClean="0">
                <a:solidFill>
                  <a:srgbClr val="003399"/>
                </a:solidFill>
              </a:rPr>
              <a:t> </a:t>
            </a:r>
            <a:r>
              <a:rPr lang="en-US" sz="6600" dirty="0" err="1" smtClean="0">
                <a:solidFill>
                  <a:srgbClr val="003399"/>
                </a:solidFill>
              </a:rPr>
              <a:t>khôn</a:t>
            </a:r>
            <a:r>
              <a:rPr lang="en-US" sz="6600" dirty="0" smtClean="0">
                <a:solidFill>
                  <a:srgbClr val="003399"/>
                </a:solidFill>
              </a:rPr>
              <a:t>. </a:t>
            </a:r>
            <a:r>
              <a:rPr lang="en-US" sz="6600" dirty="0" err="1" smtClean="0">
                <a:solidFill>
                  <a:srgbClr val="003399"/>
                </a:solidFill>
              </a:rPr>
              <a:t>Đã</a:t>
            </a:r>
            <a:r>
              <a:rPr lang="en-US" sz="6600" dirty="0" smtClean="0">
                <a:solidFill>
                  <a:srgbClr val="003399"/>
                </a:solidFill>
              </a:rPr>
              <a:t> </a:t>
            </a:r>
            <a:r>
              <a:rPr lang="en-US" sz="6600" dirty="0" err="1" smtClean="0">
                <a:solidFill>
                  <a:srgbClr val="003399"/>
                </a:solidFill>
              </a:rPr>
              <a:t>rộng</a:t>
            </a:r>
            <a:r>
              <a:rPr lang="en-US" sz="6600" dirty="0" smtClean="0">
                <a:solidFill>
                  <a:srgbClr val="003399"/>
                </a:solidFill>
              </a:rPr>
              <a:t> </a:t>
            </a:r>
            <a:r>
              <a:rPr lang="en-US" sz="6600" dirty="0" err="1" smtClean="0">
                <a:solidFill>
                  <a:srgbClr val="003399"/>
                </a:solidFill>
              </a:rPr>
              <a:t>tình</a:t>
            </a:r>
            <a:r>
              <a:rPr lang="en-US" sz="6600" dirty="0" smtClean="0">
                <a:solidFill>
                  <a:srgbClr val="003399"/>
                </a:solidFill>
              </a:rPr>
              <a:t> </a:t>
            </a:r>
            <a:r>
              <a:rPr lang="en-US" sz="6600" dirty="0" err="1" smtClean="0">
                <a:solidFill>
                  <a:srgbClr val="003399"/>
                </a:solidFill>
              </a:rPr>
              <a:t>nuôi</a:t>
            </a:r>
            <a:r>
              <a:rPr lang="en-US" sz="6600" dirty="0" smtClean="0">
                <a:solidFill>
                  <a:srgbClr val="003399"/>
                </a:solidFill>
              </a:rPr>
              <a:t> </a:t>
            </a:r>
            <a:r>
              <a:rPr lang="en-US" sz="6600" dirty="0" err="1" smtClean="0">
                <a:solidFill>
                  <a:srgbClr val="003399"/>
                </a:solidFill>
              </a:rPr>
              <a:t>sống</a:t>
            </a:r>
            <a:r>
              <a:rPr lang="en-US" sz="6600" dirty="0" smtClean="0">
                <a:solidFill>
                  <a:srgbClr val="003399"/>
                </a:solidFill>
              </a:rPr>
              <a:t> con </a:t>
            </a:r>
            <a:r>
              <a:rPr lang="en-US" sz="6600" dirty="0" err="1" smtClean="0">
                <a:solidFill>
                  <a:srgbClr val="003399"/>
                </a:solidFill>
              </a:rPr>
              <a:t>từng</a:t>
            </a:r>
            <a:r>
              <a:rPr lang="en-US" sz="6600" dirty="0" smtClean="0">
                <a:solidFill>
                  <a:srgbClr val="003399"/>
                </a:solidFill>
              </a:rPr>
              <a:t> </a:t>
            </a:r>
            <a:r>
              <a:rPr lang="en-US" sz="6600" dirty="0" err="1" smtClean="0">
                <a:solidFill>
                  <a:srgbClr val="003399"/>
                </a:solidFill>
              </a:rPr>
              <a:t>ngày</a:t>
            </a:r>
            <a:r>
              <a:rPr lang="en-US" sz="6600" dirty="0">
                <a:solidFill>
                  <a:schemeClr val="bg1"/>
                </a:solidFill>
              </a:rPr>
              <a:t> </a:t>
            </a:r>
            <a:r>
              <a:rPr lang="en-US" sz="6600" dirty="0">
                <a:solidFill>
                  <a:srgbClr val="C00000"/>
                </a:solidFill>
              </a:rPr>
              <a:t>…</a:t>
            </a:r>
            <a:endParaRPr lang="en-US" sz="6600" b="0" dirty="0">
              <a:solidFill>
                <a:srgbClr val="C00000"/>
              </a:solidFill>
              <a:effectLst/>
            </a:endParaRPr>
          </a:p>
        </p:txBody>
      </p:sp>
    </p:spTree>
    <p:extLst>
      <p:ext uri="{BB962C8B-B14F-4D97-AF65-F5344CB8AC3E}">
        <p14:creationId xmlns:p14="http://schemas.microsoft.com/office/powerpoint/2010/main" val="3913978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dirty="0">
                <a:solidFill>
                  <a:srgbClr val="C00000"/>
                </a:solidFill>
              </a:rPr>
              <a:t>…</a:t>
            </a:r>
            <a:r>
              <a:rPr lang="en-US" sz="6600" b="0" dirty="0" smtClean="0">
                <a:solidFill>
                  <a:schemeClr val="bg1"/>
                </a:solidFill>
                <a:effectLst/>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là</a:t>
            </a:r>
            <a:r>
              <a:rPr lang="en-US" sz="6600" dirty="0" smtClean="0">
                <a:solidFill>
                  <a:srgbClr val="003399"/>
                </a:solidFill>
              </a:rPr>
              <a:t> </a:t>
            </a:r>
            <a:r>
              <a:rPr lang="en-US" sz="6600" dirty="0" err="1" smtClean="0">
                <a:solidFill>
                  <a:srgbClr val="003399"/>
                </a:solidFill>
              </a:rPr>
              <a:t>Chúa</a:t>
            </a:r>
            <a:r>
              <a:rPr lang="en-US" sz="6600" dirty="0" smtClean="0">
                <a:solidFill>
                  <a:srgbClr val="003399"/>
                </a:solidFill>
              </a:rPr>
              <a:t> </a:t>
            </a:r>
            <a:r>
              <a:rPr lang="en-US" sz="6600" dirty="0" err="1" smtClean="0">
                <a:solidFill>
                  <a:srgbClr val="003399"/>
                </a:solidFill>
              </a:rPr>
              <a:t>khắp</a:t>
            </a:r>
            <a:r>
              <a:rPr lang="en-US" sz="6600" dirty="0" smtClean="0">
                <a:solidFill>
                  <a:srgbClr val="003399"/>
                </a:solidFill>
              </a:rPr>
              <a:t> </a:t>
            </a:r>
            <a:r>
              <a:rPr lang="en-US" sz="6600" dirty="0" err="1" smtClean="0">
                <a:solidFill>
                  <a:srgbClr val="003399"/>
                </a:solidFill>
              </a:rPr>
              <a:t>mọi</a:t>
            </a:r>
            <a:r>
              <a:rPr lang="en-US" sz="6600" dirty="0" smtClean="0">
                <a:solidFill>
                  <a:srgbClr val="003399"/>
                </a:solidFill>
              </a:rPr>
              <a:t> </a:t>
            </a:r>
            <a:r>
              <a:rPr lang="en-US" sz="6600" dirty="0" err="1" smtClean="0">
                <a:solidFill>
                  <a:srgbClr val="003399"/>
                </a:solidFill>
              </a:rPr>
              <a:t>nơi</a:t>
            </a:r>
            <a:r>
              <a:rPr lang="en-US" sz="6600" dirty="0" smtClean="0">
                <a:solidFill>
                  <a:srgbClr val="003399"/>
                </a:solidFill>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mãi</a:t>
            </a:r>
            <a:r>
              <a:rPr lang="en-US" sz="6600" dirty="0" smtClean="0">
                <a:solidFill>
                  <a:srgbClr val="003399"/>
                </a:solidFill>
              </a:rPr>
              <a:t> </a:t>
            </a:r>
            <a:r>
              <a:rPr lang="en-US" sz="6600" dirty="0" err="1" smtClean="0">
                <a:solidFill>
                  <a:srgbClr val="003399"/>
                </a:solidFill>
              </a:rPr>
              <a:t>đến</a:t>
            </a:r>
            <a:r>
              <a:rPr lang="en-US" sz="6600" dirty="0" smtClean="0">
                <a:solidFill>
                  <a:srgbClr val="003399"/>
                </a:solidFill>
              </a:rPr>
              <a:t> </a:t>
            </a:r>
            <a:r>
              <a:rPr lang="en-US" sz="6600" dirty="0" err="1" smtClean="0">
                <a:solidFill>
                  <a:srgbClr val="003399"/>
                </a:solidFill>
              </a:rPr>
              <a:t>muôn</a:t>
            </a:r>
            <a:r>
              <a:rPr lang="en-US" sz="6600" dirty="0" smtClean="0">
                <a:solidFill>
                  <a:srgbClr val="003399"/>
                </a:solidFill>
              </a:rPr>
              <a:t> </a:t>
            </a:r>
            <a:r>
              <a:rPr lang="en-US" sz="6600" dirty="0" err="1" smtClean="0">
                <a:solidFill>
                  <a:srgbClr val="003399"/>
                </a:solidFill>
              </a:rPr>
              <a:t>muôn</a:t>
            </a:r>
            <a:r>
              <a:rPr lang="en-US" sz="6600" dirty="0" smtClean="0">
                <a:solidFill>
                  <a:srgbClr val="003399"/>
                </a:solidFill>
              </a:rPr>
              <a:t> </a:t>
            </a:r>
            <a:r>
              <a:rPr lang="en-US" sz="6600" dirty="0" err="1" smtClean="0">
                <a:solidFill>
                  <a:srgbClr val="003399"/>
                </a:solidFill>
              </a:rPr>
              <a:t>đời</a:t>
            </a:r>
            <a:r>
              <a:rPr lang="en-US" sz="6600" dirty="0" smtClean="0">
                <a:solidFill>
                  <a:srgbClr val="003399"/>
                </a:solidFill>
              </a:rPr>
              <a:t>.</a:t>
            </a:r>
            <a:endParaRPr lang="en-US" sz="6600" b="0" dirty="0">
              <a:solidFill>
                <a:srgbClr val="003399"/>
              </a:solidFill>
              <a:effectLst/>
            </a:endParaRPr>
          </a:p>
        </p:txBody>
      </p:sp>
    </p:spTree>
    <p:extLst>
      <p:ext uri="{BB962C8B-B14F-4D97-AF65-F5344CB8AC3E}">
        <p14:creationId xmlns:p14="http://schemas.microsoft.com/office/powerpoint/2010/main" val="3605746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smtClean="0">
                <a:solidFill>
                  <a:srgbClr val="C00000"/>
                </a:solidFill>
                <a:effectLst/>
              </a:rPr>
              <a:t>Tk2:</a:t>
            </a:r>
            <a:r>
              <a:rPr lang="en-US" sz="6300" b="0" dirty="0" smtClean="0">
                <a:solidFill>
                  <a:srgbClr val="003399"/>
                </a:solidFill>
                <a:effectLst/>
              </a:rPr>
              <a:t> </a:t>
            </a:r>
            <a:r>
              <a:rPr lang="en-US" sz="6300" dirty="0" err="1" smtClean="0">
                <a:solidFill>
                  <a:srgbClr val="003399"/>
                </a:solidFill>
              </a:rPr>
              <a:t>Một</a:t>
            </a:r>
            <a:r>
              <a:rPr lang="en-US" sz="6300" dirty="0" smtClean="0">
                <a:solidFill>
                  <a:srgbClr val="003399"/>
                </a:solidFill>
              </a:rPr>
              <a:t> </a:t>
            </a:r>
            <a:r>
              <a:rPr lang="en-US" sz="6300" dirty="0" err="1" smtClean="0">
                <a:solidFill>
                  <a:srgbClr val="003399"/>
                </a:solidFill>
              </a:rPr>
              <a:t>niềm</a:t>
            </a:r>
            <a:r>
              <a:rPr lang="en-US" sz="6300" dirty="0" smtClean="0">
                <a:solidFill>
                  <a:srgbClr val="003399"/>
                </a:solidFill>
              </a:rPr>
              <a:t> </a:t>
            </a:r>
            <a:r>
              <a:rPr lang="en-US" sz="6300" dirty="0" err="1" smtClean="0">
                <a:solidFill>
                  <a:srgbClr val="003399"/>
                </a:solidFill>
              </a:rPr>
              <a:t>thành</a:t>
            </a:r>
            <a:r>
              <a:rPr lang="en-US" sz="6300" dirty="0" smtClean="0">
                <a:solidFill>
                  <a:srgbClr val="003399"/>
                </a:solidFill>
              </a:rPr>
              <a:t> </a:t>
            </a:r>
            <a:r>
              <a:rPr lang="en-US" sz="6300" dirty="0" err="1" smtClean="0">
                <a:solidFill>
                  <a:srgbClr val="003399"/>
                </a:solidFill>
              </a:rPr>
              <a:t>tâm</a:t>
            </a:r>
            <a:r>
              <a:rPr lang="en-US" sz="6300" dirty="0" smtClean="0">
                <a:solidFill>
                  <a:srgbClr val="003399"/>
                </a:solidFill>
              </a:rPr>
              <a:t> </a:t>
            </a:r>
            <a:r>
              <a:rPr lang="en-US" sz="6300" dirty="0" err="1" smtClean="0">
                <a:solidFill>
                  <a:srgbClr val="003399"/>
                </a:solidFill>
              </a:rPr>
              <a:t>xin</a:t>
            </a:r>
            <a:r>
              <a:rPr lang="en-US" sz="6300" dirty="0" smtClean="0">
                <a:solidFill>
                  <a:srgbClr val="003399"/>
                </a:solidFill>
              </a:rPr>
              <a:t> </a:t>
            </a:r>
            <a:r>
              <a:rPr lang="en-US" sz="6300" dirty="0" err="1" smtClean="0">
                <a:solidFill>
                  <a:srgbClr val="003399"/>
                </a:solidFill>
              </a:rPr>
              <a:t>dâng</a:t>
            </a:r>
            <a:r>
              <a:rPr lang="en-US" sz="6300" dirty="0" smtClean="0">
                <a:solidFill>
                  <a:srgbClr val="003399"/>
                </a:solidFill>
              </a:rPr>
              <a:t> </a:t>
            </a:r>
            <a:r>
              <a:rPr lang="en-US" sz="6300" dirty="0" err="1" smtClean="0">
                <a:solidFill>
                  <a:srgbClr val="003399"/>
                </a:solidFill>
              </a:rPr>
              <a:t>trọn</a:t>
            </a:r>
            <a:r>
              <a:rPr lang="en-US" sz="6300" dirty="0" smtClean="0">
                <a:solidFill>
                  <a:srgbClr val="003399"/>
                </a:solidFill>
              </a:rPr>
              <a:t> </a:t>
            </a:r>
            <a:r>
              <a:rPr lang="en-US" sz="6300" dirty="0" err="1" smtClean="0">
                <a:solidFill>
                  <a:srgbClr val="003399"/>
                </a:solidFill>
              </a:rPr>
              <a:t>xác</a:t>
            </a:r>
            <a:r>
              <a:rPr lang="en-US" sz="6300" dirty="0" smtClean="0">
                <a:solidFill>
                  <a:srgbClr val="003399"/>
                </a:solidFill>
              </a:rPr>
              <a:t> </a:t>
            </a:r>
            <a:r>
              <a:rPr lang="en-US" sz="6300" dirty="0" err="1" smtClean="0">
                <a:solidFill>
                  <a:srgbClr val="003399"/>
                </a:solidFill>
              </a:rPr>
              <a:t>hồn</a:t>
            </a:r>
            <a:r>
              <a:rPr lang="en-US" sz="6300" dirty="0" smtClean="0">
                <a:solidFill>
                  <a:srgbClr val="003399"/>
                </a:solidFill>
              </a:rPr>
              <a:t>. </a:t>
            </a:r>
            <a:r>
              <a:rPr lang="en-US" sz="6300" dirty="0" err="1" smtClean="0">
                <a:solidFill>
                  <a:srgbClr val="003399"/>
                </a:solidFill>
              </a:rPr>
              <a:t>Nguyện</a:t>
            </a:r>
            <a:r>
              <a:rPr lang="en-US" sz="6300" dirty="0" smtClean="0">
                <a:solidFill>
                  <a:srgbClr val="003399"/>
                </a:solidFill>
              </a:rPr>
              <a:t> </a:t>
            </a:r>
            <a:r>
              <a:rPr lang="en-US" sz="6300" dirty="0" err="1" smtClean="0">
                <a:solidFill>
                  <a:srgbClr val="003399"/>
                </a:solidFill>
              </a:rPr>
              <a:t>từng</a:t>
            </a:r>
            <a:r>
              <a:rPr lang="en-US" sz="6300" dirty="0" smtClean="0">
                <a:solidFill>
                  <a:srgbClr val="003399"/>
                </a:solidFill>
              </a:rPr>
              <a:t> </a:t>
            </a:r>
            <a:r>
              <a:rPr lang="en-US" sz="6300" dirty="0" err="1" smtClean="0">
                <a:solidFill>
                  <a:srgbClr val="003399"/>
                </a:solidFill>
              </a:rPr>
              <a:t>ngày</a:t>
            </a:r>
            <a:r>
              <a:rPr lang="en-US" sz="6300" dirty="0" smtClean="0">
                <a:solidFill>
                  <a:srgbClr val="003399"/>
                </a:solidFill>
              </a:rPr>
              <a:t> </a:t>
            </a:r>
            <a:r>
              <a:rPr lang="en-US" sz="6300" dirty="0" err="1" smtClean="0">
                <a:solidFill>
                  <a:srgbClr val="003399"/>
                </a:solidFill>
              </a:rPr>
              <a:t>tháng</a:t>
            </a:r>
            <a:r>
              <a:rPr lang="en-US" sz="6300" dirty="0" smtClean="0">
                <a:solidFill>
                  <a:srgbClr val="003399"/>
                </a:solidFill>
              </a:rPr>
              <a:t> </a:t>
            </a:r>
            <a:r>
              <a:rPr lang="en-US" sz="6300" dirty="0" err="1" smtClean="0">
                <a:solidFill>
                  <a:srgbClr val="003399"/>
                </a:solidFill>
              </a:rPr>
              <a:t>Chúa</a:t>
            </a:r>
            <a:r>
              <a:rPr lang="en-US" sz="6300" dirty="0" smtClean="0">
                <a:solidFill>
                  <a:srgbClr val="003399"/>
                </a:solidFill>
              </a:rPr>
              <a:t> </a:t>
            </a:r>
            <a:r>
              <a:rPr lang="en-US" sz="6300" dirty="0" err="1" smtClean="0">
                <a:solidFill>
                  <a:srgbClr val="003399"/>
                </a:solidFill>
              </a:rPr>
              <a:t>thắp</a:t>
            </a:r>
            <a:r>
              <a:rPr lang="en-US" sz="6300" dirty="0" smtClean="0">
                <a:solidFill>
                  <a:srgbClr val="003399"/>
                </a:solidFill>
              </a:rPr>
              <a:t> </a:t>
            </a:r>
            <a:r>
              <a:rPr lang="en-US" sz="6300" dirty="0" err="1" smtClean="0">
                <a:solidFill>
                  <a:srgbClr val="003399"/>
                </a:solidFill>
              </a:rPr>
              <a:t>nên</a:t>
            </a:r>
            <a:r>
              <a:rPr lang="en-US" sz="6300" dirty="0" smtClean="0">
                <a:solidFill>
                  <a:srgbClr val="003399"/>
                </a:solidFill>
              </a:rPr>
              <a:t> </a:t>
            </a:r>
            <a:r>
              <a:rPr lang="en-US" sz="6300" dirty="0" err="1" smtClean="0">
                <a:solidFill>
                  <a:srgbClr val="003399"/>
                </a:solidFill>
              </a:rPr>
              <a:t>niềm</a:t>
            </a:r>
            <a:r>
              <a:rPr lang="en-US" sz="6300" dirty="0" smtClean="0">
                <a:solidFill>
                  <a:srgbClr val="003399"/>
                </a:solidFill>
              </a:rPr>
              <a:t> tin </a:t>
            </a:r>
            <a:r>
              <a:rPr lang="en-US" sz="6300" dirty="0">
                <a:solidFill>
                  <a:srgbClr val="C00000"/>
                </a:solidFill>
              </a:rPr>
              <a:t>…</a:t>
            </a:r>
            <a:endParaRPr lang="en-US" sz="6300" b="0" dirty="0">
              <a:solidFill>
                <a:srgbClr val="C00000"/>
              </a:solidFill>
              <a:effectLst/>
            </a:endParaRPr>
          </a:p>
        </p:txBody>
      </p:sp>
    </p:spTree>
    <p:extLst>
      <p:ext uri="{BB962C8B-B14F-4D97-AF65-F5344CB8AC3E}">
        <p14:creationId xmlns:p14="http://schemas.microsoft.com/office/powerpoint/2010/main" val="2089667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
            <a:ext cx="9144000" cy="5131473"/>
          </a:xfrm>
          <a:prstGeom prst="rect">
            <a:avLst/>
          </a:prstGeom>
        </p:spPr>
      </p:pic>
    </p:spTree>
    <p:extLst>
      <p:ext uri="{BB962C8B-B14F-4D97-AF65-F5344CB8AC3E}">
        <p14:creationId xmlns:p14="http://schemas.microsoft.com/office/powerpoint/2010/main" val="1100981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dirty="0">
                <a:solidFill>
                  <a:srgbClr val="C00000"/>
                </a:solidFill>
              </a:rPr>
              <a:t>…</a:t>
            </a:r>
            <a:r>
              <a:rPr lang="en-US" sz="6300" b="0" dirty="0" smtClean="0">
                <a:solidFill>
                  <a:schemeClr val="bg1"/>
                </a:solidFill>
                <a:effectLst/>
              </a:rPr>
              <a:t> </a:t>
            </a:r>
            <a:r>
              <a:rPr lang="en-US" sz="6300" dirty="0" smtClean="0">
                <a:solidFill>
                  <a:srgbClr val="003399"/>
                </a:solidFill>
              </a:rPr>
              <a:t>Cho </a:t>
            </a:r>
            <a:r>
              <a:rPr lang="en-US" sz="6300" dirty="0" err="1" smtClean="0">
                <a:solidFill>
                  <a:srgbClr val="003399"/>
                </a:solidFill>
              </a:rPr>
              <a:t>ước</a:t>
            </a:r>
            <a:r>
              <a:rPr lang="en-US" sz="6300" dirty="0" smtClean="0">
                <a:solidFill>
                  <a:srgbClr val="003399"/>
                </a:solidFill>
              </a:rPr>
              <a:t> </a:t>
            </a:r>
            <a:r>
              <a:rPr lang="en-US" sz="6300" dirty="0" err="1" smtClean="0">
                <a:solidFill>
                  <a:srgbClr val="003399"/>
                </a:solidFill>
              </a:rPr>
              <a:t>mơ</a:t>
            </a:r>
            <a:r>
              <a:rPr lang="en-US" sz="6300" dirty="0" smtClean="0">
                <a:solidFill>
                  <a:srgbClr val="003399"/>
                </a:solidFill>
              </a:rPr>
              <a:t> </a:t>
            </a:r>
            <a:r>
              <a:rPr lang="en-US" sz="6300" dirty="0" err="1" smtClean="0">
                <a:solidFill>
                  <a:srgbClr val="003399"/>
                </a:solidFill>
              </a:rPr>
              <a:t>hồng</a:t>
            </a:r>
            <a:r>
              <a:rPr lang="en-US" sz="6300" dirty="0" smtClean="0">
                <a:solidFill>
                  <a:srgbClr val="003399"/>
                </a:solidFill>
              </a:rPr>
              <a:t>, </a:t>
            </a:r>
            <a:r>
              <a:rPr lang="en-US" sz="6300" dirty="0" err="1" smtClean="0">
                <a:solidFill>
                  <a:srgbClr val="003399"/>
                </a:solidFill>
              </a:rPr>
              <a:t>đẹp</a:t>
            </a:r>
            <a:r>
              <a:rPr lang="en-US" sz="6300" dirty="0" smtClean="0">
                <a:solidFill>
                  <a:srgbClr val="003399"/>
                </a:solidFill>
              </a:rPr>
              <a:t> </a:t>
            </a:r>
            <a:r>
              <a:rPr lang="en-US" sz="6300" dirty="0" err="1" smtClean="0">
                <a:solidFill>
                  <a:srgbClr val="003399"/>
                </a:solidFill>
              </a:rPr>
              <a:t>lứa</a:t>
            </a:r>
            <a:r>
              <a:rPr lang="en-US" sz="6300" dirty="0" smtClean="0">
                <a:solidFill>
                  <a:srgbClr val="003399"/>
                </a:solidFill>
              </a:rPr>
              <a:t> </a:t>
            </a:r>
            <a:r>
              <a:rPr lang="en-US" sz="6300" dirty="0" err="1" smtClean="0">
                <a:solidFill>
                  <a:srgbClr val="003399"/>
                </a:solidFill>
              </a:rPr>
              <a:t>tuổi</a:t>
            </a:r>
            <a:r>
              <a:rPr lang="en-US" sz="6300" dirty="0" smtClean="0">
                <a:solidFill>
                  <a:srgbClr val="003399"/>
                </a:solidFill>
              </a:rPr>
              <a:t> </a:t>
            </a:r>
            <a:r>
              <a:rPr lang="en-US" sz="6300" dirty="0" err="1" smtClean="0">
                <a:solidFill>
                  <a:srgbClr val="003399"/>
                </a:solidFill>
              </a:rPr>
              <a:t>xuân</a:t>
            </a:r>
            <a:r>
              <a:rPr lang="en-US" sz="6300" dirty="0">
                <a:solidFill>
                  <a:srgbClr val="003399"/>
                </a:solidFill>
              </a:rPr>
              <a:t> </a:t>
            </a:r>
            <a:r>
              <a:rPr lang="en-US" sz="6300" dirty="0" err="1" smtClean="0">
                <a:solidFill>
                  <a:srgbClr val="003399"/>
                </a:solidFill>
              </a:rPr>
              <a:t>cuộc</a:t>
            </a:r>
            <a:r>
              <a:rPr lang="en-US" sz="6300" dirty="0" smtClean="0">
                <a:solidFill>
                  <a:srgbClr val="003399"/>
                </a:solidFill>
              </a:rPr>
              <a:t> </a:t>
            </a:r>
            <a:r>
              <a:rPr lang="en-US" sz="6300" dirty="0" err="1" smtClean="0">
                <a:solidFill>
                  <a:srgbClr val="003399"/>
                </a:solidFill>
              </a:rPr>
              <a:t>đời</a:t>
            </a:r>
            <a:r>
              <a:rPr lang="en-US" sz="6300" dirty="0" smtClean="0">
                <a:solidFill>
                  <a:srgbClr val="003399"/>
                </a:solidFill>
              </a:rPr>
              <a:t> </a:t>
            </a:r>
            <a:r>
              <a:rPr lang="en-US" sz="6300" dirty="0" err="1" smtClean="0">
                <a:solidFill>
                  <a:srgbClr val="003399"/>
                </a:solidFill>
              </a:rPr>
              <a:t>mai</a:t>
            </a:r>
            <a:r>
              <a:rPr lang="en-US" sz="6300" dirty="0" smtClean="0">
                <a:solidFill>
                  <a:srgbClr val="003399"/>
                </a:solidFill>
              </a:rPr>
              <a:t> </a:t>
            </a:r>
            <a:r>
              <a:rPr lang="en-US" sz="6300" dirty="0" err="1" smtClean="0">
                <a:solidFill>
                  <a:srgbClr val="003399"/>
                </a:solidFill>
              </a:rPr>
              <a:t>ngày</a:t>
            </a:r>
            <a:r>
              <a:rPr lang="en-US" sz="6300" dirty="0" smtClean="0">
                <a:solidFill>
                  <a:srgbClr val="003399"/>
                </a:solidFill>
              </a:rPr>
              <a:t> </a:t>
            </a:r>
            <a:r>
              <a:rPr lang="en-US" sz="6300" dirty="0" err="1" smtClean="0">
                <a:solidFill>
                  <a:srgbClr val="003399"/>
                </a:solidFill>
              </a:rPr>
              <a:t>xin</a:t>
            </a:r>
            <a:r>
              <a:rPr lang="en-US" sz="6300" dirty="0" smtClean="0">
                <a:solidFill>
                  <a:srgbClr val="003399"/>
                </a:solidFill>
              </a:rPr>
              <a:t> </a:t>
            </a:r>
            <a:r>
              <a:rPr lang="en-US" sz="6300" dirty="0" err="1" smtClean="0">
                <a:solidFill>
                  <a:srgbClr val="003399"/>
                </a:solidFill>
              </a:rPr>
              <a:t>Ngài</a:t>
            </a:r>
            <a:r>
              <a:rPr lang="en-US" sz="6300" dirty="0" smtClean="0">
                <a:solidFill>
                  <a:srgbClr val="003399"/>
                </a:solidFill>
              </a:rPr>
              <a:t> </a:t>
            </a:r>
            <a:r>
              <a:rPr lang="en-US" sz="6300" dirty="0" err="1" smtClean="0">
                <a:solidFill>
                  <a:srgbClr val="003399"/>
                </a:solidFill>
              </a:rPr>
              <a:t>thương</a:t>
            </a:r>
            <a:r>
              <a:rPr lang="en-US" sz="6300" dirty="0" smtClean="0">
                <a:solidFill>
                  <a:srgbClr val="003399"/>
                </a:solidFill>
              </a:rPr>
              <a:t> </a:t>
            </a:r>
            <a:r>
              <a:rPr lang="en-US" sz="6300" dirty="0" err="1" smtClean="0">
                <a:solidFill>
                  <a:srgbClr val="003399"/>
                </a:solidFill>
              </a:rPr>
              <a:t>đỡ</a:t>
            </a:r>
            <a:r>
              <a:rPr lang="en-US" sz="6300" dirty="0" smtClean="0">
                <a:solidFill>
                  <a:srgbClr val="003399"/>
                </a:solidFill>
              </a:rPr>
              <a:t> </a:t>
            </a:r>
            <a:r>
              <a:rPr lang="en-US" sz="6300" dirty="0" err="1" smtClean="0">
                <a:solidFill>
                  <a:srgbClr val="003399"/>
                </a:solidFill>
              </a:rPr>
              <a:t>nâng</a:t>
            </a:r>
            <a:r>
              <a:rPr lang="en-US" sz="6300" dirty="0" smtClean="0">
                <a:solidFill>
                  <a:srgbClr val="003399"/>
                </a:solidFill>
              </a:rPr>
              <a:t>.</a:t>
            </a:r>
            <a:endParaRPr lang="en-US" sz="6300" b="0" dirty="0">
              <a:solidFill>
                <a:srgbClr val="003399"/>
              </a:solidFill>
              <a:effectLst/>
            </a:endParaRPr>
          </a:p>
        </p:txBody>
      </p:sp>
    </p:spTree>
    <p:extLst>
      <p:ext uri="{BB962C8B-B14F-4D97-AF65-F5344CB8AC3E}">
        <p14:creationId xmlns:p14="http://schemas.microsoft.com/office/powerpoint/2010/main" val="1207277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err="1">
                <a:solidFill>
                  <a:srgbClr val="C00000"/>
                </a:solidFill>
                <a:effectLst/>
              </a:rPr>
              <a:t>Đk</a:t>
            </a:r>
            <a:r>
              <a:rPr lang="en-US" sz="6600" b="0" u="sng" dirty="0">
                <a:solidFill>
                  <a:srgbClr val="C00000"/>
                </a:solidFill>
                <a:effectLst/>
              </a:rPr>
              <a:t>:</a:t>
            </a:r>
            <a:r>
              <a:rPr lang="en-US" sz="6600" b="0" dirty="0">
                <a:solidFill>
                  <a:schemeClr val="bg1"/>
                </a:solidFill>
                <a:effectLst/>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là</a:t>
            </a:r>
            <a:r>
              <a:rPr lang="en-US" sz="6600" dirty="0" smtClean="0">
                <a:solidFill>
                  <a:srgbClr val="003399"/>
                </a:solidFill>
              </a:rPr>
              <a:t> </a:t>
            </a:r>
            <a:r>
              <a:rPr lang="en-US" sz="6600" dirty="0" err="1" smtClean="0">
                <a:solidFill>
                  <a:srgbClr val="003399"/>
                </a:solidFill>
              </a:rPr>
              <a:t>Chúa</a:t>
            </a:r>
            <a:r>
              <a:rPr lang="en-US" sz="6600" dirty="0" smtClean="0">
                <a:solidFill>
                  <a:srgbClr val="003399"/>
                </a:solidFill>
              </a:rPr>
              <a:t> </a:t>
            </a:r>
            <a:r>
              <a:rPr lang="en-US" sz="6600" dirty="0" err="1" smtClean="0">
                <a:solidFill>
                  <a:srgbClr val="003399"/>
                </a:solidFill>
              </a:rPr>
              <a:t>Tể</a:t>
            </a:r>
            <a:r>
              <a:rPr lang="en-US" sz="6600" dirty="0" smtClean="0">
                <a:solidFill>
                  <a:srgbClr val="003399"/>
                </a:solidFill>
              </a:rPr>
              <a:t> </a:t>
            </a:r>
            <a:r>
              <a:rPr lang="en-US" sz="6600" dirty="0" err="1" smtClean="0">
                <a:solidFill>
                  <a:srgbClr val="003399"/>
                </a:solidFill>
              </a:rPr>
              <a:t>càn</a:t>
            </a:r>
            <a:r>
              <a:rPr lang="en-US" sz="6600" dirty="0" smtClean="0">
                <a:solidFill>
                  <a:srgbClr val="003399"/>
                </a:solidFill>
              </a:rPr>
              <a:t> </a:t>
            </a:r>
            <a:r>
              <a:rPr lang="en-US" sz="6600" dirty="0" err="1" smtClean="0">
                <a:solidFill>
                  <a:srgbClr val="003399"/>
                </a:solidFill>
              </a:rPr>
              <a:t>khôn</a:t>
            </a:r>
            <a:r>
              <a:rPr lang="en-US" sz="6600" dirty="0" smtClean="0">
                <a:solidFill>
                  <a:srgbClr val="003399"/>
                </a:solidFill>
              </a:rPr>
              <a:t>. </a:t>
            </a:r>
            <a:r>
              <a:rPr lang="en-US" sz="6600" dirty="0" err="1" smtClean="0">
                <a:solidFill>
                  <a:srgbClr val="003399"/>
                </a:solidFill>
              </a:rPr>
              <a:t>Đã</a:t>
            </a:r>
            <a:r>
              <a:rPr lang="en-US" sz="6600" dirty="0" smtClean="0">
                <a:solidFill>
                  <a:srgbClr val="003399"/>
                </a:solidFill>
              </a:rPr>
              <a:t> </a:t>
            </a:r>
            <a:r>
              <a:rPr lang="en-US" sz="6600" dirty="0" err="1" smtClean="0">
                <a:solidFill>
                  <a:srgbClr val="003399"/>
                </a:solidFill>
              </a:rPr>
              <a:t>rộng</a:t>
            </a:r>
            <a:r>
              <a:rPr lang="en-US" sz="6600" dirty="0" smtClean="0">
                <a:solidFill>
                  <a:srgbClr val="003399"/>
                </a:solidFill>
              </a:rPr>
              <a:t> </a:t>
            </a:r>
            <a:r>
              <a:rPr lang="en-US" sz="6600" dirty="0" err="1" smtClean="0">
                <a:solidFill>
                  <a:srgbClr val="003399"/>
                </a:solidFill>
              </a:rPr>
              <a:t>tình</a:t>
            </a:r>
            <a:r>
              <a:rPr lang="en-US" sz="6600" dirty="0" smtClean="0">
                <a:solidFill>
                  <a:srgbClr val="003399"/>
                </a:solidFill>
              </a:rPr>
              <a:t> </a:t>
            </a:r>
            <a:r>
              <a:rPr lang="en-US" sz="6600" dirty="0" err="1" smtClean="0">
                <a:solidFill>
                  <a:srgbClr val="003399"/>
                </a:solidFill>
              </a:rPr>
              <a:t>nuôi</a:t>
            </a:r>
            <a:r>
              <a:rPr lang="en-US" sz="6600" dirty="0" smtClean="0">
                <a:solidFill>
                  <a:srgbClr val="003399"/>
                </a:solidFill>
              </a:rPr>
              <a:t> </a:t>
            </a:r>
            <a:r>
              <a:rPr lang="en-US" sz="6600" dirty="0" err="1" smtClean="0">
                <a:solidFill>
                  <a:srgbClr val="003399"/>
                </a:solidFill>
              </a:rPr>
              <a:t>sống</a:t>
            </a:r>
            <a:r>
              <a:rPr lang="en-US" sz="6600" dirty="0" smtClean="0">
                <a:solidFill>
                  <a:srgbClr val="003399"/>
                </a:solidFill>
              </a:rPr>
              <a:t> con </a:t>
            </a:r>
            <a:r>
              <a:rPr lang="en-US" sz="6600" dirty="0" err="1" smtClean="0">
                <a:solidFill>
                  <a:srgbClr val="003399"/>
                </a:solidFill>
              </a:rPr>
              <a:t>từng</a:t>
            </a:r>
            <a:r>
              <a:rPr lang="en-US" sz="6600" dirty="0" smtClean="0">
                <a:solidFill>
                  <a:srgbClr val="003399"/>
                </a:solidFill>
              </a:rPr>
              <a:t> </a:t>
            </a:r>
            <a:r>
              <a:rPr lang="en-US" sz="6600" dirty="0" err="1" smtClean="0">
                <a:solidFill>
                  <a:srgbClr val="003399"/>
                </a:solidFill>
              </a:rPr>
              <a:t>ngày</a:t>
            </a:r>
            <a:r>
              <a:rPr lang="en-US" sz="6600" dirty="0">
                <a:solidFill>
                  <a:schemeClr val="bg1"/>
                </a:solidFill>
              </a:rPr>
              <a:t> </a:t>
            </a:r>
            <a:r>
              <a:rPr lang="en-US" sz="6600" dirty="0">
                <a:solidFill>
                  <a:srgbClr val="C00000"/>
                </a:solidFill>
              </a:rPr>
              <a:t>…</a:t>
            </a:r>
            <a:endParaRPr lang="en-US" sz="6600" b="0" dirty="0">
              <a:solidFill>
                <a:srgbClr val="C00000"/>
              </a:solidFill>
              <a:effectLst/>
            </a:endParaRPr>
          </a:p>
        </p:txBody>
      </p:sp>
    </p:spTree>
    <p:extLst>
      <p:ext uri="{BB962C8B-B14F-4D97-AF65-F5344CB8AC3E}">
        <p14:creationId xmlns:p14="http://schemas.microsoft.com/office/powerpoint/2010/main" val="446795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dirty="0">
                <a:solidFill>
                  <a:srgbClr val="C00000"/>
                </a:solidFill>
              </a:rPr>
              <a:t>…</a:t>
            </a:r>
            <a:r>
              <a:rPr lang="en-US" sz="6600" b="0" dirty="0" smtClean="0">
                <a:solidFill>
                  <a:schemeClr val="bg1"/>
                </a:solidFill>
                <a:effectLst/>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là</a:t>
            </a:r>
            <a:r>
              <a:rPr lang="en-US" sz="6600" dirty="0" smtClean="0">
                <a:solidFill>
                  <a:srgbClr val="003399"/>
                </a:solidFill>
              </a:rPr>
              <a:t> </a:t>
            </a:r>
            <a:r>
              <a:rPr lang="en-US" sz="6600" dirty="0" err="1" smtClean="0">
                <a:solidFill>
                  <a:srgbClr val="003399"/>
                </a:solidFill>
              </a:rPr>
              <a:t>Chúa</a:t>
            </a:r>
            <a:r>
              <a:rPr lang="en-US" sz="6600" dirty="0" smtClean="0">
                <a:solidFill>
                  <a:srgbClr val="003399"/>
                </a:solidFill>
              </a:rPr>
              <a:t> </a:t>
            </a:r>
            <a:r>
              <a:rPr lang="en-US" sz="6600" dirty="0" err="1" smtClean="0">
                <a:solidFill>
                  <a:srgbClr val="003399"/>
                </a:solidFill>
              </a:rPr>
              <a:t>khắp</a:t>
            </a:r>
            <a:r>
              <a:rPr lang="en-US" sz="6600" dirty="0" smtClean="0">
                <a:solidFill>
                  <a:srgbClr val="003399"/>
                </a:solidFill>
              </a:rPr>
              <a:t> </a:t>
            </a:r>
            <a:r>
              <a:rPr lang="en-US" sz="6600" dirty="0" err="1" smtClean="0">
                <a:solidFill>
                  <a:srgbClr val="003399"/>
                </a:solidFill>
              </a:rPr>
              <a:t>mọi</a:t>
            </a:r>
            <a:r>
              <a:rPr lang="en-US" sz="6600" dirty="0" smtClean="0">
                <a:solidFill>
                  <a:srgbClr val="003399"/>
                </a:solidFill>
              </a:rPr>
              <a:t> </a:t>
            </a:r>
            <a:r>
              <a:rPr lang="en-US" sz="6600" dirty="0" err="1" smtClean="0">
                <a:solidFill>
                  <a:srgbClr val="003399"/>
                </a:solidFill>
              </a:rPr>
              <a:t>nơi</a:t>
            </a:r>
            <a:r>
              <a:rPr lang="en-US" sz="6600" dirty="0" smtClean="0">
                <a:solidFill>
                  <a:srgbClr val="003399"/>
                </a:solidFill>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mãi</a:t>
            </a:r>
            <a:r>
              <a:rPr lang="en-US" sz="6600" dirty="0" smtClean="0">
                <a:solidFill>
                  <a:srgbClr val="003399"/>
                </a:solidFill>
              </a:rPr>
              <a:t> </a:t>
            </a:r>
            <a:r>
              <a:rPr lang="en-US" sz="6600" dirty="0" err="1" smtClean="0">
                <a:solidFill>
                  <a:srgbClr val="003399"/>
                </a:solidFill>
              </a:rPr>
              <a:t>đến</a:t>
            </a:r>
            <a:r>
              <a:rPr lang="en-US" sz="6600" dirty="0" smtClean="0">
                <a:solidFill>
                  <a:srgbClr val="003399"/>
                </a:solidFill>
              </a:rPr>
              <a:t> </a:t>
            </a:r>
            <a:r>
              <a:rPr lang="en-US" sz="6600" dirty="0" err="1" smtClean="0">
                <a:solidFill>
                  <a:srgbClr val="003399"/>
                </a:solidFill>
              </a:rPr>
              <a:t>muôn</a:t>
            </a:r>
            <a:r>
              <a:rPr lang="en-US" sz="6600" dirty="0" smtClean="0">
                <a:solidFill>
                  <a:srgbClr val="003399"/>
                </a:solidFill>
              </a:rPr>
              <a:t> </a:t>
            </a:r>
            <a:r>
              <a:rPr lang="en-US" sz="6600" dirty="0" err="1" smtClean="0">
                <a:solidFill>
                  <a:srgbClr val="003399"/>
                </a:solidFill>
              </a:rPr>
              <a:t>muôn</a:t>
            </a:r>
            <a:r>
              <a:rPr lang="en-US" sz="6600" dirty="0" smtClean="0">
                <a:solidFill>
                  <a:srgbClr val="003399"/>
                </a:solidFill>
              </a:rPr>
              <a:t> </a:t>
            </a:r>
            <a:r>
              <a:rPr lang="en-US" sz="6600" dirty="0" err="1" smtClean="0">
                <a:solidFill>
                  <a:srgbClr val="003399"/>
                </a:solidFill>
              </a:rPr>
              <a:t>đời</a:t>
            </a:r>
            <a:r>
              <a:rPr lang="en-US" sz="6600" dirty="0" smtClean="0">
                <a:solidFill>
                  <a:srgbClr val="003399"/>
                </a:solidFill>
              </a:rPr>
              <a:t>.</a:t>
            </a:r>
            <a:endParaRPr lang="en-US" sz="6600" b="0" dirty="0">
              <a:solidFill>
                <a:srgbClr val="003399"/>
              </a:solidFill>
              <a:effectLst/>
            </a:endParaRPr>
          </a:p>
        </p:txBody>
      </p:sp>
    </p:spTree>
    <p:extLst>
      <p:ext uri="{BB962C8B-B14F-4D97-AF65-F5344CB8AC3E}">
        <p14:creationId xmlns:p14="http://schemas.microsoft.com/office/powerpoint/2010/main" val="3100851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smtClean="0">
                <a:solidFill>
                  <a:srgbClr val="C00000"/>
                </a:solidFill>
                <a:effectLst/>
              </a:rPr>
              <a:t>Tk3:</a:t>
            </a:r>
            <a:r>
              <a:rPr lang="en-US" sz="6300" b="0" dirty="0" smtClean="0">
                <a:solidFill>
                  <a:srgbClr val="003399"/>
                </a:solidFill>
                <a:effectLst/>
              </a:rPr>
              <a:t> </a:t>
            </a:r>
            <a:r>
              <a:rPr lang="en-US" sz="6300" dirty="0" err="1" smtClean="0">
                <a:solidFill>
                  <a:srgbClr val="003399"/>
                </a:solidFill>
              </a:rPr>
              <a:t>Hòa</a:t>
            </a:r>
            <a:r>
              <a:rPr lang="en-US" sz="6300" dirty="0" smtClean="0">
                <a:solidFill>
                  <a:srgbClr val="003399"/>
                </a:solidFill>
              </a:rPr>
              <a:t> </a:t>
            </a:r>
            <a:r>
              <a:rPr lang="en-US" sz="6300" dirty="0" err="1" smtClean="0">
                <a:solidFill>
                  <a:srgbClr val="003399"/>
                </a:solidFill>
              </a:rPr>
              <a:t>lời</a:t>
            </a:r>
            <a:r>
              <a:rPr lang="en-US" sz="6300" dirty="0" smtClean="0">
                <a:solidFill>
                  <a:srgbClr val="003399"/>
                </a:solidFill>
              </a:rPr>
              <a:t> </a:t>
            </a:r>
            <a:r>
              <a:rPr lang="en-US" sz="6300" dirty="0" err="1" smtClean="0">
                <a:solidFill>
                  <a:srgbClr val="003399"/>
                </a:solidFill>
              </a:rPr>
              <a:t>trầm</a:t>
            </a:r>
            <a:r>
              <a:rPr lang="en-US" sz="6300" dirty="0" smtClean="0">
                <a:solidFill>
                  <a:srgbClr val="003399"/>
                </a:solidFill>
              </a:rPr>
              <a:t> </a:t>
            </a:r>
            <a:r>
              <a:rPr lang="en-US" sz="6300" dirty="0" err="1" smtClean="0">
                <a:solidFill>
                  <a:srgbClr val="003399"/>
                </a:solidFill>
              </a:rPr>
              <a:t>ca</a:t>
            </a:r>
            <a:r>
              <a:rPr lang="en-US" sz="6300" dirty="0" smtClean="0">
                <a:solidFill>
                  <a:srgbClr val="003399"/>
                </a:solidFill>
              </a:rPr>
              <a:t> </a:t>
            </a:r>
            <a:r>
              <a:rPr lang="en-US" sz="6300" dirty="0" err="1" smtClean="0">
                <a:solidFill>
                  <a:srgbClr val="003399"/>
                </a:solidFill>
              </a:rPr>
              <a:t>cao</a:t>
            </a:r>
            <a:r>
              <a:rPr lang="en-US" sz="6300" dirty="0" smtClean="0">
                <a:solidFill>
                  <a:srgbClr val="003399"/>
                </a:solidFill>
              </a:rPr>
              <a:t> bay </a:t>
            </a:r>
            <a:r>
              <a:rPr lang="en-US" sz="6300" dirty="0" err="1" smtClean="0">
                <a:solidFill>
                  <a:srgbClr val="003399"/>
                </a:solidFill>
              </a:rPr>
              <a:t>về</a:t>
            </a:r>
            <a:r>
              <a:rPr lang="en-US" sz="6300" dirty="0" smtClean="0">
                <a:solidFill>
                  <a:srgbClr val="003399"/>
                </a:solidFill>
              </a:rPr>
              <a:t> </a:t>
            </a:r>
            <a:r>
              <a:rPr lang="en-US" sz="6300" dirty="0" err="1" smtClean="0">
                <a:solidFill>
                  <a:srgbClr val="003399"/>
                </a:solidFill>
              </a:rPr>
              <a:t>chín</a:t>
            </a:r>
            <a:r>
              <a:rPr lang="en-US" sz="6300" dirty="0" smtClean="0">
                <a:solidFill>
                  <a:srgbClr val="003399"/>
                </a:solidFill>
              </a:rPr>
              <a:t> </a:t>
            </a:r>
            <a:r>
              <a:rPr lang="en-US" sz="6300" dirty="0" err="1" smtClean="0">
                <a:solidFill>
                  <a:srgbClr val="003399"/>
                </a:solidFill>
              </a:rPr>
              <a:t>tầng</a:t>
            </a:r>
            <a:r>
              <a:rPr lang="en-US" sz="6300" dirty="0" smtClean="0">
                <a:solidFill>
                  <a:srgbClr val="003399"/>
                </a:solidFill>
              </a:rPr>
              <a:t>. </a:t>
            </a:r>
            <a:r>
              <a:rPr lang="en-US" sz="6300" dirty="0" err="1" smtClean="0">
                <a:solidFill>
                  <a:srgbClr val="003399"/>
                </a:solidFill>
              </a:rPr>
              <a:t>Ngợi</a:t>
            </a:r>
            <a:r>
              <a:rPr lang="en-US" sz="6300" dirty="0" smtClean="0">
                <a:solidFill>
                  <a:srgbClr val="003399"/>
                </a:solidFill>
              </a:rPr>
              <a:t> </a:t>
            </a:r>
            <a:r>
              <a:rPr lang="en-US" sz="6300" dirty="0" err="1" smtClean="0">
                <a:solidFill>
                  <a:srgbClr val="003399"/>
                </a:solidFill>
              </a:rPr>
              <a:t>mừng</a:t>
            </a:r>
            <a:r>
              <a:rPr lang="en-US" sz="6300" dirty="0" smtClean="0">
                <a:solidFill>
                  <a:srgbClr val="003399"/>
                </a:solidFill>
              </a:rPr>
              <a:t> </a:t>
            </a:r>
            <a:r>
              <a:rPr lang="en-US" sz="6300" dirty="0" err="1" smtClean="0">
                <a:solidFill>
                  <a:srgbClr val="003399"/>
                </a:solidFill>
              </a:rPr>
              <a:t>Danh</a:t>
            </a:r>
            <a:r>
              <a:rPr lang="en-US" sz="6300" dirty="0" smtClean="0">
                <a:solidFill>
                  <a:srgbClr val="003399"/>
                </a:solidFill>
              </a:rPr>
              <a:t> </a:t>
            </a:r>
            <a:r>
              <a:rPr lang="en-US" sz="6300" dirty="0" err="1" smtClean="0">
                <a:solidFill>
                  <a:srgbClr val="003399"/>
                </a:solidFill>
              </a:rPr>
              <a:t>Chúa</a:t>
            </a:r>
            <a:r>
              <a:rPr lang="en-US" sz="6300" dirty="0" smtClean="0">
                <a:solidFill>
                  <a:srgbClr val="003399"/>
                </a:solidFill>
              </a:rPr>
              <a:t> </a:t>
            </a:r>
            <a:r>
              <a:rPr lang="en-US" sz="6300" dirty="0" err="1" smtClean="0">
                <a:solidFill>
                  <a:srgbClr val="003399"/>
                </a:solidFill>
              </a:rPr>
              <a:t>đã</a:t>
            </a:r>
            <a:r>
              <a:rPr lang="en-US" sz="6300" dirty="0" smtClean="0">
                <a:solidFill>
                  <a:srgbClr val="003399"/>
                </a:solidFill>
              </a:rPr>
              <a:t> </a:t>
            </a:r>
            <a:r>
              <a:rPr lang="en-US" sz="6300" dirty="0" err="1" smtClean="0">
                <a:solidFill>
                  <a:srgbClr val="003399"/>
                </a:solidFill>
              </a:rPr>
              <a:t>khấng</a:t>
            </a:r>
            <a:r>
              <a:rPr lang="en-US" sz="6300" dirty="0" smtClean="0">
                <a:solidFill>
                  <a:srgbClr val="003399"/>
                </a:solidFill>
              </a:rPr>
              <a:t> ban </a:t>
            </a:r>
            <a:r>
              <a:rPr lang="en-US" sz="6300" dirty="0" err="1" smtClean="0">
                <a:solidFill>
                  <a:srgbClr val="003399"/>
                </a:solidFill>
              </a:rPr>
              <a:t>hồng</a:t>
            </a:r>
            <a:r>
              <a:rPr lang="en-US" sz="6300" dirty="0" smtClean="0">
                <a:solidFill>
                  <a:srgbClr val="003399"/>
                </a:solidFill>
              </a:rPr>
              <a:t> </a:t>
            </a:r>
            <a:r>
              <a:rPr lang="en-US" sz="6300" dirty="0" err="1" smtClean="0">
                <a:solidFill>
                  <a:srgbClr val="003399"/>
                </a:solidFill>
              </a:rPr>
              <a:t>ân</a:t>
            </a:r>
            <a:r>
              <a:rPr lang="en-US" sz="6300" dirty="0">
                <a:solidFill>
                  <a:srgbClr val="003399"/>
                </a:solidFill>
              </a:rPr>
              <a:t> </a:t>
            </a:r>
            <a:r>
              <a:rPr lang="en-US" sz="6300" dirty="0">
                <a:solidFill>
                  <a:srgbClr val="C00000"/>
                </a:solidFill>
              </a:rPr>
              <a:t>…</a:t>
            </a:r>
            <a:endParaRPr lang="en-US" sz="6300" b="0" dirty="0">
              <a:solidFill>
                <a:srgbClr val="C00000"/>
              </a:solidFill>
              <a:effectLst/>
            </a:endParaRPr>
          </a:p>
        </p:txBody>
      </p:sp>
    </p:spTree>
    <p:extLst>
      <p:ext uri="{BB962C8B-B14F-4D97-AF65-F5344CB8AC3E}">
        <p14:creationId xmlns:p14="http://schemas.microsoft.com/office/powerpoint/2010/main" val="594482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dirty="0">
                <a:solidFill>
                  <a:srgbClr val="C00000"/>
                </a:solidFill>
              </a:rPr>
              <a:t>…</a:t>
            </a:r>
            <a:r>
              <a:rPr lang="en-US" sz="6300" b="0" dirty="0" smtClean="0">
                <a:solidFill>
                  <a:schemeClr val="bg1"/>
                </a:solidFill>
                <a:effectLst/>
              </a:rPr>
              <a:t> </a:t>
            </a:r>
            <a:r>
              <a:rPr lang="en-US" sz="6300" dirty="0" err="1" smtClean="0">
                <a:solidFill>
                  <a:srgbClr val="003399"/>
                </a:solidFill>
              </a:rPr>
              <a:t>Muôn</a:t>
            </a:r>
            <a:r>
              <a:rPr lang="en-US" sz="6300" dirty="0" smtClean="0">
                <a:solidFill>
                  <a:srgbClr val="003399"/>
                </a:solidFill>
              </a:rPr>
              <a:t> </a:t>
            </a:r>
            <a:r>
              <a:rPr lang="en-US" sz="6300" dirty="0" err="1" smtClean="0">
                <a:solidFill>
                  <a:srgbClr val="003399"/>
                </a:solidFill>
              </a:rPr>
              <a:t>tiếng</a:t>
            </a:r>
            <a:r>
              <a:rPr lang="en-US" sz="6300" dirty="0" smtClean="0">
                <a:solidFill>
                  <a:srgbClr val="003399"/>
                </a:solidFill>
              </a:rPr>
              <a:t> </a:t>
            </a:r>
            <a:r>
              <a:rPr lang="en-US" sz="6300" dirty="0" err="1" smtClean="0">
                <a:solidFill>
                  <a:srgbClr val="003399"/>
                </a:solidFill>
              </a:rPr>
              <a:t>tơ</a:t>
            </a:r>
            <a:r>
              <a:rPr lang="en-US" sz="6300" dirty="0" smtClean="0">
                <a:solidFill>
                  <a:srgbClr val="003399"/>
                </a:solidFill>
              </a:rPr>
              <a:t> </a:t>
            </a:r>
            <a:r>
              <a:rPr lang="en-US" sz="6300" dirty="0" err="1" smtClean="0">
                <a:solidFill>
                  <a:srgbClr val="003399"/>
                </a:solidFill>
              </a:rPr>
              <a:t>đàn</a:t>
            </a:r>
            <a:r>
              <a:rPr lang="en-US" sz="6300" dirty="0" smtClean="0">
                <a:solidFill>
                  <a:srgbClr val="003399"/>
                </a:solidFill>
              </a:rPr>
              <a:t>, </a:t>
            </a:r>
            <a:r>
              <a:rPr lang="en-US" sz="6300" dirty="0" err="1" smtClean="0">
                <a:solidFill>
                  <a:srgbClr val="003399"/>
                </a:solidFill>
              </a:rPr>
              <a:t>giọng</a:t>
            </a:r>
            <a:r>
              <a:rPr lang="en-US" sz="6300" dirty="0" smtClean="0">
                <a:solidFill>
                  <a:srgbClr val="003399"/>
                </a:solidFill>
              </a:rPr>
              <a:t> </a:t>
            </a:r>
            <a:r>
              <a:rPr lang="en-US" sz="6300" dirty="0" err="1" smtClean="0">
                <a:solidFill>
                  <a:srgbClr val="003399"/>
                </a:solidFill>
              </a:rPr>
              <a:t>hát</a:t>
            </a:r>
            <a:r>
              <a:rPr lang="en-US" sz="6300" dirty="0" smtClean="0">
                <a:solidFill>
                  <a:srgbClr val="003399"/>
                </a:solidFill>
              </a:rPr>
              <a:t> </a:t>
            </a:r>
            <a:r>
              <a:rPr lang="en-US" sz="6300" dirty="0" err="1" smtClean="0">
                <a:solidFill>
                  <a:srgbClr val="003399"/>
                </a:solidFill>
              </a:rPr>
              <a:t>nhịp</a:t>
            </a:r>
            <a:r>
              <a:rPr lang="en-US" sz="6300" dirty="0" smtClean="0">
                <a:solidFill>
                  <a:srgbClr val="003399"/>
                </a:solidFill>
              </a:rPr>
              <a:t> </a:t>
            </a:r>
            <a:r>
              <a:rPr lang="en-US" sz="6300" dirty="0" err="1" smtClean="0">
                <a:solidFill>
                  <a:srgbClr val="003399"/>
                </a:solidFill>
              </a:rPr>
              <a:t>nhàng</a:t>
            </a:r>
            <a:r>
              <a:rPr lang="en-US" sz="6300" dirty="0" smtClean="0">
                <a:solidFill>
                  <a:srgbClr val="003399"/>
                </a:solidFill>
              </a:rPr>
              <a:t> </a:t>
            </a:r>
            <a:r>
              <a:rPr lang="en-US" sz="6300" dirty="0" err="1" smtClean="0">
                <a:solidFill>
                  <a:srgbClr val="003399"/>
                </a:solidFill>
              </a:rPr>
              <a:t>làm</a:t>
            </a:r>
            <a:r>
              <a:rPr lang="en-US" sz="6300" dirty="0" smtClean="0">
                <a:solidFill>
                  <a:srgbClr val="003399"/>
                </a:solidFill>
              </a:rPr>
              <a:t> </a:t>
            </a:r>
            <a:r>
              <a:rPr lang="en-US" sz="6300" dirty="0" err="1" smtClean="0">
                <a:solidFill>
                  <a:srgbClr val="003399"/>
                </a:solidFill>
              </a:rPr>
              <a:t>thành</a:t>
            </a:r>
            <a:r>
              <a:rPr lang="en-US" sz="6300" dirty="0" smtClean="0">
                <a:solidFill>
                  <a:srgbClr val="003399"/>
                </a:solidFill>
              </a:rPr>
              <a:t> </a:t>
            </a:r>
            <a:r>
              <a:rPr lang="en-US" sz="6300" dirty="0" err="1" smtClean="0">
                <a:solidFill>
                  <a:srgbClr val="003399"/>
                </a:solidFill>
              </a:rPr>
              <a:t>lễ</a:t>
            </a:r>
            <a:r>
              <a:rPr lang="en-US" sz="6300" dirty="0" smtClean="0">
                <a:solidFill>
                  <a:srgbClr val="003399"/>
                </a:solidFill>
              </a:rPr>
              <a:t> </a:t>
            </a:r>
            <a:r>
              <a:rPr lang="en-US" sz="6300" dirty="0" err="1" smtClean="0">
                <a:solidFill>
                  <a:srgbClr val="003399"/>
                </a:solidFill>
              </a:rPr>
              <a:t>vật</a:t>
            </a:r>
            <a:r>
              <a:rPr lang="en-US" sz="6300" dirty="0" smtClean="0">
                <a:solidFill>
                  <a:srgbClr val="003399"/>
                </a:solidFill>
              </a:rPr>
              <a:t> </a:t>
            </a:r>
            <a:r>
              <a:rPr lang="en-US" sz="6300" dirty="0" err="1" smtClean="0">
                <a:solidFill>
                  <a:srgbClr val="003399"/>
                </a:solidFill>
              </a:rPr>
              <a:t>dâng</a:t>
            </a:r>
            <a:r>
              <a:rPr lang="en-US" sz="6300" dirty="0" smtClean="0">
                <a:solidFill>
                  <a:srgbClr val="003399"/>
                </a:solidFill>
              </a:rPr>
              <a:t> </a:t>
            </a:r>
            <a:r>
              <a:rPr lang="en-US" sz="6300" dirty="0" err="1" smtClean="0">
                <a:solidFill>
                  <a:srgbClr val="003399"/>
                </a:solidFill>
              </a:rPr>
              <a:t>về</a:t>
            </a:r>
            <a:r>
              <a:rPr lang="en-US" sz="6300" dirty="0" smtClean="0">
                <a:solidFill>
                  <a:srgbClr val="003399"/>
                </a:solidFill>
              </a:rPr>
              <a:t> Cha </a:t>
            </a:r>
            <a:r>
              <a:rPr lang="en-US" sz="6300" dirty="0" err="1" smtClean="0">
                <a:solidFill>
                  <a:srgbClr val="003399"/>
                </a:solidFill>
              </a:rPr>
              <a:t>chí</a:t>
            </a:r>
            <a:r>
              <a:rPr lang="en-US" sz="6300" dirty="0" smtClean="0">
                <a:solidFill>
                  <a:srgbClr val="003399"/>
                </a:solidFill>
              </a:rPr>
              <a:t> </a:t>
            </a:r>
            <a:r>
              <a:rPr lang="en-US" sz="6300" dirty="0" err="1" smtClean="0">
                <a:solidFill>
                  <a:srgbClr val="003399"/>
                </a:solidFill>
              </a:rPr>
              <a:t>nhân</a:t>
            </a:r>
            <a:r>
              <a:rPr lang="en-US" sz="6300" dirty="0" smtClean="0">
                <a:solidFill>
                  <a:srgbClr val="003399"/>
                </a:solidFill>
              </a:rPr>
              <a:t>.</a:t>
            </a:r>
            <a:endParaRPr lang="en-US" sz="6300" b="0" dirty="0">
              <a:solidFill>
                <a:srgbClr val="003399"/>
              </a:solidFill>
              <a:effectLst/>
            </a:endParaRPr>
          </a:p>
        </p:txBody>
      </p:sp>
    </p:spTree>
    <p:extLst>
      <p:ext uri="{BB962C8B-B14F-4D97-AF65-F5344CB8AC3E}">
        <p14:creationId xmlns:p14="http://schemas.microsoft.com/office/powerpoint/2010/main" val="1585735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err="1">
                <a:solidFill>
                  <a:srgbClr val="C00000"/>
                </a:solidFill>
                <a:effectLst/>
              </a:rPr>
              <a:t>Đk</a:t>
            </a:r>
            <a:r>
              <a:rPr lang="en-US" sz="6600" b="0" u="sng" dirty="0">
                <a:solidFill>
                  <a:srgbClr val="C00000"/>
                </a:solidFill>
                <a:effectLst/>
              </a:rPr>
              <a:t>:</a:t>
            </a:r>
            <a:r>
              <a:rPr lang="en-US" sz="6600" b="0" dirty="0">
                <a:solidFill>
                  <a:schemeClr val="bg1"/>
                </a:solidFill>
                <a:effectLst/>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là</a:t>
            </a:r>
            <a:r>
              <a:rPr lang="en-US" sz="6600" dirty="0" smtClean="0">
                <a:solidFill>
                  <a:srgbClr val="003399"/>
                </a:solidFill>
              </a:rPr>
              <a:t> </a:t>
            </a:r>
            <a:r>
              <a:rPr lang="en-US" sz="6600" dirty="0" err="1" smtClean="0">
                <a:solidFill>
                  <a:srgbClr val="003399"/>
                </a:solidFill>
              </a:rPr>
              <a:t>Chúa</a:t>
            </a:r>
            <a:r>
              <a:rPr lang="en-US" sz="6600" dirty="0" smtClean="0">
                <a:solidFill>
                  <a:srgbClr val="003399"/>
                </a:solidFill>
              </a:rPr>
              <a:t> </a:t>
            </a:r>
            <a:r>
              <a:rPr lang="en-US" sz="6600" dirty="0" err="1" smtClean="0">
                <a:solidFill>
                  <a:srgbClr val="003399"/>
                </a:solidFill>
              </a:rPr>
              <a:t>Tể</a:t>
            </a:r>
            <a:r>
              <a:rPr lang="en-US" sz="6600" dirty="0" smtClean="0">
                <a:solidFill>
                  <a:srgbClr val="003399"/>
                </a:solidFill>
              </a:rPr>
              <a:t> </a:t>
            </a:r>
            <a:r>
              <a:rPr lang="en-US" sz="6600" dirty="0" err="1" smtClean="0">
                <a:solidFill>
                  <a:srgbClr val="003399"/>
                </a:solidFill>
              </a:rPr>
              <a:t>càn</a:t>
            </a:r>
            <a:r>
              <a:rPr lang="en-US" sz="6600" dirty="0" smtClean="0">
                <a:solidFill>
                  <a:srgbClr val="003399"/>
                </a:solidFill>
              </a:rPr>
              <a:t> </a:t>
            </a:r>
            <a:r>
              <a:rPr lang="en-US" sz="6600" dirty="0" err="1" smtClean="0">
                <a:solidFill>
                  <a:srgbClr val="003399"/>
                </a:solidFill>
              </a:rPr>
              <a:t>khôn</a:t>
            </a:r>
            <a:r>
              <a:rPr lang="en-US" sz="6600" dirty="0" smtClean="0">
                <a:solidFill>
                  <a:srgbClr val="003399"/>
                </a:solidFill>
              </a:rPr>
              <a:t>. </a:t>
            </a:r>
            <a:r>
              <a:rPr lang="en-US" sz="6600" dirty="0" err="1" smtClean="0">
                <a:solidFill>
                  <a:srgbClr val="003399"/>
                </a:solidFill>
              </a:rPr>
              <a:t>Đã</a:t>
            </a:r>
            <a:r>
              <a:rPr lang="en-US" sz="6600" dirty="0" smtClean="0">
                <a:solidFill>
                  <a:srgbClr val="003399"/>
                </a:solidFill>
              </a:rPr>
              <a:t> </a:t>
            </a:r>
            <a:r>
              <a:rPr lang="en-US" sz="6600" dirty="0" err="1" smtClean="0">
                <a:solidFill>
                  <a:srgbClr val="003399"/>
                </a:solidFill>
              </a:rPr>
              <a:t>rộng</a:t>
            </a:r>
            <a:r>
              <a:rPr lang="en-US" sz="6600" dirty="0" smtClean="0">
                <a:solidFill>
                  <a:srgbClr val="003399"/>
                </a:solidFill>
              </a:rPr>
              <a:t> </a:t>
            </a:r>
            <a:r>
              <a:rPr lang="en-US" sz="6600" dirty="0" err="1" smtClean="0">
                <a:solidFill>
                  <a:srgbClr val="003399"/>
                </a:solidFill>
              </a:rPr>
              <a:t>tình</a:t>
            </a:r>
            <a:r>
              <a:rPr lang="en-US" sz="6600" dirty="0" smtClean="0">
                <a:solidFill>
                  <a:srgbClr val="003399"/>
                </a:solidFill>
              </a:rPr>
              <a:t> </a:t>
            </a:r>
            <a:r>
              <a:rPr lang="en-US" sz="6600" dirty="0" err="1" smtClean="0">
                <a:solidFill>
                  <a:srgbClr val="003399"/>
                </a:solidFill>
              </a:rPr>
              <a:t>nuôi</a:t>
            </a:r>
            <a:r>
              <a:rPr lang="en-US" sz="6600" dirty="0" smtClean="0">
                <a:solidFill>
                  <a:srgbClr val="003399"/>
                </a:solidFill>
              </a:rPr>
              <a:t> </a:t>
            </a:r>
            <a:r>
              <a:rPr lang="en-US" sz="6600" dirty="0" err="1" smtClean="0">
                <a:solidFill>
                  <a:srgbClr val="003399"/>
                </a:solidFill>
              </a:rPr>
              <a:t>sống</a:t>
            </a:r>
            <a:r>
              <a:rPr lang="en-US" sz="6600" dirty="0" smtClean="0">
                <a:solidFill>
                  <a:srgbClr val="003399"/>
                </a:solidFill>
              </a:rPr>
              <a:t> con </a:t>
            </a:r>
            <a:r>
              <a:rPr lang="en-US" sz="6600" dirty="0" err="1" smtClean="0">
                <a:solidFill>
                  <a:srgbClr val="003399"/>
                </a:solidFill>
              </a:rPr>
              <a:t>từng</a:t>
            </a:r>
            <a:r>
              <a:rPr lang="en-US" sz="6600" dirty="0" smtClean="0">
                <a:solidFill>
                  <a:srgbClr val="003399"/>
                </a:solidFill>
              </a:rPr>
              <a:t> </a:t>
            </a:r>
            <a:r>
              <a:rPr lang="en-US" sz="6600" dirty="0" err="1" smtClean="0">
                <a:solidFill>
                  <a:srgbClr val="003399"/>
                </a:solidFill>
              </a:rPr>
              <a:t>ngày</a:t>
            </a:r>
            <a:r>
              <a:rPr lang="en-US" sz="6600" dirty="0">
                <a:solidFill>
                  <a:schemeClr val="bg1"/>
                </a:solidFill>
              </a:rPr>
              <a:t> </a:t>
            </a:r>
            <a:r>
              <a:rPr lang="en-US" sz="6600" dirty="0">
                <a:solidFill>
                  <a:srgbClr val="C00000"/>
                </a:solidFill>
              </a:rPr>
              <a:t>…</a:t>
            </a:r>
            <a:endParaRPr lang="en-US" sz="6600" b="0" dirty="0">
              <a:solidFill>
                <a:srgbClr val="C00000"/>
              </a:solidFill>
              <a:effectLst/>
            </a:endParaRPr>
          </a:p>
        </p:txBody>
      </p:sp>
    </p:spTree>
    <p:extLst>
      <p:ext uri="{BB962C8B-B14F-4D97-AF65-F5344CB8AC3E}">
        <p14:creationId xmlns:p14="http://schemas.microsoft.com/office/powerpoint/2010/main" val="979413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dirty="0">
                <a:solidFill>
                  <a:srgbClr val="C00000"/>
                </a:solidFill>
              </a:rPr>
              <a:t>…</a:t>
            </a:r>
            <a:r>
              <a:rPr lang="en-US" sz="6600" b="0" dirty="0" smtClean="0">
                <a:solidFill>
                  <a:schemeClr val="bg1"/>
                </a:solidFill>
                <a:effectLst/>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là</a:t>
            </a:r>
            <a:r>
              <a:rPr lang="en-US" sz="6600" dirty="0" smtClean="0">
                <a:solidFill>
                  <a:srgbClr val="003399"/>
                </a:solidFill>
              </a:rPr>
              <a:t> </a:t>
            </a:r>
            <a:r>
              <a:rPr lang="en-US" sz="6600" dirty="0" err="1" smtClean="0">
                <a:solidFill>
                  <a:srgbClr val="003399"/>
                </a:solidFill>
              </a:rPr>
              <a:t>Chúa</a:t>
            </a:r>
            <a:r>
              <a:rPr lang="en-US" sz="6600" dirty="0" smtClean="0">
                <a:solidFill>
                  <a:srgbClr val="003399"/>
                </a:solidFill>
              </a:rPr>
              <a:t> </a:t>
            </a:r>
            <a:r>
              <a:rPr lang="en-US" sz="6600" dirty="0" err="1" smtClean="0">
                <a:solidFill>
                  <a:srgbClr val="003399"/>
                </a:solidFill>
              </a:rPr>
              <a:t>khắp</a:t>
            </a:r>
            <a:r>
              <a:rPr lang="en-US" sz="6600" dirty="0" smtClean="0">
                <a:solidFill>
                  <a:srgbClr val="003399"/>
                </a:solidFill>
              </a:rPr>
              <a:t> </a:t>
            </a:r>
            <a:r>
              <a:rPr lang="en-US" sz="6600" dirty="0" err="1" smtClean="0">
                <a:solidFill>
                  <a:srgbClr val="003399"/>
                </a:solidFill>
              </a:rPr>
              <a:t>mọi</a:t>
            </a:r>
            <a:r>
              <a:rPr lang="en-US" sz="6600" dirty="0" smtClean="0">
                <a:solidFill>
                  <a:srgbClr val="003399"/>
                </a:solidFill>
              </a:rPr>
              <a:t> </a:t>
            </a:r>
            <a:r>
              <a:rPr lang="en-US" sz="6600" dirty="0" err="1" smtClean="0">
                <a:solidFill>
                  <a:srgbClr val="003399"/>
                </a:solidFill>
              </a:rPr>
              <a:t>nơi</a:t>
            </a:r>
            <a:r>
              <a:rPr lang="en-US" sz="6600" dirty="0" smtClean="0">
                <a:solidFill>
                  <a:srgbClr val="003399"/>
                </a:solidFill>
              </a:rPr>
              <a:t>. </a:t>
            </a:r>
            <a:r>
              <a:rPr lang="en-US" sz="6600" dirty="0" err="1" smtClean="0">
                <a:solidFill>
                  <a:srgbClr val="003399"/>
                </a:solidFill>
              </a:rPr>
              <a:t>Chúc</a:t>
            </a:r>
            <a:r>
              <a:rPr lang="en-US" sz="6600" dirty="0" smtClean="0">
                <a:solidFill>
                  <a:srgbClr val="003399"/>
                </a:solidFill>
              </a:rPr>
              <a:t> </a:t>
            </a:r>
            <a:r>
              <a:rPr lang="en-US" sz="6600" dirty="0" err="1" smtClean="0">
                <a:solidFill>
                  <a:srgbClr val="003399"/>
                </a:solidFill>
              </a:rPr>
              <a:t>tụng</a:t>
            </a:r>
            <a:r>
              <a:rPr lang="en-US" sz="6600" dirty="0" smtClean="0">
                <a:solidFill>
                  <a:srgbClr val="003399"/>
                </a:solidFill>
              </a:rPr>
              <a:t> </a:t>
            </a:r>
            <a:r>
              <a:rPr lang="en-US" sz="6600" dirty="0" err="1" smtClean="0">
                <a:solidFill>
                  <a:srgbClr val="003399"/>
                </a:solidFill>
              </a:rPr>
              <a:t>Ngài</a:t>
            </a:r>
            <a:r>
              <a:rPr lang="en-US" sz="6600" dirty="0" smtClean="0">
                <a:solidFill>
                  <a:srgbClr val="003399"/>
                </a:solidFill>
              </a:rPr>
              <a:t> </a:t>
            </a:r>
            <a:r>
              <a:rPr lang="en-US" sz="6600" dirty="0" err="1" smtClean="0">
                <a:solidFill>
                  <a:srgbClr val="003399"/>
                </a:solidFill>
              </a:rPr>
              <a:t>mãi</a:t>
            </a:r>
            <a:r>
              <a:rPr lang="en-US" sz="6600" dirty="0" smtClean="0">
                <a:solidFill>
                  <a:srgbClr val="003399"/>
                </a:solidFill>
              </a:rPr>
              <a:t> </a:t>
            </a:r>
            <a:r>
              <a:rPr lang="en-US" sz="6600" dirty="0" err="1" smtClean="0">
                <a:solidFill>
                  <a:srgbClr val="003399"/>
                </a:solidFill>
              </a:rPr>
              <a:t>đến</a:t>
            </a:r>
            <a:r>
              <a:rPr lang="en-US" sz="6600" dirty="0" smtClean="0">
                <a:solidFill>
                  <a:srgbClr val="003399"/>
                </a:solidFill>
              </a:rPr>
              <a:t> </a:t>
            </a:r>
            <a:r>
              <a:rPr lang="en-US" sz="6600" dirty="0" err="1" smtClean="0">
                <a:solidFill>
                  <a:srgbClr val="003399"/>
                </a:solidFill>
              </a:rPr>
              <a:t>muôn</a:t>
            </a:r>
            <a:r>
              <a:rPr lang="en-US" sz="6600" dirty="0" smtClean="0">
                <a:solidFill>
                  <a:srgbClr val="003399"/>
                </a:solidFill>
              </a:rPr>
              <a:t> </a:t>
            </a:r>
            <a:r>
              <a:rPr lang="en-US" sz="6600" dirty="0" err="1" smtClean="0">
                <a:solidFill>
                  <a:srgbClr val="003399"/>
                </a:solidFill>
              </a:rPr>
              <a:t>muôn</a:t>
            </a:r>
            <a:r>
              <a:rPr lang="en-US" sz="6600" dirty="0" smtClean="0">
                <a:solidFill>
                  <a:srgbClr val="003399"/>
                </a:solidFill>
              </a:rPr>
              <a:t> </a:t>
            </a:r>
            <a:r>
              <a:rPr lang="en-US" sz="6600" dirty="0" err="1" smtClean="0">
                <a:solidFill>
                  <a:srgbClr val="003399"/>
                </a:solidFill>
              </a:rPr>
              <a:t>đời</a:t>
            </a:r>
            <a:r>
              <a:rPr lang="en-US" sz="6600" dirty="0" smtClean="0">
                <a:solidFill>
                  <a:srgbClr val="003399"/>
                </a:solidFill>
              </a:rPr>
              <a:t>.</a:t>
            </a:r>
            <a:endParaRPr lang="en-US" sz="6600" b="0" dirty="0">
              <a:solidFill>
                <a:srgbClr val="003399"/>
              </a:solidFill>
              <a:effectLst/>
            </a:endParaRPr>
          </a:p>
        </p:txBody>
      </p:sp>
    </p:spTree>
    <p:extLst>
      <p:ext uri="{BB962C8B-B14F-4D97-AF65-F5344CB8AC3E}">
        <p14:creationId xmlns:p14="http://schemas.microsoft.com/office/powerpoint/2010/main" val="519797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
            <a:ext cx="9144000" cy="5131473"/>
          </a:xfrm>
          <a:prstGeom prst="rect">
            <a:avLst/>
          </a:prstGeom>
        </p:spPr>
      </p:pic>
    </p:spTree>
    <p:extLst>
      <p:ext uri="{BB962C8B-B14F-4D97-AF65-F5344CB8AC3E}">
        <p14:creationId xmlns:p14="http://schemas.microsoft.com/office/powerpoint/2010/main" val="3194174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324349"/>
          </a:xfrm>
        </p:spPr>
        <p:txBody>
          <a:bodyPr>
            <a:normAutofit/>
          </a:bodyPr>
          <a:lstStyle/>
          <a:p>
            <a:pPr>
              <a:lnSpc>
                <a:spcPct val="120000"/>
              </a:lnSpc>
            </a:pPr>
            <a:r>
              <a:rPr lang="en-US" sz="6000" b="0" u="sng" dirty="0">
                <a:solidFill>
                  <a:srgbClr val="C00000"/>
                </a:solidFill>
                <a:effectLst/>
                <a:latin typeface="+mj-lt"/>
              </a:rPr>
              <a:t>Ca </a:t>
            </a:r>
            <a:r>
              <a:rPr lang="en-US" sz="6000" b="0" u="sng" dirty="0" err="1">
                <a:solidFill>
                  <a:srgbClr val="C00000"/>
                </a:solidFill>
                <a:effectLst/>
                <a:latin typeface="+mj-lt"/>
              </a:rPr>
              <a:t>Nguyện</a:t>
            </a:r>
            <a:r>
              <a:rPr lang="en-US" sz="6000" b="0" u="sng" dirty="0">
                <a:solidFill>
                  <a:srgbClr val="C00000"/>
                </a:solidFill>
                <a:effectLst/>
                <a:latin typeface="+mj-lt"/>
              </a:rPr>
              <a:t> </a:t>
            </a:r>
            <a:r>
              <a:rPr lang="en-US" sz="6000" b="0" u="sng" dirty="0" err="1">
                <a:solidFill>
                  <a:srgbClr val="C00000"/>
                </a:solidFill>
                <a:effectLst/>
                <a:latin typeface="+mj-lt"/>
              </a:rPr>
              <a:t>Hiệp</a:t>
            </a:r>
            <a:r>
              <a:rPr lang="en-US" sz="6000" b="0" u="sng" dirty="0">
                <a:solidFill>
                  <a:srgbClr val="C00000"/>
                </a:solidFill>
                <a:effectLst/>
                <a:latin typeface="+mj-lt"/>
              </a:rPr>
              <a:t> </a:t>
            </a:r>
            <a:r>
              <a:rPr lang="en-US" sz="6000" b="0" u="sng" dirty="0" err="1">
                <a:solidFill>
                  <a:srgbClr val="C00000"/>
                </a:solidFill>
                <a:effectLst/>
                <a:latin typeface="+mj-lt"/>
              </a:rPr>
              <a:t>Lễ</a:t>
            </a:r>
            <a:r>
              <a:rPr lang="en-US" sz="6000" b="0" u="sng" dirty="0">
                <a:solidFill>
                  <a:srgbClr val="C00000"/>
                </a:solidFill>
                <a:effectLst/>
                <a:latin typeface="+mj-lt"/>
              </a:rPr>
              <a:t/>
            </a:r>
            <a:br>
              <a:rPr lang="en-US" sz="6000" b="0" u="sng" dirty="0">
                <a:solidFill>
                  <a:srgbClr val="C00000"/>
                </a:solidFill>
                <a:effectLst/>
                <a:latin typeface="+mj-lt"/>
              </a:rPr>
            </a:br>
            <a:r>
              <a:rPr lang="en-US" sz="7200" dirty="0" err="1">
                <a:solidFill>
                  <a:srgbClr val="C00000"/>
                </a:solidFill>
              </a:rPr>
              <a:t>Chứng</a:t>
            </a:r>
            <a:r>
              <a:rPr lang="en-US" sz="7200" dirty="0">
                <a:solidFill>
                  <a:srgbClr val="C00000"/>
                </a:solidFill>
              </a:rPr>
              <a:t> </a:t>
            </a:r>
            <a:r>
              <a:rPr lang="en-US" sz="7200" dirty="0" err="1">
                <a:solidFill>
                  <a:srgbClr val="C00000"/>
                </a:solidFill>
              </a:rPr>
              <a:t>Nhân</a:t>
            </a:r>
            <a:r>
              <a:rPr lang="en-US" sz="7200" dirty="0">
                <a:solidFill>
                  <a:srgbClr val="C00000"/>
                </a:solidFill>
              </a:rPr>
              <a:t> </a:t>
            </a:r>
            <a:r>
              <a:rPr lang="en-US" sz="7200" dirty="0" err="1">
                <a:solidFill>
                  <a:srgbClr val="C00000"/>
                </a:solidFill>
              </a:rPr>
              <a:t>Tình</a:t>
            </a:r>
            <a:r>
              <a:rPr lang="en-US" sz="7200" dirty="0">
                <a:solidFill>
                  <a:srgbClr val="C00000"/>
                </a:solidFill>
              </a:rPr>
              <a:t> </a:t>
            </a:r>
            <a:r>
              <a:rPr lang="en-US" sz="7200" dirty="0" err="1" smtClean="0">
                <a:solidFill>
                  <a:srgbClr val="C00000"/>
                </a:solidFill>
              </a:rPr>
              <a:t>Yêu</a:t>
            </a:r>
            <a:r>
              <a:rPr lang="en-US" sz="7200" dirty="0" smtClean="0">
                <a:solidFill>
                  <a:srgbClr val="003399"/>
                </a:solidFill>
              </a:rPr>
              <a:t/>
            </a:r>
            <a:br>
              <a:rPr lang="en-US" sz="7200" dirty="0" smtClean="0">
                <a:solidFill>
                  <a:srgbClr val="003399"/>
                </a:solidFill>
              </a:rPr>
            </a:br>
            <a:r>
              <a:rPr lang="en-US" sz="6000" i="1" dirty="0" smtClean="0">
                <a:solidFill>
                  <a:srgbClr val="003399"/>
                </a:solidFill>
              </a:rPr>
              <a:t>Lm. </a:t>
            </a:r>
            <a:r>
              <a:rPr lang="en-US" sz="6000" b="0" i="1" dirty="0" err="1" smtClean="0">
                <a:solidFill>
                  <a:srgbClr val="003399"/>
                </a:solidFill>
                <a:effectLst/>
                <a:latin typeface="+mj-lt"/>
              </a:rPr>
              <a:t>Nguyễn</a:t>
            </a:r>
            <a:r>
              <a:rPr lang="en-US" sz="6000" b="0" i="1" dirty="0" smtClean="0">
                <a:solidFill>
                  <a:srgbClr val="003399"/>
                </a:solidFill>
                <a:effectLst/>
                <a:latin typeface="+mj-lt"/>
              </a:rPr>
              <a:t> </a:t>
            </a:r>
            <a:r>
              <a:rPr lang="en-US" sz="6000" b="0" i="1" dirty="0" err="1" smtClean="0">
                <a:solidFill>
                  <a:srgbClr val="003399"/>
                </a:solidFill>
                <a:effectLst/>
                <a:latin typeface="+mj-lt"/>
              </a:rPr>
              <a:t>Duy</a:t>
            </a:r>
            <a:endParaRPr lang="en-US" sz="9600" b="0" i="1" dirty="0">
              <a:solidFill>
                <a:srgbClr val="003399"/>
              </a:solidFill>
              <a:effectLst/>
              <a:latin typeface="+mj-lt"/>
            </a:endParaRPr>
          </a:p>
        </p:txBody>
      </p:sp>
      <p:pic>
        <p:nvPicPr>
          <p:cNvPr id="4" name="Picture 3">
            <a:extLst>
              <a:ext uri="{FF2B5EF4-FFF2-40B4-BE49-F238E27FC236}">
                <a16:creationId xmlns="" xmlns:a16="http://schemas.microsoft.com/office/drawing/2014/main" id="{7313049C-C6D3-345F-114F-D6545362C39F}"/>
              </a:ext>
            </a:extLst>
          </p:cNvPr>
          <p:cNvPicPr>
            <a:picLocks noChangeAspect="1"/>
          </p:cNvPicPr>
          <p:nvPr/>
        </p:nvPicPr>
        <p:blipFill>
          <a:blip r:embed="rId2">
            <a:duotone>
              <a:schemeClr val="accent2">
                <a:shade val="45000"/>
                <a:satMod val="135000"/>
              </a:schemeClr>
              <a:prstClr val="white"/>
            </a:duotone>
          </a:blip>
          <a:stretch>
            <a:fillRect/>
          </a:stretch>
        </p:blipFill>
        <p:spPr>
          <a:xfrm>
            <a:off x="1472047" y="3960466"/>
            <a:ext cx="6085607" cy="788872"/>
          </a:xfrm>
          <a:prstGeom prst="rect">
            <a:avLst/>
          </a:prstGeom>
        </p:spPr>
      </p:pic>
    </p:spTree>
    <p:extLst>
      <p:ext uri="{BB962C8B-B14F-4D97-AF65-F5344CB8AC3E}">
        <p14:creationId xmlns:p14="http://schemas.microsoft.com/office/powerpoint/2010/main" val="2069869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49" y="133350"/>
            <a:ext cx="9144000" cy="3790949"/>
          </a:xfrm>
        </p:spPr>
        <p:txBody>
          <a:bodyPr anchor="t" anchorCtr="0">
            <a:normAutofit/>
          </a:bodyPr>
          <a:lstStyle/>
          <a:p>
            <a:pPr>
              <a:lnSpc>
                <a:spcPct val="120000"/>
              </a:lnSpc>
            </a:pPr>
            <a:r>
              <a:rPr lang="en-US" sz="6000" b="0" u="sng" dirty="0" err="1" smtClean="0">
                <a:solidFill>
                  <a:srgbClr val="C00000"/>
                </a:solidFill>
                <a:effectLst/>
                <a:latin typeface="+mj-lt"/>
              </a:rPr>
              <a:t>Ca</a:t>
            </a:r>
            <a:r>
              <a:rPr lang="en-US" sz="6000" b="0" u="sng" dirty="0" smtClean="0">
                <a:solidFill>
                  <a:srgbClr val="C00000"/>
                </a:solidFill>
                <a:effectLst/>
                <a:latin typeface="+mj-lt"/>
              </a:rPr>
              <a:t> </a:t>
            </a:r>
            <a:r>
              <a:rPr lang="en-US" sz="6000" b="0" u="sng" dirty="0" err="1">
                <a:solidFill>
                  <a:srgbClr val="C00000"/>
                </a:solidFill>
                <a:effectLst/>
                <a:latin typeface="+mj-lt"/>
              </a:rPr>
              <a:t>Nhập</a:t>
            </a:r>
            <a:r>
              <a:rPr lang="en-US" sz="6000" b="0" u="sng" dirty="0">
                <a:solidFill>
                  <a:srgbClr val="C00000"/>
                </a:solidFill>
                <a:effectLst/>
                <a:latin typeface="+mj-lt"/>
              </a:rPr>
              <a:t> </a:t>
            </a:r>
            <a:r>
              <a:rPr lang="en-US" sz="6000" b="0" u="sng" dirty="0" err="1">
                <a:solidFill>
                  <a:srgbClr val="C00000"/>
                </a:solidFill>
                <a:effectLst/>
                <a:latin typeface="+mj-lt"/>
              </a:rPr>
              <a:t>Lễ</a:t>
            </a:r>
            <a:r>
              <a:rPr lang="en-US" sz="8000" b="0" dirty="0">
                <a:solidFill>
                  <a:srgbClr val="C00000"/>
                </a:solidFill>
                <a:effectLst/>
                <a:latin typeface="+mj-lt"/>
              </a:rPr>
              <a:t/>
            </a:r>
            <a:br>
              <a:rPr lang="en-US" sz="8000" b="0" dirty="0">
                <a:solidFill>
                  <a:srgbClr val="C00000"/>
                </a:solidFill>
                <a:effectLst/>
                <a:latin typeface="+mj-lt"/>
              </a:rPr>
            </a:br>
            <a:r>
              <a:rPr lang="en-US" sz="8000" dirty="0" err="1" smtClean="0">
                <a:solidFill>
                  <a:srgbClr val="C00000"/>
                </a:solidFill>
              </a:rPr>
              <a:t>Lời</a:t>
            </a:r>
            <a:r>
              <a:rPr lang="en-US" sz="8000" dirty="0" smtClean="0">
                <a:solidFill>
                  <a:srgbClr val="C00000"/>
                </a:solidFill>
              </a:rPr>
              <a:t> Cha</a:t>
            </a:r>
            <a:r>
              <a:rPr lang="en-US" sz="8000" dirty="0" smtClean="0">
                <a:solidFill>
                  <a:srgbClr val="FFFF00"/>
                </a:solidFill>
              </a:rPr>
              <a:t/>
            </a:r>
            <a:br>
              <a:rPr lang="en-US" sz="8000" dirty="0" smtClean="0">
                <a:solidFill>
                  <a:srgbClr val="FFFF00"/>
                </a:solidFill>
              </a:rPr>
            </a:br>
            <a:r>
              <a:rPr lang="en-US" sz="6000" dirty="0" err="1" smtClean="0">
                <a:solidFill>
                  <a:srgbClr val="003399"/>
                </a:solidFill>
              </a:rPr>
              <a:t>Sơn</a:t>
            </a:r>
            <a:r>
              <a:rPr lang="en-US" sz="6000" dirty="0" smtClean="0">
                <a:solidFill>
                  <a:srgbClr val="003399"/>
                </a:solidFill>
              </a:rPr>
              <a:t> </a:t>
            </a:r>
            <a:r>
              <a:rPr lang="en-US" sz="6000" dirty="0" err="1" smtClean="0">
                <a:solidFill>
                  <a:srgbClr val="003399"/>
                </a:solidFill>
              </a:rPr>
              <a:t>Ca</a:t>
            </a:r>
            <a:r>
              <a:rPr lang="en-US" sz="6000" dirty="0" smtClean="0">
                <a:solidFill>
                  <a:srgbClr val="003399"/>
                </a:solidFill>
              </a:rPr>
              <a:t> </a:t>
            </a:r>
            <a:r>
              <a:rPr lang="en-US" sz="6000" dirty="0" err="1" smtClean="0">
                <a:solidFill>
                  <a:srgbClr val="003399"/>
                </a:solidFill>
              </a:rPr>
              <a:t>Linh</a:t>
            </a:r>
            <a:endParaRPr lang="en-US" sz="6000" b="0" i="1" dirty="0">
              <a:solidFill>
                <a:srgbClr val="003399"/>
              </a:solidFill>
              <a:effectLst/>
            </a:endParaRPr>
          </a:p>
        </p:txBody>
      </p:sp>
      <p:pic>
        <p:nvPicPr>
          <p:cNvPr id="4" name="Picture 3">
            <a:extLst>
              <a:ext uri="{FF2B5EF4-FFF2-40B4-BE49-F238E27FC236}">
                <a16:creationId xmlns="" xmlns:a16="http://schemas.microsoft.com/office/drawing/2014/main" id="{7313049C-C6D3-345F-114F-D6545362C39F}"/>
              </a:ext>
            </a:extLst>
          </p:cNvPr>
          <p:cNvPicPr>
            <a:picLocks noChangeAspect="1"/>
          </p:cNvPicPr>
          <p:nvPr/>
        </p:nvPicPr>
        <p:blipFill>
          <a:blip r:embed="rId2">
            <a:duotone>
              <a:schemeClr val="accent2">
                <a:shade val="45000"/>
                <a:satMod val="135000"/>
              </a:schemeClr>
              <a:prstClr val="white"/>
            </a:duotone>
          </a:blip>
          <a:stretch>
            <a:fillRect/>
          </a:stretch>
        </p:blipFill>
        <p:spPr>
          <a:xfrm>
            <a:off x="1447800" y="3924299"/>
            <a:ext cx="6781800" cy="1000901"/>
          </a:xfrm>
          <a:prstGeom prst="rect">
            <a:avLst/>
          </a:prstGeom>
        </p:spPr>
      </p:pic>
    </p:spTree>
    <p:extLst>
      <p:ext uri="{BB962C8B-B14F-4D97-AF65-F5344CB8AC3E}">
        <p14:creationId xmlns:p14="http://schemas.microsoft.com/office/powerpoint/2010/main" val="216403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b="0" u="sng" dirty="0">
                <a:solidFill>
                  <a:srgbClr val="C00000"/>
                </a:solidFill>
                <a:effectLst/>
              </a:rPr>
              <a:t>Tk1:</a:t>
            </a:r>
            <a:r>
              <a:rPr lang="en-US" b="0" dirty="0">
                <a:solidFill>
                  <a:srgbClr val="003399"/>
                </a:solidFill>
                <a:effectLst/>
              </a:rPr>
              <a:t> </a:t>
            </a:r>
            <a:r>
              <a:rPr lang="vi-VN" dirty="0">
                <a:solidFill>
                  <a:srgbClr val="003399"/>
                </a:solidFill>
              </a:rPr>
              <a:t>Khi con nghe tiếng kêu mời gọi con đi gieo niềm tin mới. Con nay như thấy ngỡ ngàng vì Chúa đã đoái thương chọn con. Rồi một ngày Thánh Thần Chúa đã đến thánh hiến con cho Ngài. Sai con đi khắp mọi nơi rắc gieo tin vui cho muôn người.</a:t>
            </a:r>
            <a:endParaRPr lang="vi-VN" b="0" dirty="0">
              <a:solidFill>
                <a:srgbClr val="003399"/>
              </a:solidFill>
              <a:effectLst/>
            </a:endParaRPr>
          </a:p>
        </p:txBody>
      </p:sp>
    </p:spTree>
    <p:extLst>
      <p:ext uri="{BB962C8B-B14F-4D97-AF65-F5344CB8AC3E}">
        <p14:creationId xmlns:p14="http://schemas.microsoft.com/office/powerpoint/2010/main" val="478059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0" u="sng" dirty="0" err="1" smtClean="0">
                <a:solidFill>
                  <a:srgbClr val="C00000"/>
                </a:solidFill>
                <a:effectLst/>
              </a:rPr>
              <a:t>Đk</a:t>
            </a:r>
            <a:r>
              <a:rPr lang="en-US" sz="4600" b="0" u="sng" dirty="0" smtClean="0">
                <a:solidFill>
                  <a:srgbClr val="C00000"/>
                </a:solidFill>
                <a:effectLst/>
              </a:rPr>
              <a:t>:</a:t>
            </a:r>
            <a:r>
              <a:rPr lang="en-US" sz="4600" dirty="0">
                <a:solidFill>
                  <a:srgbClr val="C00000"/>
                </a:solidFill>
              </a:rPr>
              <a:t> </a:t>
            </a:r>
            <a:r>
              <a:rPr lang="vi-VN" sz="4600" dirty="0">
                <a:solidFill>
                  <a:srgbClr val="003399"/>
                </a:solidFill>
              </a:rPr>
              <a:t>Này đây Chúa ơi con hiến dâng cho Ngài niềm tin tâm tư cùng trái tim nồng cháy. Từ đây hăng say theo bước chân của Ngài trung kiên làm chứng nhân Nước Trời thắp lên hạnh phúc cho muôn người.</a:t>
            </a:r>
            <a:endParaRPr lang="en-US" sz="4600" b="0" dirty="0">
              <a:solidFill>
                <a:srgbClr val="003399"/>
              </a:solidFill>
              <a:effectLst/>
            </a:endParaRPr>
          </a:p>
        </p:txBody>
      </p:sp>
    </p:spTree>
    <p:extLst>
      <p:ext uri="{BB962C8B-B14F-4D97-AF65-F5344CB8AC3E}">
        <p14:creationId xmlns:p14="http://schemas.microsoft.com/office/powerpoint/2010/main" val="620045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4100" b="0" u="sng" dirty="0">
                <a:solidFill>
                  <a:srgbClr val="C00000"/>
                </a:solidFill>
                <a:effectLst/>
              </a:rPr>
              <a:t>Tk2:</a:t>
            </a:r>
            <a:r>
              <a:rPr lang="en-US" sz="4100" b="0" dirty="0">
                <a:solidFill>
                  <a:srgbClr val="C00000"/>
                </a:solidFill>
                <a:effectLst/>
              </a:rPr>
              <a:t> </a:t>
            </a:r>
            <a:r>
              <a:rPr lang="vi-VN" sz="4100" dirty="0">
                <a:solidFill>
                  <a:srgbClr val="003399"/>
                </a:solidFill>
              </a:rPr>
              <a:t>Con say sưa với tháng ngày tình yêu cho con nguồn sức sống. Con hân hoan bước trên đường hồng phúc bát ngát xanh đồi </a:t>
            </a:r>
            <a:r>
              <a:rPr lang="vi-VN" sz="4100" dirty="0" smtClean="0">
                <a:solidFill>
                  <a:srgbClr val="003399"/>
                </a:solidFill>
              </a:rPr>
              <a:t>nương</a:t>
            </a:r>
            <a:r>
              <a:rPr lang="en-US" sz="4100" dirty="0" smtClean="0">
                <a:solidFill>
                  <a:srgbClr val="003399"/>
                </a:solidFill>
              </a:rPr>
              <a:t>.</a:t>
            </a:r>
            <a:r>
              <a:rPr lang="vi-VN" sz="4100" dirty="0" smtClean="0">
                <a:solidFill>
                  <a:srgbClr val="003399"/>
                </a:solidFill>
              </a:rPr>
              <a:t> </a:t>
            </a:r>
            <a:r>
              <a:rPr lang="en-US" sz="4100" dirty="0">
                <a:solidFill>
                  <a:srgbClr val="003399"/>
                </a:solidFill>
              </a:rPr>
              <a:t>Đ</a:t>
            </a:r>
            <a:r>
              <a:rPr lang="vi-VN" sz="4100" dirty="0" smtClean="0">
                <a:solidFill>
                  <a:srgbClr val="003399"/>
                </a:solidFill>
              </a:rPr>
              <a:t>ể </a:t>
            </a:r>
            <a:r>
              <a:rPr lang="vi-VN" sz="4100" dirty="0">
                <a:solidFill>
                  <a:srgbClr val="003399"/>
                </a:solidFill>
              </a:rPr>
              <a:t>tìm lại những tình thương quá khứ héo úa trong muôn lòng. Cho quên đi những sầu vương Chúa ôi xin thương ai đoạn trường.</a:t>
            </a:r>
            <a:endParaRPr lang="en-US" sz="4100" b="0" dirty="0">
              <a:solidFill>
                <a:srgbClr val="003399"/>
              </a:solidFill>
              <a:effectLst/>
            </a:endParaRPr>
          </a:p>
        </p:txBody>
      </p:sp>
    </p:spTree>
    <p:extLst>
      <p:ext uri="{BB962C8B-B14F-4D97-AF65-F5344CB8AC3E}">
        <p14:creationId xmlns:p14="http://schemas.microsoft.com/office/powerpoint/2010/main" val="2268760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0" u="sng" dirty="0" err="1" smtClean="0">
                <a:solidFill>
                  <a:srgbClr val="C00000"/>
                </a:solidFill>
                <a:effectLst/>
              </a:rPr>
              <a:t>Đk</a:t>
            </a:r>
            <a:r>
              <a:rPr lang="en-US" sz="4600" b="0" u="sng" dirty="0" smtClean="0">
                <a:solidFill>
                  <a:srgbClr val="C00000"/>
                </a:solidFill>
                <a:effectLst/>
              </a:rPr>
              <a:t>:</a:t>
            </a:r>
            <a:r>
              <a:rPr lang="en-US" sz="4600" dirty="0">
                <a:solidFill>
                  <a:srgbClr val="C00000"/>
                </a:solidFill>
              </a:rPr>
              <a:t> </a:t>
            </a:r>
            <a:r>
              <a:rPr lang="vi-VN" sz="4600" dirty="0">
                <a:solidFill>
                  <a:srgbClr val="003399"/>
                </a:solidFill>
              </a:rPr>
              <a:t>Này đây Chúa ơi con hiến dâng cho Ngài niềm tin tâm tư cùng trái tim nồng cháy. Từ đây hăng say theo bước chân của Ngài trung kiên làm chứng nhân Nước Trời thắp lên hạnh phúc cho muôn người.</a:t>
            </a:r>
            <a:endParaRPr lang="en-US" sz="4600" b="0" dirty="0">
              <a:solidFill>
                <a:srgbClr val="003399"/>
              </a:solidFill>
              <a:effectLst/>
            </a:endParaRPr>
          </a:p>
        </p:txBody>
      </p:sp>
    </p:spTree>
    <p:extLst>
      <p:ext uri="{BB962C8B-B14F-4D97-AF65-F5344CB8AC3E}">
        <p14:creationId xmlns:p14="http://schemas.microsoft.com/office/powerpoint/2010/main" val="842779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b="0" u="sng" dirty="0">
                <a:solidFill>
                  <a:srgbClr val="C00000"/>
                </a:solidFill>
                <a:effectLst/>
              </a:rPr>
              <a:t>Tk3:</a:t>
            </a:r>
            <a:r>
              <a:rPr lang="en-US" b="0" dirty="0">
                <a:solidFill>
                  <a:srgbClr val="003399"/>
                </a:solidFill>
                <a:effectLst/>
              </a:rPr>
              <a:t> </a:t>
            </a:r>
            <a:r>
              <a:rPr lang="vi-VN" dirty="0">
                <a:solidFill>
                  <a:srgbClr val="003399"/>
                </a:solidFill>
              </a:rPr>
              <a:t>Trong tâm tư biết bao người ngày đêm cô đơn buồn không nói. Nhưng đâu ai đến với họ để hát tiếng hát trong niềm vui. Vì nhiều người vẫn nghèo đói, thế giới thiếu vắng bao nụ cười. Xin cho nhau những tình thương sớm mai cơn mê đã tan rồi.</a:t>
            </a:r>
            <a:endParaRPr lang="en-US" b="0" dirty="0">
              <a:solidFill>
                <a:srgbClr val="003399"/>
              </a:solidFill>
              <a:effectLst/>
            </a:endParaRPr>
          </a:p>
        </p:txBody>
      </p:sp>
    </p:spTree>
    <p:extLst>
      <p:ext uri="{BB962C8B-B14F-4D97-AF65-F5344CB8AC3E}">
        <p14:creationId xmlns:p14="http://schemas.microsoft.com/office/powerpoint/2010/main" val="452582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0" u="sng" dirty="0" err="1" smtClean="0">
                <a:solidFill>
                  <a:srgbClr val="C00000"/>
                </a:solidFill>
                <a:effectLst/>
              </a:rPr>
              <a:t>Đk</a:t>
            </a:r>
            <a:r>
              <a:rPr lang="en-US" sz="4600" b="0" u="sng" dirty="0" smtClean="0">
                <a:solidFill>
                  <a:srgbClr val="C00000"/>
                </a:solidFill>
                <a:effectLst/>
              </a:rPr>
              <a:t>:</a:t>
            </a:r>
            <a:r>
              <a:rPr lang="en-US" sz="4600" dirty="0">
                <a:solidFill>
                  <a:srgbClr val="C00000"/>
                </a:solidFill>
              </a:rPr>
              <a:t> </a:t>
            </a:r>
            <a:r>
              <a:rPr lang="vi-VN" sz="4600" dirty="0">
                <a:solidFill>
                  <a:srgbClr val="003399"/>
                </a:solidFill>
              </a:rPr>
              <a:t>Này đây Chúa ơi con hiến dâng cho Ngài niềm tin tâm tư cùng trái tim nồng cháy. Từ đây hăng say theo bước chân của Ngài trung kiên làm chứng nhân Nước Trời thắp lên hạnh phúc cho muôn người.</a:t>
            </a:r>
            <a:endParaRPr lang="en-US" sz="4600" b="0" dirty="0">
              <a:solidFill>
                <a:srgbClr val="003399"/>
              </a:solidFill>
              <a:effectLst/>
            </a:endParaRPr>
          </a:p>
        </p:txBody>
      </p:sp>
    </p:spTree>
    <p:extLst>
      <p:ext uri="{BB962C8B-B14F-4D97-AF65-F5344CB8AC3E}">
        <p14:creationId xmlns:p14="http://schemas.microsoft.com/office/powerpoint/2010/main" val="3675602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b="0" u="sng" dirty="0" smtClean="0">
                <a:solidFill>
                  <a:srgbClr val="C00000"/>
                </a:solidFill>
                <a:effectLst/>
              </a:rPr>
              <a:t>Tk4:</a:t>
            </a:r>
            <a:r>
              <a:rPr lang="en-US" b="0" dirty="0" smtClean="0">
                <a:solidFill>
                  <a:srgbClr val="C00000"/>
                </a:solidFill>
                <a:effectLst/>
              </a:rPr>
              <a:t> </a:t>
            </a:r>
            <a:r>
              <a:rPr lang="vi-VN" dirty="0">
                <a:solidFill>
                  <a:srgbClr val="003399"/>
                </a:solidFill>
              </a:rPr>
              <a:t>Xin cho con suốt một đời tình yêu cho đi là lẽ sống. Xin cho con biết trung thành hoàn tất những bước chân đẹp xinh. Nguyện một đời con tìm đến, </a:t>
            </a:r>
            <a:r>
              <a:rPr lang="vi-VN" dirty="0" smtClean="0">
                <a:solidFill>
                  <a:srgbClr val="003399"/>
                </a:solidFill>
              </a:rPr>
              <a:t>với </a:t>
            </a:r>
            <a:r>
              <a:rPr lang="vi-VN" dirty="0">
                <a:solidFill>
                  <a:srgbClr val="003399"/>
                </a:solidFill>
              </a:rPr>
              <a:t>hết cả những ai chân tình. Để tình người vẫn còn xanh, ngát hương như hoa xuân trên cành.</a:t>
            </a:r>
            <a:endParaRPr lang="en-US" b="0" dirty="0">
              <a:solidFill>
                <a:srgbClr val="003399"/>
              </a:solidFill>
              <a:effectLst/>
            </a:endParaRPr>
          </a:p>
        </p:txBody>
      </p:sp>
    </p:spTree>
    <p:extLst>
      <p:ext uri="{BB962C8B-B14F-4D97-AF65-F5344CB8AC3E}">
        <p14:creationId xmlns:p14="http://schemas.microsoft.com/office/powerpoint/2010/main" val="3822954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0" u="sng" dirty="0" err="1" smtClean="0">
                <a:solidFill>
                  <a:srgbClr val="C00000"/>
                </a:solidFill>
                <a:effectLst/>
              </a:rPr>
              <a:t>Đk</a:t>
            </a:r>
            <a:r>
              <a:rPr lang="en-US" sz="4600" b="0" u="sng" dirty="0" smtClean="0">
                <a:solidFill>
                  <a:srgbClr val="C00000"/>
                </a:solidFill>
                <a:effectLst/>
              </a:rPr>
              <a:t>:</a:t>
            </a:r>
            <a:r>
              <a:rPr lang="en-US" sz="4600" dirty="0">
                <a:solidFill>
                  <a:srgbClr val="C00000"/>
                </a:solidFill>
              </a:rPr>
              <a:t> </a:t>
            </a:r>
            <a:r>
              <a:rPr lang="vi-VN" sz="4600" dirty="0">
                <a:solidFill>
                  <a:srgbClr val="003399"/>
                </a:solidFill>
              </a:rPr>
              <a:t>Này đây Chúa ơi con hiến dâng cho Ngài niềm tin tâm tư cùng trái tim nồng cháy. Từ đây hăng say theo bước chân của Ngài trung kiên làm chứng nhân Nước Trời thắp lên hạnh phúc cho muôn người.</a:t>
            </a:r>
            <a:endParaRPr lang="en-US" sz="4600" b="0" dirty="0">
              <a:solidFill>
                <a:srgbClr val="003399"/>
              </a:solidFill>
              <a:effectLst/>
            </a:endParaRPr>
          </a:p>
        </p:txBody>
      </p:sp>
    </p:spTree>
    <p:extLst>
      <p:ext uri="{BB962C8B-B14F-4D97-AF65-F5344CB8AC3E}">
        <p14:creationId xmlns:p14="http://schemas.microsoft.com/office/powerpoint/2010/main" val="2386991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626875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3"/>
            <a:ext cx="9144000" cy="5131473"/>
          </a:xfrm>
          <a:prstGeom prst="rect">
            <a:avLst/>
          </a:prstGeom>
        </p:spPr>
      </p:pic>
    </p:spTree>
    <p:extLst>
      <p:ext uri="{BB962C8B-B14F-4D97-AF65-F5344CB8AC3E}">
        <p14:creationId xmlns:p14="http://schemas.microsoft.com/office/powerpoint/2010/main" val="3437094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200" b="0" u="sng" dirty="0" smtClean="0">
                <a:solidFill>
                  <a:srgbClr val="C00000"/>
                </a:solidFill>
                <a:effectLst/>
                <a:latin typeface="+mj-lt"/>
              </a:rPr>
              <a:t>Tk1:</a:t>
            </a:r>
            <a:r>
              <a:rPr lang="en-US" sz="5200" b="0" dirty="0" smtClean="0">
                <a:solidFill>
                  <a:srgbClr val="003399"/>
                </a:solidFill>
                <a:effectLst/>
                <a:latin typeface="+mj-lt"/>
              </a:rPr>
              <a:t> </a:t>
            </a:r>
            <a:r>
              <a:rPr lang="en-US" sz="5200" dirty="0" err="1" smtClean="0">
                <a:solidFill>
                  <a:srgbClr val="003399"/>
                </a:solidFill>
                <a:latin typeface="+mj-lt"/>
              </a:rPr>
              <a:t>Lời</a:t>
            </a:r>
            <a:r>
              <a:rPr lang="en-US" sz="5200" dirty="0" smtClean="0">
                <a:solidFill>
                  <a:srgbClr val="003399"/>
                </a:solidFill>
                <a:latin typeface="+mj-lt"/>
              </a:rPr>
              <a:t> Cha </a:t>
            </a:r>
            <a:r>
              <a:rPr lang="en-US" sz="5200" dirty="0" err="1" smtClean="0">
                <a:solidFill>
                  <a:srgbClr val="003399"/>
                </a:solidFill>
                <a:latin typeface="+mj-lt"/>
              </a:rPr>
              <a:t>đã</a:t>
            </a:r>
            <a:r>
              <a:rPr lang="en-US" sz="5200" dirty="0" smtClean="0">
                <a:solidFill>
                  <a:srgbClr val="003399"/>
                </a:solidFill>
                <a:latin typeface="+mj-lt"/>
              </a:rPr>
              <a:t> </a:t>
            </a:r>
            <a:r>
              <a:rPr lang="en-US" sz="5200" dirty="0" err="1" smtClean="0">
                <a:solidFill>
                  <a:srgbClr val="003399"/>
                </a:solidFill>
                <a:latin typeface="+mj-lt"/>
              </a:rPr>
              <a:t>vang</a:t>
            </a:r>
            <a:r>
              <a:rPr lang="en-US" sz="5200" dirty="0" smtClean="0">
                <a:solidFill>
                  <a:srgbClr val="003399"/>
                </a:solidFill>
                <a:latin typeface="+mj-lt"/>
              </a:rPr>
              <a:t> </a:t>
            </a:r>
            <a:r>
              <a:rPr lang="en-US" sz="5200" dirty="0" err="1" smtClean="0">
                <a:solidFill>
                  <a:srgbClr val="003399"/>
                </a:solidFill>
                <a:latin typeface="+mj-lt"/>
              </a:rPr>
              <a:t>lên</a:t>
            </a:r>
            <a:r>
              <a:rPr lang="en-US" sz="5200" dirty="0" smtClean="0">
                <a:solidFill>
                  <a:srgbClr val="003399"/>
                </a:solidFill>
                <a:latin typeface="+mj-lt"/>
              </a:rPr>
              <a:t> </a:t>
            </a:r>
            <a:r>
              <a:rPr lang="en-US" sz="5200" dirty="0" err="1" smtClean="0">
                <a:solidFill>
                  <a:srgbClr val="003399"/>
                </a:solidFill>
                <a:latin typeface="+mj-lt"/>
              </a:rPr>
              <a:t>trong</a:t>
            </a:r>
            <a:r>
              <a:rPr lang="en-US" sz="5200" dirty="0" smtClean="0">
                <a:solidFill>
                  <a:srgbClr val="003399"/>
                </a:solidFill>
                <a:latin typeface="+mj-lt"/>
              </a:rPr>
              <a:t> </a:t>
            </a:r>
            <a:r>
              <a:rPr lang="en-US" sz="5200" dirty="0" err="1" smtClean="0">
                <a:solidFill>
                  <a:srgbClr val="003399"/>
                </a:solidFill>
                <a:latin typeface="+mj-lt"/>
              </a:rPr>
              <a:t>cuộc</a:t>
            </a:r>
            <a:r>
              <a:rPr lang="en-US" sz="5200" dirty="0" smtClean="0">
                <a:solidFill>
                  <a:srgbClr val="003399"/>
                </a:solidFill>
                <a:latin typeface="+mj-lt"/>
              </a:rPr>
              <a:t> </a:t>
            </a:r>
            <a:r>
              <a:rPr lang="en-US" sz="5200" dirty="0" err="1" smtClean="0">
                <a:solidFill>
                  <a:srgbClr val="003399"/>
                </a:solidFill>
                <a:latin typeface="+mj-lt"/>
              </a:rPr>
              <a:t>đời</a:t>
            </a:r>
            <a:r>
              <a:rPr lang="en-US" sz="5200" dirty="0" smtClean="0">
                <a:solidFill>
                  <a:srgbClr val="003399"/>
                </a:solidFill>
                <a:latin typeface="+mj-lt"/>
              </a:rPr>
              <a:t>. </a:t>
            </a:r>
            <a:r>
              <a:rPr lang="en-US" sz="5200" dirty="0" err="1" smtClean="0">
                <a:solidFill>
                  <a:srgbClr val="003399"/>
                </a:solidFill>
                <a:latin typeface="+mj-lt"/>
              </a:rPr>
              <a:t>Lời</a:t>
            </a:r>
            <a:r>
              <a:rPr lang="en-US" sz="5200" dirty="0" smtClean="0">
                <a:solidFill>
                  <a:srgbClr val="003399"/>
                </a:solidFill>
                <a:latin typeface="+mj-lt"/>
              </a:rPr>
              <a:t> Cha </a:t>
            </a:r>
            <a:r>
              <a:rPr lang="en-US" sz="5200" dirty="0" err="1" smtClean="0">
                <a:solidFill>
                  <a:srgbClr val="003399"/>
                </a:solidFill>
                <a:latin typeface="+mj-lt"/>
              </a:rPr>
              <a:t>đã</a:t>
            </a:r>
            <a:r>
              <a:rPr lang="en-US" sz="5200" dirty="0" smtClean="0">
                <a:solidFill>
                  <a:srgbClr val="003399"/>
                </a:solidFill>
                <a:latin typeface="+mj-lt"/>
              </a:rPr>
              <a:t> </a:t>
            </a:r>
            <a:r>
              <a:rPr lang="en-US" sz="5200" dirty="0" err="1" smtClean="0">
                <a:solidFill>
                  <a:srgbClr val="003399"/>
                </a:solidFill>
                <a:latin typeface="+mj-lt"/>
              </a:rPr>
              <a:t>vang</a:t>
            </a:r>
            <a:r>
              <a:rPr lang="en-US" sz="5200" dirty="0" smtClean="0">
                <a:solidFill>
                  <a:srgbClr val="003399"/>
                </a:solidFill>
                <a:latin typeface="+mj-lt"/>
              </a:rPr>
              <a:t> </a:t>
            </a:r>
            <a:r>
              <a:rPr lang="en-US" sz="5200" dirty="0" err="1" smtClean="0">
                <a:solidFill>
                  <a:srgbClr val="003399"/>
                </a:solidFill>
                <a:latin typeface="+mj-lt"/>
              </a:rPr>
              <a:t>lên</a:t>
            </a:r>
            <a:r>
              <a:rPr lang="en-US" sz="5200" dirty="0" smtClean="0">
                <a:solidFill>
                  <a:srgbClr val="003399"/>
                </a:solidFill>
                <a:latin typeface="+mj-lt"/>
              </a:rPr>
              <a:t> </a:t>
            </a:r>
            <a:r>
              <a:rPr lang="en-US" sz="5200" dirty="0" err="1" smtClean="0">
                <a:solidFill>
                  <a:srgbClr val="003399"/>
                </a:solidFill>
                <a:latin typeface="+mj-lt"/>
              </a:rPr>
              <a:t>giữa</a:t>
            </a:r>
            <a:r>
              <a:rPr lang="en-US" sz="5200" dirty="0" smtClean="0">
                <a:solidFill>
                  <a:srgbClr val="003399"/>
                </a:solidFill>
                <a:latin typeface="+mj-lt"/>
              </a:rPr>
              <a:t> </a:t>
            </a:r>
            <a:r>
              <a:rPr lang="en-US" sz="5200" dirty="0" err="1" smtClean="0">
                <a:solidFill>
                  <a:srgbClr val="003399"/>
                </a:solidFill>
                <a:latin typeface="+mj-lt"/>
              </a:rPr>
              <a:t>trần</a:t>
            </a:r>
            <a:r>
              <a:rPr lang="en-US" sz="5200" dirty="0" smtClean="0">
                <a:solidFill>
                  <a:srgbClr val="003399"/>
                </a:solidFill>
                <a:latin typeface="+mj-lt"/>
              </a:rPr>
              <a:t> </a:t>
            </a:r>
            <a:r>
              <a:rPr lang="en-US" sz="5200" dirty="0" err="1" smtClean="0">
                <a:solidFill>
                  <a:srgbClr val="003399"/>
                </a:solidFill>
                <a:latin typeface="+mj-lt"/>
              </a:rPr>
              <a:t>thế</a:t>
            </a:r>
            <a:r>
              <a:rPr lang="en-US" sz="5200" dirty="0" smtClean="0">
                <a:solidFill>
                  <a:srgbClr val="003399"/>
                </a:solidFill>
                <a:latin typeface="+mj-lt"/>
              </a:rPr>
              <a:t>. </a:t>
            </a:r>
            <a:r>
              <a:rPr lang="en-US" sz="5200" dirty="0" err="1" smtClean="0">
                <a:solidFill>
                  <a:srgbClr val="003399"/>
                </a:solidFill>
                <a:latin typeface="+mj-lt"/>
              </a:rPr>
              <a:t>Lời</a:t>
            </a:r>
            <a:r>
              <a:rPr lang="en-US" sz="5200" dirty="0" smtClean="0">
                <a:solidFill>
                  <a:srgbClr val="003399"/>
                </a:solidFill>
                <a:latin typeface="+mj-lt"/>
              </a:rPr>
              <a:t> Cha </a:t>
            </a:r>
            <a:r>
              <a:rPr lang="en-US" sz="5200" dirty="0" err="1" smtClean="0">
                <a:solidFill>
                  <a:srgbClr val="003399"/>
                </a:solidFill>
                <a:latin typeface="+mj-lt"/>
              </a:rPr>
              <a:t>đã</a:t>
            </a:r>
            <a:r>
              <a:rPr lang="en-US" sz="5200" dirty="0" smtClean="0">
                <a:solidFill>
                  <a:srgbClr val="003399"/>
                </a:solidFill>
                <a:latin typeface="+mj-lt"/>
              </a:rPr>
              <a:t> </a:t>
            </a:r>
            <a:r>
              <a:rPr lang="en-US" sz="5200" dirty="0" err="1" smtClean="0">
                <a:solidFill>
                  <a:srgbClr val="003399"/>
                </a:solidFill>
                <a:latin typeface="+mj-lt"/>
              </a:rPr>
              <a:t>vang</a:t>
            </a:r>
            <a:r>
              <a:rPr lang="en-US" sz="5200" dirty="0" smtClean="0">
                <a:solidFill>
                  <a:srgbClr val="003399"/>
                </a:solidFill>
                <a:latin typeface="+mj-lt"/>
              </a:rPr>
              <a:t> </a:t>
            </a:r>
            <a:r>
              <a:rPr lang="en-US" sz="5200" dirty="0" err="1" smtClean="0">
                <a:solidFill>
                  <a:srgbClr val="003399"/>
                </a:solidFill>
                <a:latin typeface="+mj-lt"/>
              </a:rPr>
              <a:t>lên</a:t>
            </a:r>
            <a:r>
              <a:rPr lang="en-US" sz="5200" dirty="0" smtClean="0">
                <a:solidFill>
                  <a:srgbClr val="003399"/>
                </a:solidFill>
                <a:latin typeface="+mj-lt"/>
              </a:rPr>
              <a:t> qua </a:t>
            </a:r>
            <a:r>
              <a:rPr lang="en-US" sz="5200" dirty="0" err="1" smtClean="0">
                <a:solidFill>
                  <a:srgbClr val="003399"/>
                </a:solidFill>
                <a:latin typeface="+mj-lt"/>
              </a:rPr>
              <a:t>muôn</a:t>
            </a:r>
            <a:r>
              <a:rPr lang="en-US" sz="5200" dirty="0" smtClean="0">
                <a:solidFill>
                  <a:srgbClr val="003399"/>
                </a:solidFill>
                <a:latin typeface="+mj-lt"/>
              </a:rPr>
              <a:t> </a:t>
            </a:r>
            <a:r>
              <a:rPr lang="en-US" sz="5200" dirty="0" err="1" smtClean="0">
                <a:solidFill>
                  <a:srgbClr val="003399"/>
                </a:solidFill>
                <a:latin typeface="+mj-lt"/>
              </a:rPr>
              <a:t>thế</a:t>
            </a:r>
            <a:r>
              <a:rPr lang="en-US" sz="5200" dirty="0" smtClean="0">
                <a:solidFill>
                  <a:srgbClr val="003399"/>
                </a:solidFill>
                <a:latin typeface="+mj-lt"/>
              </a:rPr>
              <a:t> </a:t>
            </a:r>
            <a:r>
              <a:rPr lang="en-US" sz="5200" dirty="0" err="1" smtClean="0">
                <a:solidFill>
                  <a:srgbClr val="003399"/>
                </a:solidFill>
                <a:latin typeface="+mj-lt"/>
              </a:rPr>
              <a:t>hệ</a:t>
            </a:r>
            <a:r>
              <a:rPr lang="en-US" sz="5200" dirty="0" smtClean="0">
                <a:solidFill>
                  <a:srgbClr val="003399"/>
                </a:solidFill>
                <a:latin typeface="+mj-lt"/>
              </a:rPr>
              <a:t>. </a:t>
            </a:r>
            <a:r>
              <a:rPr lang="en-US" sz="5200" dirty="0" err="1" smtClean="0">
                <a:solidFill>
                  <a:srgbClr val="003399"/>
                </a:solidFill>
                <a:latin typeface="+mj-lt"/>
              </a:rPr>
              <a:t>Lời</a:t>
            </a:r>
            <a:r>
              <a:rPr lang="en-US" sz="5200" dirty="0" smtClean="0">
                <a:solidFill>
                  <a:srgbClr val="003399"/>
                </a:solidFill>
                <a:latin typeface="+mj-lt"/>
              </a:rPr>
              <a:t> Cha </a:t>
            </a:r>
            <a:r>
              <a:rPr lang="en-US" sz="5200" dirty="0" err="1" smtClean="0">
                <a:solidFill>
                  <a:srgbClr val="003399"/>
                </a:solidFill>
                <a:latin typeface="+mj-lt"/>
              </a:rPr>
              <a:t>đã</a:t>
            </a:r>
            <a:r>
              <a:rPr lang="en-US" sz="5200" dirty="0" smtClean="0">
                <a:solidFill>
                  <a:srgbClr val="003399"/>
                </a:solidFill>
                <a:latin typeface="+mj-lt"/>
              </a:rPr>
              <a:t> </a:t>
            </a:r>
            <a:r>
              <a:rPr lang="en-US" sz="5200" dirty="0" err="1" smtClean="0">
                <a:solidFill>
                  <a:srgbClr val="003399"/>
                </a:solidFill>
                <a:latin typeface="+mj-lt"/>
              </a:rPr>
              <a:t>vang</a:t>
            </a:r>
            <a:r>
              <a:rPr lang="en-US" sz="5200" dirty="0" smtClean="0">
                <a:solidFill>
                  <a:srgbClr val="003399"/>
                </a:solidFill>
                <a:latin typeface="+mj-lt"/>
              </a:rPr>
              <a:t> </a:t>
            </a:r>
            <a:r>
              <a:rPr lang="en-US" sz="5200" dirty="0" err="1" smtClean="0">
                <a:solidFill>
                  <a:srgbClr val="003399"/>
                </a:solidFill>
                <a:latin typeface="+mj-lt"/>
              </a:rPr>
              <a:t>lên</a:t>
            </a:r>
            <a:r>
              <a:rPr lang="en-US" sz="5200" dirty="0" smtClean="0">
                <a:solidFill>
                  <a:srgbClr val="003399"/>
                </a:solidFill>
                <a:latin typeface="+mj-lt"/>
              </a:rPr>
              <a:t> </a:t>
            </a:r>
            <a:r>
              <a:rPr lang="en-US" sz="5200" dirty="0" err="1" smtClean="0">
                <a:solidFill>
                  <a:srgbClr val="003399"/>
                </a:solidFill>
                <a:latin typeface="+mj-lt"/>
              </a:rPr>
              <a:t>trong</a:t>
            </a:r>
            <a:r>
              <a:rPr lang="en-US" sz="5200" dirty="0" smtClean="0">
                <a:solidFill>
                  <a:srgbClr val="003399"/>
                </a:solidFill>
                <a:latin typeface="+mj-lt"/>
              </a:rPr>
              <a:t> </a:t>
            </a:r>
            <a:r>
              <a:rPr lang="en-US" sz="5200" dirty="0" err="1" smtClean="0">
                <a:solidFill>
                  <a:srgbClr val="003399"/>
                </a:solidFill>
                <a:latin typeface="+mj-lt"/>
              </a:rPr>
              <a:t>lòng</a:t>
            </a:r>
            <a:r>
              <a:rPr lang="en-US" sz="5200" dirty="0" smtClean="0">
                <a:solidFill>
                  <a:srgbClr val="003399"/>
                </a:solidFill>
                <a:latin typeface="+mj-lt"/>
              </a:rPr>
              <a:t> con.</a:t>
            </a:r>
            <a:endParaRPr lang="vi-VN" sz="5200" b="0" dirty="0">
              <a:solidFill>
                <a:srgbClr val="003399"/>
              </a:solidFill>
              <a:effectLst/>
              <a:latin typeface="+mj-lt"/>
            </a:endParaRPr>
          </a:p>
        </p:txBody>
      </p:sp>
    </p:spTree>
    <p:extLst>
      <p:ext uri="{BB962C8B-B14F-4D97-AF65-F5344CB8AC3E}">
        <p14:creationId xmlns:p14="http://schemas.microsoft.com/office/powerpoint/2010/main" val="321595934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563"/>
            <a:ext cx="9144000" cy="4324349"/>
          </a:xfrm>
        </p:spPr>
        <p:txBody>
          <a:bodyPr>
            <a:normAutofit/>
          </a:bodyPr>
          <a:lstStyle/>
          <a:p>
            <a:pPr>
              <a:lnSpc>
                <a:spcPct val="120000"/>
              </a:lnSpc>
            </a:pPr>
            <a:r>
              <a:rPr lang="en-US" sz="6000" b="0" u="sng" dirty="0" err="1">
                <a:solidFill>
                  <a:srgbClr val="C00000"/>
                </a:solidFill>
                <a:effectLst/>
                <a:latin typeface="+mj-lt"/>
              </a:rPr>
              <a:t>Ca</a:t>
            </a:r>
            <a:r>
              <a:rPr lang="en-US" sz="6000" b="0" u="sng" dirty="0">
                <a:solidFill>
                  <a:srgbClr val="C00000"/>
                </a:solidFill>
                <a:effectLst/>
                <a:latin typeface="+mj-lt"/>
              </a:rPr>
              <a:t> </a:t>
            </a:r>
            <a:r>
              <a:rPr lang="en-US" sz="6000" b="0" u="sng" dirty="0" err="1" smtClean="0">
                <a:solidFill>
                  <a:srgbClr val="C00000"/>
                </a:solidFill>
                <a:effectLst/>
                <a:latin typeface="+mj-lt"/>
              </a:rPr>
              <a:t>Kết</a:t>
            </a:r>
            <a:r>
              <a:rPr lang="en-US" sz="6000" b="0" u="sng" dirty="0" smtClean="0">
                <a:solidFill>
                  <a:srgbClr val="C00000"/>
                </a:solidFill>
                <a:effectLst/>
                <a:latin typeface="+mj-lt"/>
              </a:rPr>
              <a:t> </a:t>
            </a:r>
            <a:r>
              <a:rPr lang="en-US" sz="6000" b="0" u="sng" dirty="0" err="1" smtClean="0">
                <a:solidFill>
                  <a:srgbClr val="C00000"/>
                </a:solidFill>
                <a:effectLst/>
                <a:latin typeface="+mj-lt"/>
              </a:rPr>
              <a:t>Lễ</a:t>
            </a:r>
            <a:r>
              <a:rPr lang="en-US" sz="6000" b="0" u="sng" dirty="0">
                <a:solidFill>
                  <a:srgbClr val="C00000"/>
                </a:solidFill>
                <a:effectLst/>
                <a:latin typeface="+mj-lt"/>
              </a:rPr>
              <a:t/>
            </a:r>
            <a:br>
              <a:rPr lang="en-US" sz="6000" b="0" u="sng" dirty="0">
                <a:solidFill>
                  <a:srgbClr val="C00000"/>
                </a:solidFill>
                <a:effectLst/>
                <a:latin typeface="+mj-lt"/>
              </a:rPr>
            </a:br>
            <a:r>
              <a:rPr lang="en-US" sz="7200" b="0" dirty="0" err="1" smtClean="0">
                <a:solidFill>
                  <a:srgbClr val="C00000"/>
                </a:solidFill>
                <a:effectLst/>
                <a:latin typeface="+mj-lt"/>
              </a:rPr>
              <a:t>Cảm</a:t>
            </a:r>
            <a:r>
              <a:rPr lang="en-US" sz="7200" b="0" dirty="0" smtClean="0">
                <a:solidFill>
                  <a:srgbClr val="C00000"/>
                </a:solidFill>
                <a:effectLst/>
                <a:latin typeface="+mj-lt"/>
              </a:rPr>
              <a:t> </a:t>
            </a:r>
            <a:r>
              <a:rPr lang="en-US" sz="7200" b="0" dirty="0" err="1" smtClean="0">
                <a:solidFill>
                  <a:srgbClr val="C00000"/>
                </a:solidFill>
                <a:effectLst/>
                <a:latin typeface="+mj-lt"/>
              </a:rPr>
              <a:t>Tạ</a:t>
            </a:r>
            <a:r>
              <a:rPr lang="en-US" sz="7200" b="0" dirty="0" smtClean="0">
                <a:solidFill>
                  <a:srgbClr val="C00000"/>
                </a:solidFill>
                <a:effectLst/>
                <a:latin typeface="+mj-lt"/>
              </a:rPr>
              <a:t> </a:t>
            </a:r>
            <a:r>
              <a:rPr lang="en-US" sz="7200" b="0" dirty="0" err="1" smtClean="0">
                <a:solidFill>
                  <a:srgbClr val="C00000"/>
                </a:solidFill>
                <a:effectLst/>
                <a:latin typeface="+mj-lt"/>
              </a:rPr>
              <a:t>Ơn</a:t>
            </a:r>
            <a:r>
              <a:rPr lang="en-US" sz="7200" b="0" dirty="0" smtClean="0">
                <a:solidFill>
                  <a:srgbClr val="C00000"/>
                </a:solidFill>
                <a:effectLst/>
                <a:latin typeface="+mj-lt"/>
              </a:rPr>
              <a:t> </a:t>
            </a:r>
            <a:r>
              <a:rPr lang="en-US" sz="7200" b="0" dirty="0" err="1" smtClean="0">
                <a:solidFill>
                  <a:srgbClr val="C00000"/>
                </a:solidFill>
                <a:effectLst/>
                <a:latin typeface="+mj-lt"/>
              </a:rPr>
              <a:t>Chúa</a:t>
            </a:r>
            <a:r>
              <a:rPr lang="en-US" sz="7200" b="0" dirty="0" smtClean="0">
                <a:solidFill>
                  <a:srgbClr val="C00000"/>
                </a:solidFill>
                <a:effectLst/>
                <a:latin typeface="+mj-lt"/>
              </a:rPr>
              <a:t/>
            </a:r>
            <a:br>
              <a:rPr lang="en-US" sz="7200" b="0" dirty="0" smtClean="0">
                <a:solidFill>
                  <a:srgbClr val="C00000"/>
                </a:solidFill>
                <a:effectLst/>
                <a:latin typeface="+mj-lt"/>
              </a:rPr>
            </a:br>
            <a:r>
              <a:rPr lang="en-US" sz="6000" i="1" dirty="0" err="1" smtClean="0">
                <a:solidFill>
                  <a:srgbClr val="003399"/>
                </a:solidFill>
              </a:rPr>
              <a:t>Đàm</a:t>
            </a:r>
            <a:r>
              <a:rPr lang="en-US" sz="6000" i="1" dirty="0" smtClean="0">
                <a:solidFill>
                  <a:srgbClr val="003399"/>
                </a:solidFill>
              </a:rPr>
              <a:t> </a:t>
            </a:r>
            <a:r>
              <a:rPr lang="en-US" sz="6000" i="1" dirty="0" err="1" smtClean="0">
                <a:solidFill>
                  <a:srgbClr val="003399"/>
                </a:solidFill>
              </a:rPr>
              <a:t>Ninh</a:t>
            </a:r>
            <a:r>
              <a:rPr lang="en-US" sz="6000" i="1" dirty="0" smtClean="0">
                <a:solidFill>
                  <a:srgbClr val="003399"/>
                </a:solidFill>
              </a:rPr>
              <a:t> </a:t>
            </a:r>
            <a:r>
              <a:rPr lang="en-US" sz="6000" i="1" dirty="0" err="1" smtClean="0">
                <a:solidFill>
                  <a:srgbClr val="003399"/>
                </a:solidFill>
              </a:rPr>
              <a:t>Hoa</a:t>
            </a:r>
            <a:endParaRPr lang="en-US" sz="9600" b="0" i="1" dirty="0">
              <a:solidFill>
                <a:srgbClr val="003399"/>
              </a:solidFill>
              <a:effectLst/>
            </a:endParaRPr>
          </a:p>
        </p:txBody>
      </p:sp>
      <p:pic>
        <p:nvPicPr>
          <p:cNvPr id="4" name="Picture 3">
            <a:extLst>
              <a:ext uri="{FF2B5EF4-FFF2-40B4-BE49-F238E27FC236}">
                <a16:creationId xmlns="" xmlns:a16="http://schemas.microsoft.com/office/drawing/2014/main" id="{7313049C-C6D3-345F-114F-D6545362C39F}"/>
              </a:ext>
            </a:extLst>
          </p:cNvPr>
          <p:cNvPicPr>
            <a:picLocks noChangeAspect="1"/>
          </p:cNvPicPr>
          <p:nvPr/>
        </p:nvPicPr>
        <p:blipFill>
          <a:blip r:embed="rId2">
            <a:duotone>
              <a:schemeClr val="accent2">
                <a:shade val="45000"/>
                <a:satMod val="135000"/>
              </a:schemeClr>
              <a:prstClr val="white"/>
            </a:duotone>
          </a:blip>
          <a:stretch>
            <a:fillRect/>
          </a:stretch>
        </p:blipFill>
        <p:spPr>
          <a:xfrm>
            <a:off x="1472047" y="3960466"/>
            <a:ext cx="6085607" cy="788872"/>
          </a:xfrm>
          <a:prstGeom prst="rect">
            <a:avLst/>
          </a:prstGeom>
        </p:spPr>
      </p:pic>
    </p:spTree>
    <p:extLst>
      <p:ext uri="{BB962C8B-B14F-4D97-AF65-F5344CB8AC3E}">
        <p14:creationId xmlns:p14="http://schemas.microsoft.com/office/powerpoint/2010/main" val="3249372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C00000"/>
                </a:solidFill>
                <a:effectLst/>
              </a:rPr>
              <a:t>Đk</a:t>
            </a:r>
            <a:r>
              <a:rPr lang="en-US" sz="5000" b="0" u="sng" dirty="0">
                <a:solidFill>
                  <a:srgbClr val="C00000"/>
                </a:solidFill>
                <a:effectLst/>
              </a:rPr>
              <a:t>:</a:t>
            </a:r>
            <a:r>
              <a:rPr lang="en-US" sz="5000" b="0" dirty="0">
                <a:solidFill>
                  <a:srgbClr val="003399"/>
                </a:solidFill>
                <a:effectLst/>
              </a:rPr>
              <a:t> </a:t>
            </a:r>
            <a:r>
              <a:rPr lang="en-US" sz="5000" dirty="0" err="1" smtClean="0">
                <a:solidFill>
                  <a:srgbClr val="003399"/>
                </a:solidFill>
              </a:rPr>
              <a:t>Đến</a:t>
            </a:r>
            <a:r>
              <a:rPr lang="en-US" sz="5000" dirty="0" smtClean="0">
                <a:solidFill>
                  <a:srgbClr val="003399"/>
                </a:solidFill>
              </a:rPr>
              <a:t> </a:t>
            </a:r>
            <a:r>
              <a:rPr lang="en-US" sz="5000" dirty="0" err="1" smtClean="0">
                <a:solidFill>
                  <a:srgbClr val="003399"/>
                </a:solidFill>
              </a:rPr>
              <a:t>muôn</a:t>
            </a:r>
            <a:r>
              <a:rPr lang="en-US" sz="5000" dirty="0" smtClean="0">
                <a:solidFill>
                  <a:srgbClr val="003399"/>
                </a:solidFill>
              </a:rPr>
              <a:t> </a:t>
            </a:r>
            <a:r>
              <a:rPr lang="en-US" sz="5000" dirty="0" err="1" smtClean="0">
                <a:solidFill>
                  <a:srgbClr val="003399"/>
                </a:solidFill>
              </a:rPr>
              <a:t>đời</a:t>
            </a:r>
            <a:r>
              <a:rPr lang="en-US" sz="5000" dirty="0" smtClean="0">
                <a:solidFill>
                  <a:srgbClr val="003399"/>
                </a:solidFill>
              </a:rPr>
              <a:t> con </a:t>
            </a:r>
            <a:r>
              <a:rPr lang="en-US" sz="5000" dirty="0" err="1" smtClean="0">
                <a:solidFill>
                  <a:srgbClr val="003399"/>
                </a:solidFill>
              </a:rPr>
              <a:t>cảm</a:t>
            </a:r>
            <a:r>
              <a:rPr lang="en-US" sz="5000" dirty="0" smtClean="0">
                <a:solidFill>
                  <a:srgbClr val="003399"/>
                </a:solidFill>
              </a:rPr>
              <a:t> </a:t>
            </a:r>
            <a:r>
              <a:rPr lang="en-US" sz="5000" dirty="0" err="1" smtClean="0">
                <a:solidFill>
                  <a:srgbClr val="003399"/>
                </a:solidFill>
              </a:rPr>
              <a:t>tạ</a:t>
            </a:r>
            <a:r>
              <a:rPr lang="en-US" sz="5000" dirty="0" smtClean="0">
                <a:solidFill>
                  <a:srgbClr val="003399"/>
                </a:solidFill>
              </a:rPr>
              <a:t> </a:t>
            </a:r>
            <a:r>
              <a:rPr lang="en-US" sz="5000" dirty="0" err="1" smtClean="0">
                <a:solidFill>
                  <a:srgbClr val="003399"/>
                </a:solidFill>
              </a:rPr>
              <a:t>ơn</a:t>
            </a:r>
            <a:r>
              <a:rPr lang="en-US" sz="5000" dirty="0" smtClean="0">
                <a:solidFill>
                  <a:srgbClr val="003399"/>
                </a:solidFill>
              </a:rPr>
              <a:t> </a:t>
            </a:r>
            <a:r>
              <a:rPr lang="en-US" sz="5000" dirty="0" err="1" smtClean="0">
                <a:solidFill>
                  <a:srgbClr val="003399"/>
                </a:solidFill>
              </a:rPr>
              <a:t>Chúa</a:t>
            </a:r>
            <a:r>
              <a:rPr lang="en-US" sz="5000" dirty="0" smtClean="0">
                <a:solidFill>
                  <a:srgbClr val="003399"/>
                </a:solidFill>
              </a:rPr>
              <a:t>. </a:t>
            </a:r>
            <a:r>
              <a:rPr lang="en-US" sz="5000" dirty="0" err="1" smtClean="0">
                <a:solidFill>
                  <a:srgbClr val="003399"/>
                </a:solidFill>
              </a:rPr>
              <a:t>Đến</a:t>
            </a:r>
            <a:r>
              <a:rPr lang="en-US" sz="5000" dirty="0" smtClean="0">
                <a:solidFill>
                  <a:srgbClr val="003399"/>
                </a:solidFill>
              </a:rPr>
              <a:t> </a:t>
            </a:r>
            <a:r>
              <a:rPr lang="en-US" sz="5000" dirty="0" err="1" smtClean="0">
                <a:solidFill>
                  <a:srgbClr val="003399"/>
                </a:solidFill>
              </a:rPr>
              <a:t>muôn</a:t>
            </a:r>
            <a:r>
              <a:rPr lang="en-US" sz="5000" dirty="0" smtClean="0">
                <a:solidFill>
                  <a:srgbClr val="003399"/>
                </a:solidFill>
              </a:rPr>
              <a:t> </a:t>
            </a:r>
            <a:r>
              <a:rPr lang="en-US" sz="5000" dirty="0" err="1" smtClean="0">
                <a:solidFill>
                  <a:srgbClr val="003399"/>
                </a:solidFill>
              </a:rPr>
              <a:t>đời</a:t>
            </a:r>
            <a:r>
              <a:rPr lang="en-US" sz="5000" dirty="0" smtClean="0">
                <a:solidFill>
                  <a:srgbClr val="003399"/>
                </a:solidFill>
              </a:rPr>
              <a:t> con </a:t>
            </a:r>
            <a:r>
              <a:rPr lang="en-US" sz="5000" dirty="0" err="1" smtClean="0">
                <a:solidFill>
                  <a:srgbClr val="003399"/>
                </a:solidFill>
              </a:rPr>
              <a:t>ngợi</a:t>
            </a:r>
            <a:r>
              <a:rPr lang="en-US" sz="5000" dirty="0" smtClean="0">
                <a:solidFill>
                  <a:srgbClr val="003399"/>
                </a:solidFill>
              </a:rPr>
              <a:t> </a:t>
            </a:r>
            <a:r>
              <a:rPr lang="en-US" sz="5000" dirty="0" err="1" smtClean="0">
                <a:solidFill>
                  <a:srgbClr val="003399"/>
                </a:solidFill>
              </a:rPr>
              <a:t>khen</a:t>
            </a:r>
            <a:r>
              <a:rPr lang="en-US" sz="5000" dirty="0" smtClean="0">
                <a:solidFill>
                  <a:srgbClr val="003399"/>
                </a:solidFill>
              </a:rPr>
              <a:t> </a:t>
            </a:r>
            <a:r>
              <a:rPr lang="en-US" sz="5000" dirty="0" err="1" smtClean="0">
                <a:solidFill>
                  <a:srgbClr val="003399"/>
                </a:solidFill>
              </a:rPr>
              <a:t>danh</a:t>
            </a:r>
            <a:r>
              <a:rPr lang="en-US" sz="5000" dirty="0" smtClean="0">
                <a:solidFill>
                  <a:srgbClr val="003399"/>
                </a:solidFill>
              </a:rPr>
              <a:t> </a:t>
            </a:r>
            <a:r>
              <a:rPr lang="en-US" sz="5000" dirty="0" err="1" smtClean="0">
                <a:solidFill>
                  <a:srgbClr val="003399"/>
                </a:solidFill>
              </a:rPr>
              <a:t>Chúa</a:t>
            </a:r>
            <a:r>
              <a:rPr lang="en-US" sz="5000" dirty="0" smtClean="0">
                <a:solidFill>
                  <a:srgbClr val="003399"/>
                </a:solidFill>
              </a:rPr>
              <a:t>. </a:t>
            </a:r>
            <a:r>
              <a:rPr lang="en-US" sz="5000" dirty="0" smtClean="0">
                <a:solidFill>
                  <a:srgbClr val="C00000"/>
                </a:solidFill>
              </a:rPr>
              <a:t>(</a:t>
            </a:r>
            <a:r>
              <a:rPr lang="en-US" sz="5000" dirty="0" err="1" smtClean="0">
                <a:solidFill>
                  <a:srgbClr val="C00000"/>
                </a:solidFill>
              </a:rPr>
              <a:t>Đến</a:t>
            </a:r>
            <a:r>
              <a:rPr lang="en-US" sz="5000" dirty="0" smtClean="0">
                <a:solidFill>
                  <a:srgbClr val="C00000"/>
                </a:solidFill>
              </a:rPr>
              <a:t> </a:t>
            </a:r>
            <a:r>
              <a:rPr lang="en-US" sz="5000" dirty="0" err="1" smtClean="0">
                <a:solidFill>
                  <a:srgbClr val="C00000"/>
                </a:solidFill>
              </a:rPr>
              <a:t>muôn</a:t>
            </a:r>
            <a:r>
              <a:rPr lang="en-US" sz="5000" dirty="0" smtClean="0">
                <a:solidFill>
                  <a:srgbClr val="C00000"/>
                </a:solidFill>
              </a:rPr>
              <a:t> </a:t>
            </a:r>
            <a:r>
              <a:rPr lang="en-US" sz="5000" dirty="0" err="1" smtClean="0">
                <a:solidFill>
                  <a:srgbClr val="C00000"/>
                </a:solidFill>
              </a:rPr>
              <a:t>đời</a:t>
            </a:r>
            <a:r>
              <a:rPr lang="en-US" sz="5000" dirty="0" smtClean="0">
                <a:solidFill>
                  <a:srgbClr val="C00000"/>
                </a:solidFill>
              </a:rPr>
              <a:t>)</a:t>
            </a:r>
            <a:r>
              <a:rPr lang="en-US" sz="5000" dirty="0" smtClean="0">
                <a:solidFill>
                  <a:srgbClr val="003399"/>
                </a:solidFill>
              </a:rPr>
              <a:t> </a:t>
            </a:r>
            <a:r>
              <a:rPr lang="en-US" sz="5000" dirty="0" err="1" smtClean="0">
                <a:solidFill>
                  <a:srgbClr val="003399"/>
                </a:solidFill>
              </a:rPr>
              <a:t>Muôn</a:t>
            </a:r>
            <a:r>
              <a:rPr lang="en-US" sz="5000" dirty="0" smtClean="0">
                <a:solidFill>
                  <a:srgbClr val="003399"/>
                </a:solidFill>
              </a:rPr>
              <a:t> </a:t>
            </a:r>
            <a:r>
              <a:rPr lang="en-US" sz="5000" dirty="0" err="1" smtClean="0">
                <a:solidFill>
                  <a:srgbClr val="003399"/>
                </a:solidFill>
              </a:rPr>
              <a:t>muôn</a:t>
            </a:r>
            <a:r>
              <a:rPr lang="en-US" sz="5000" dirty="0" smtClean="0">
                <a:solidFill>
                  <a:srgbClr val="003399"/>
                </a:solidFill>
              </a:rPr>
              <a:t> </a:t>
            </a:r>
            <a:r>
              <a:rPr lang="en-US" sz="5000" dirty="0" err="1" smtClean="0">
                <a:solidFill>
                  <a:srgbClr val="003399"/>
                </a:solidFill>
              </a:rPr>
              <a:t>đời</a:t>
            </a:r>
            <a:r>
              <a:rPr lang="en-US" sz="5000" dirty="0" smtClean="0">
                <a:solidFill>
                  <a:srgbClr val="003399"/>
                </a:solidFill>
              </a:rPr>
              <a:t> con </a:t>
            </a:r>
            <a:r>
              <a:rPr lang="en-US" sz="5000" dirty="0" err="1" smtClean="0">
                <a:solidFill>
                  <a:srgbClr val="003399"/>
                </a:solidFill>
              </a:rPr>
              <a:t>ca</a:t>
            </a:r>
            <a:r>
              <a:rPr lang="en-US" sz="5000" dirty="0" smtClean="0">
                <a:solidFill>
                  <a:srgbClr val="003399"/>
                </a:solidFill>
              </a:rPr>
              <a:t> </a:t>
            </a:r>
            <a:r>
              <a:rPr lang="en-US" sz="5000" dirty="0" err="1" smtClean="0">
                <a:solidFill>
                  <a:srgbClr val="003399"/>
                </a:solidFill>
              </a:rPr>
              <a:t>vang</a:t>
            </a:r>
            <a:r>
              <a:rPr lang="en-US" sz="5000" dirty="0" smtClean="0">
                <a:solidFill>
                  <a:srgbClr val="003399"/>
                </a:solidFill>
              </a:rPr>
              <a:t> </a:t>
            </a:r>
            <a:r>
              <a:rPr lang="en-US" sz="5000" dirty="0" err="1" smtClean="0">
                <a:solidFill>
                  <a:srgbClr val="003399"/>
                </a:solidFill>
              </a:rPr>
              <a:t>tình</a:t>
            </a:r>
            <a:r>
              <a:rPr lang="en-US" sz="5000" dirty="0" smtClean="0">
                <a:solidFill>
                  <a:srgbClr val="003399"/>
                </a:solidFill>
              </a:rPr>
              <a:t> </a:t>
            </a:r>
            <a:r>
              <a:rPr lang="en-US" sz="5000" dirty="0" err="1" smtClean="0">
                <a:solidFill>
                  <a:srgbClr val="003399"/>
                </a:solidFill>
              </a:rPr>
              <a:t>thương</a:t>
            </a:r>
            <a:r>
              <a:rPr lang="en-US" sz="5000" dirty="0" smtClean="0">
                <a:solidFill>
                  <a:srgbClr val="003399"/>
                </a:solidFill>
              </a:rPr>
              <a:t> </a:t>
            </a:r>
            <a:r>
              <a:rPr lang="en-US" sz="5000" dirty="0" err="1" smtClean="0">
                <a:solidFill>
                  <a:srgbClr val="003399"/>
                </a:solidFill>
              </a:rPr>
              <a:t>Chúa</a:t>
            </a:r>
            <a:r>
              <a:rPr lang="en-US" sz="5000" dirty="0">
                <a:solidFill>
                  <a:srgbClr val="003399"/>
                </a:solidFill>
              </a:rPr>
              <a:t>.</a:t>
            </a:r>
            <a:r>
              <a:rPr lang="en-US" sz="5000" dirty="0" smtClean="0">
                <a:solidFill>
                  <a:srgbClr val="003399"/>
                </a:solidFill>
              </a:rPr>
              <a:t> </a:t>
            </a:r>
            <a:r>
              <a:rPr lang="en-US" sz="5000" dirty="0" err="1" smtClean="0">
                <a:solidFill>
                  <a:srgbClr val="003399"/>
                </a:solidFill>
              </a:rPr>
              <a:t>Và</a:t>
            </a:r>
            <a:r>
              <a:rPr lang="en-US" sz="5000" dirty="0" smtClean="0">
                <a:solidFill>
                  <a:srgbClr val="003399"/>
                </a:solidFill>
              </a:rPr>
              <a:t> </a:t>
            </a:r>
            <a:r>
              <a:rPr lang="en-US" sz="5000" dirty="0" err="1" smtClean="0">
                <a:solidFill>
                  <a:srgbClr val="003399"/>
                </a:solidFill>
              </a:rPr>
              <a:t>mãi</a:t>
            </a:r>
            <a:r>
              <a:rPr lang="en-US" sz="5000" dirty="0" smtClean="0">
                <a:solidFill>
                  <a:srgbClr val="003399"/>
                </a:solidFill>
              </a:rPr>
              <a:t> </a:t>
            </a:r>
            <a:r>
              <a:rPr lang="en-US" sz="5000" dirty="0" err="1" smtClean="0">
                <a:solidFill>
                  <a:srgbClr val="003399"/>
                </a:solidFill>
              </a:rPr>
              <a:t>mãi</a:t>
            </a:r>
            <a:r>
              <a:rPr lang="en-US" sz="5000" dirty="0">
                <a:solidFill>
                  <a:srgbClr val="003399"/>
                </a:solidFill>
              </a:rPr>
              <a:t> </a:t>
            </a:r>
            <a:r>
              <a:rPr lang="en-US" sz="5000" dirty="0" smtClean="0">
                <a:solidFill>
                  <a:srgbClr val="003399"/>
                </a:solidFill>
              </a:rPr>
              <a:t>con </a:t>
            </a:r>
            <a:r>
              <a:rPr lang="en-US" sz="5000" dirty="0" err="1" smtClean="0">
                <a:solidFill>
                  <a:srgbClr val="003399"/>
                </a:solidFill>
              </a:rPr>
              <a:t>nhớ</a:t>
            </a:r>
            <a:r>
              <a:rPr lang="en-US" sz="5000" dirty="0" smtClean="0">
                <a:solidFill>
                  <a:srgbClr val="003399"/>
                </a:solidFill>
              </a:rPr>
              <a:t> </a:t>
            </a:r>
            <a:r>
              <a:rPr lang="en-US" sz="5000" dirty="0" err="1" smtClean="0">
                <a:solidFill>
                  <a:srgbClr val="003399"/>
                </a:solidFill>
              </a:rPr>
              <a:t>công</a:t>
            </a:r>
            <a:r>
              <a:rPr lang="en-US" sz="5000" dirty="0" smtClean="0">
                <a:solidFill>
                  <a:srgbClr val="003399"/>
                </a:solidFill>
              </a:rPr>
              <a:t> </a:t>
            </a:r>
            <a:r>
              <a:rPr lang="en-US" sz="5000" dirty="0" err="1" smtClean="0">
                <a:solidFill>
                  <a:srgbClr val="003399"/>
                </a:solidFill>
              </a:rPr>
              <a:t>ơn</a:t>
            </a:r>
            <a:r>
              <a:rPr lang="en-US" sz="5000" dirty="0" smtClean="0">
                <a:solidFill>
                  <a:srgbClr val="003399"/>
                </a:solidFill>
              </a:rPr>
              <a:t> </a:t>
            </a:r>
            <a:r>
              <a:rPr lang="en-US" sz="5000" dirty="0" err="1" smtClean="0">
                <a:solidFill>
                  <a:srgbClr val="003399"/>
                </a:solidFill>
              </a:rPr>
              <a:t>Người</a:t>
            </a:r>
            <a:r>
              <a:rPr lang="en-US" sz="5000" dirty="0" smtClean="0">
                <a:solidFill>
                  <a:srgbClr val="003399"/>
                </a:solidFill>
              </a:rPr>
              <a:t>.</a:t>
            </a:r>
            <a:endParaRPr lang="vi-VN" sz="5000" b="0" dirty="0">
              <a:solidFill>
                <a:srgbClr val="003399"/>
              </a:solidFill>
              <a:effectLst/>
            </a:endParaRPr>
          </a:p>
        </p:txBody>
      </p:sp>
    </p:spTree>
    <p:extLst>
      <p:ext uri="{BB962C8B-B14F-4D97-AF65-F5344CB8AC3E}">
        <p14:creationId xmlns:p14="http://schemas.microsoft.com/office/powerpoint/2010/main" val="1510486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u="sng" dirty="0" err="1" smtClean="0">
                <a:solidFill>
                  <a:srgbClr val="C00000"/>
                </a:solidFill>
              </a:rPr>
              <a:t>Tk</a:t>
            </a:r>
            <a:r>
              <a:rPr lang="en-US" sz="5500" b="0" u="sng" dirty="0" smtClean="0">
                <a:solidFill>
                  <a:srgbClr val="C00000"/>
                </a:solidFill>
                <a:effectLst/>
              </a:rPr>
              <a:t>:</a:t>
            </a:r>
            <a:r>
              <a:rPr lang="en-US" sz="5500" b="0" dirty="0" smtClean="0">
                <a:solidFill>
                  <a:srgbClr val="C00000"/>
                </a:solidFill>
                <a:effectLst/>
              </a:rPr>
              <a:t> </a:t>
            </a:r>
            <a:r>
              <a:rPr lang="en-US" sz="5500" dirty="0" err="1" smtClean="0">
                <a:solidFill>
                  <a:srgbClr val="003399"/>
                </a:solidFill>
              </a:rPr>
              <a:t>Vì</a:t>
            </a:r>
            <a:r>
              <a:rPr lang="en-US" sz="5500" dirty="0" smtClean="0">
                <a:solidFill>
                  <a:srgbClr val="003399"/>
                </a:solidFill>
              </a:rPr>
              <a:t> </a:t>
            </a:r>
            <a:r>
              <a:rPr lang="en-US" sz="5500" dirty="0" err="1" smtClean="0">
                <a:solidFill>
                  <a:srgbClr val="003399"/>
                </a:solidFill>
              </a:rPr>
              <a:t>tình</a:t>
            </a:r>
            <a:r>
              <a:rPr lang="en-US" sz="5500" dirty="0" smtClean="0">
                <a:solidFill>
                  <a:srgbClr val="003399"/>
                </a:solidFill>
              </a:rPr>
              <a:t> </a:t>
            </a:r>
            <a:r>
              <a:rPr lang="en-US" sz="5500" dirty="0" err="1" smtClean="0">
                <a:solidFill>
                  <a:srgbClr val="003399"/>
                </a:solidFill>
              </a:rPr>
              <a:t>yêu</a:t>
            </a:r>
            <a:r>
              <a:rPr lang="en-US" sz="5500" dirty="0" smtClean="0">
                <a:solidFill>
                  <a:srgbClr val="003399"/>
                </a:solidFill>
              </a:rPr>
              <a:t> </a:t>
            </a:r>
            <a:r>
              <a:rPr lang="en-US" sz="5500" dirty="0" err="1" smtClean="0">
                <a:solidFill>
                  <a:srgbClr val="003399"/>
                </a:solidFill>
              </a:rPr>
              <a:t>bao</a:t>
            </a:r>
            <a:r>
              <a:rPr lang="en-US" sz="5500" dirty="0" smtClean="0">
                <a:solidFill>
                  <a:srgbClr val="003399"/>
                </a:solidFill>
              </a:rPr>
              <a:t> la </a:t>
            </a:r>
            <a:r>
              <a:rPr lang="en-US" sz="5500" dirty="0" err="1" smtClean="0">
                <a:solidFill>
                  <a:srgbClr val="003399"/>
                </a:solidFill>
              </a:rPr>
              <a:t>Chúa</a:t>
            </a:r>
            <a:r>
              <a:rPr lang="en-US" sz="5500" dirty="0" smtClean="0">
                <a:solidFill>
                  <a:srgbClr val="003399"/>
                </a:solidFill>
              </a:rPr>
              <a:t> </a:t>
            </a:r>
            <a:r>
              <a:rPr lang="en-US" sz="5500" dirty="0" err="1" smtClean="0">
                <a:solidFill>
                  <a:srgbClr val="003399"/>
                </a:solidFill>
              </a:rPr>
              <a:t>nâng</a:t>
            </a:r>
            <a:r>
              <a:rPr lang="en-US" sz="5500" dirty="0" smtClean="0">
                <a:solidFill>
                  <a:srgbClr val="003399"/>
                </a:solidFill>
              </a:rPr>
              <a:t> </a:t>
            </a:r>
            <a:r>
              <a:rPr lang="en-US" sz="5500" dirty="0" err="1" smtClean="0">
                <a:solidFill>
                  <a:srgbClr val="003399"/>
                </a:solidFill>
              </a:rPr>
              <a:t>đỡ</a:t>
            </a:r>
            <a:r>
              <a:rPr lang="en-US" sz="5500" dirty="0" smtClean="0">
                <a:solidFill>
                  <a:srgbClr val="003399"/>
                </a:solidFill>
              </a:rPr>
              <a:t> con </a:t>
            </a:r>
            <a:r>
              <a:rPr lang="en-US" sz="5500" dirty="0" err="1" smtClean="0">
                <a:solidFill>
                  <a:srgbClr val="003399"/>
                </a:solidFill>
              </a:rPr>
              <a:t>như</a:t>
            </a:r>
            <a:r>
              <a:rPr lang="en-US" sz="5500" dirty="0" smtClean="0">
                <a:solidFill>
                  <a:srgbClr val="003399"/>
                </a:solidFill>
              </a:rPr>
              <a:t> </a:t>
            </a:r>
            <a:r>
              <a:rPr lang="en-US" sz="5500" dirty="0" err="1" smtClean="0">
                <a:solidFill>
                  <a:srgbClr val="003399"/>
                </a:solidFill>
              </a:rPr>
              <a:t>phượng</a:t>
            </a:r>
            <a:r>
              <a:rPr lang="en-US" sz="5500" dirty="0" smtClean="0">
                <a:solidFill>
                  <a:srgbClr val="003399"/>
                </a:solidFill>
              </a:rPr>
              <a:t> </a:t>
            </a:r>
            <a:r>
              <a:rPr lang="en-US" sz="5500" dirty="0" err="1" smtClean="0">
                <a:solidFill>
                  <a:srgbClr val="003399"/>
                </a:solidFill>
              </a:rPr>
              <a:t>hoàng</a:t>
            </a:r>
            <a:r>
              <a:rPr lang="en-US" sz="5500" dirty="0" smtClean="0">
                <a:solidFill>
                  <a:srgbClr val="003399"/>
                </a:solidFill>
              </a:rPr>
              <a:t> </a:t>
            </a:r>
            <a:r>
              <a:rPr lang="en-US" sz="5500" dirty="0" err="1" smtClean="0">
                <a:solidFill>
                  <a:srgbClr val="003399"/>
                </a:solidFill>
              </a:rPr>
              <a:t>tung</a:t>
            </a:r>
            <a:r>
              <a:rPr lang="en-US" sz="5500" dirty="0" smtClean="0">
                <a:solidFill>
                  <a:srgbClr val="003399"/>
                </a:solidFill>
              </a:rPr>
              <a:t> </a:t>
            </a:r>
            <a:r>
              <a:rPr lang="en-US" sz="5500" dirty="0" err="1" smtClean="0">
                <a:solidFill>
                  <a:srgbClr val="003399"/>
                </a:solidFill>
              </a:rPr>
              <a:t>đôi</a:t>
            </a:r>
            <a:r>
              <a:rPr lang="en-US" sz="5500" dirty="0" smtClean="0">
                <a:solidFill>
                  <a:srgbClr val="003399"/>
                </a:solidFill>
              </a:rPr>
              <a:t> </a:t>
            </a:r>
            <a:r>
              <a:rPr lang="en-US" sz="5500" dirty="0" err="1" smtClean="0">
                <a:solidFill>
                  <a:srgbClr val="003399"/>
                </a:solidFill>
              </a:rPr>
              <a:t>cánh</a:t>
            </a:r>
            <a:r>
              <a:rPr lang="en-US" sz="5500" dirty="0" smtClean="0">
                <a:solidFill>
                  <a:srgbClr val="003399"/>
                </a:solidFill>
              </a:rPr>
              <a:t>. </a:t>
            </a:r>
            <a:r>
              <a:rPr lang="en-US" sz="5500" dirty="0" err="1" smtClean="0">
                <a:solidFill>
                  <a:srgbClr val="003399"/>
                </a:solidFill>
              </a:rPr>
              <a:t>Chúa</a:t>
            </a:r>
            <a:r>
              <a:rPr lang="en-US" sz="5500" dirty="0" smtClean="0">
                <a:solidFill>
                  <a:srgbClr val="003399"/>
                </a:solidFill>
              </a:rPr>
              <a:t> </a:t>
            </a:r>
            <a:r>
              <a:rPr lang="en-US" sz="5500" dirty="0" err="1" smtClean="0">
                <a:solidFill>
                  <a:srgbClr val="003399"/>
                </a:solidFill>
              </a:rPr>
              <a:t>dắt</a:t>
            </a:r>
            <a:r>
              <a:rPr lang="en-US" sz="5500" dirty="0" smtClean="0">
                <a:solidFill>
                  <a:srgbClr val="003399"/>
                </a:solidFill>
              </a:rPr>
              <a:t> </a:t>
            </a:r>
            <a:r>
              <a:rPr lang="en-US" sz="5500" dirty="0" err="1" smtClean="0">
                <a:solidFill>
                  <a:srgbClr val="003399"/>
                </a:solidFill>
              </a:rPr>
              <a:t>dìu</a:t>
            </a:r>
            <a:r>
              <a:rPr lang="en-US" sz="5500" dirty="0" smtClean="0">
                <a:solidFill>
                  <a:srgbClr val="003399"/>
                </a:solidFill>
              </a:rPr>
              <a:t> con </a:t>
            </a:r>
            <a:r>
              <a:rPr lang="en-US" sz="5500" dirty="0" err="1" smtClean="0">
                <a:solidFill>
                  <a:srgbClr val="003399"/>
                </a:solidFill>
              </a:rPr>
              <a:t>đi</a:t>
            </a:r>
            <a:r>
              <a:rPr lang="en-US" sz="5500" dirty="0" smtClean="0">
                <a:solidFill>
                  <a:srgbClr val="003399"/>
                </a:solidFill>
              </a:rPr>
              <a:t> </a:t>
            </a:r>
            <a:r>
              <a:rPr lang="en-US" sz="5500" dirty="0" err="1" smtClean="0">
                <a:solidFill>
                  <a:srgbClr val="003399"/>
                </a:solidFill>
              </a:rPr>
              <a:t>trong</a:t>
            </a:r>
            <a:r>
              <a:rPr lang="en-US" sz="5500" dirty="0" smtClean="0">
                <a:solidFill>
                  <a:srgbClr val="003399"/>
                </a:solidFill>
              </a:rPr>
              <a:t> </a:t>
            </a:r>
            <a:r>
              <a:rPr lang="en-US" sz="5500" dirty="0" err="1" smtClean="0">
                <a:solidFill>
                  <a:srgbClr val="003399"/>
                </a:solidFill>
              </a:rPr>
              <a:t>ánh</a:t>
            </a:r>
            <a:r>
              <a:rPr lang="en-US" sz="5500" dirty="0" smtClean="0">
                <a:solidFill>
                  <a:srgbClr val="003399"/>
                </a:solidFill>
              </a:rPr>
              <a:t> </a:t>
            </a:r>
            <a:r>
              <a:rPr lang="en-US" sz="5500" dirty="0" err="1" smtClean="0">
                <a:solidFill>
                  <a:srgbClr val="003399"/>
                </a:solidFill>
              </a:rPr>
              <a:t>sáng</a:t>
            </a:r>
            <a:r>
              <a:rPr lang="en-US" sz="5500" dirty="0" smtClean="0">
                <a:solidFill>
                  <a:srgbClr val="003399"/>
                </a:solidFill>
              </a:rPr>
              <a:t> </a:t>
            </a:r>
            <a:r>
              <a:rPr lang="en-US" sz="5500" dirty="0" err="1" smtClean="0">
                <a:solidFill>
                  <a:srgbClr val="003399"/>
                </a:solidFill>
              </a:rPr>
              <a:t>Người</a:t>
            </a:r>
            <a:r>
              <a:rPr lang="en-US" sz="5500" dirty="0" smtClean="0">
                <a:solidFill>
                  <a:srgbClr val="003399"/>
                </a:solidFill>
              </a:rPr>
              <a:t> </a:t>
            </a:r>
            <a:r>
              <a:rPr lang="en-US" sz="5500" dirty="0" err="1" smtClean="0">
                <a:solidFill>
                  <a:srgbClr val="003399"/>
                </a:solidFill>
              </a:rPr>
              <a:t>hạnh</a:t>
            </a:r>
            <a:r>
              <a:rPr lang="en-US" sz="5500" dirty="0" smtClean="0">
                <a:solidFill>
                  <a:srgbClr val="003399"/>
                </a:solidFill>
              </a:rPr>
              <a:t> </a:t>
            </a:r>
            <a:r>
              <a:rPr lang="en-US" sz="5500" dirty="0" err="1" smtClean="0">
                <a:solidFill>
                  <a:srgbClr val="003399"/>
                </a:solidFill>
              </a:rPr>
              <a:t>phúc</a:t>
            </a:r>
            <a:r>
              <a:rPr lang="en-US" sz="5500" dirty="0" smtClean="0">
                <a:solidFill>
                  <a:srgbClr val="003399"/>
                </a:solidFill>
              </a:rPr>
              <a:t> </a:t>
            </a:r>
            <a:r>
              <a:rPr lang="en-US" sz="5500" dirty="0" err="1" smtClean="0">
                <a:solidFill>
                  <a:srgbClr val="003399"/>
                </a:solidFill>
              </a:rPr>
              <a:t>nào</a:t>
            </a:r>
            <a:r>
              <a:rPr lang="en-US" sz="5500" dirty="0" smtClean="0">
                <a:solidFill>
                  <a:srgbClr val="003399"/>
                </a:solidFill>
              </a:rPr>
              <a:t> </a:t>
            </a:r>
            <a:r>
              <a:rPr lang="en-US" sz="5500" dirty="0" err="1" smtClean="0">
                <a:solidFill>
                  <a:srgbClr val="003399"/>
                </a:solidFill>
              </a:rPr>
              <a:t>hơn</a:t>
            </a:r>
            <a:r>
              <a:rPr lang="en-US" sz="5500" dirty="0" smtClean="0">
                <a:solidFill>
                  <a:srgbClr val="003399"/>
                </a:solidFill>
              </a:rPr>
              <a:t>.</a:t>
            </a:r>
            <a:endParaRPr lang="en-US" sz="5500" b="0" dirty="0">
              <a:solidFill>
                <a:srgbClr val="003399"/>
              </a:solidFill>
              <a:effectLst/>
            </a:endParaRPr>
          </a:p>
        </p:txBody>
      </p:sp>
    </p:spTree>
    <p:extLst>
      <p:ext uri="{BB962C8B-B14F-4D97-AF65-F5344CB8AC3E}">
        <p14:creationId xmlns:p14="http://schemas.microsoft.com/office/powerpoint/2010/main" val="40532933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C00000"/>
                </a:solidFill>
                <a:effectLst/>
              </a:rPr>
              <a:t>Đk</a:t>
            </a:r>
            <a:r>
              <a:rPr lang="en-US" sz="5000" b="0" u="sng" dirty="0">
                <a:solidFill>
                  <a:srgbClr val="C00000"/>
                </a:solidFill>
                <a:effectLst/>
              </a:rPr>
              <a:t>:</a:t>
            </a:r>
            <a:r>
              <a:rPr lang="en-US" sz="5000" b="0" dirty="0">
                <a:solidFill>
                  <a:srgbClr val="003399"/>
                </a:solidFill>
                <a:effectLst/>
              </a:rPr>
              <a:t> </a:t>
            </a:r>
            <a:r>
              <a:rPr lang="en-US" sz="5000" dirty="0" err="1" smtClean="0">
                <a:solidFill>
                  <a:srgbClr val="003399"/>
                </a:solidFill>
              </a:rPr>
              <a:t>Đến</a:t>
            </a:r>
            <a:r>
              <a:rPr lang="en-US" sz="5000" dirty="0" smtClean="0">
                <a:solidFill>
                  <a:srgbClr val="003399"/>
                </a:solidFill>
              </a:rPr>
              <a:t> </a:t>
            </a:r>
            <a:r>
              <a:rPr lang="en-US" sz="5000" dirty="0" err="1" smtClean="0">
                <a:solidFill>
                  <a:srgbClr val="003399"/>
                </a:solidFill>
              </a:rPr>
              <a:t>muôn</a:t>
            </a:r>
            <a:r>
              <a:rPr lang="en-US" sz="5000" dirty="0" smtClean="0">
                <a:solidFill>
                  <a:srgbClr val="003399"/>
                </a:solidFill>
              </a:rPr>
              <a:t> </a:t>
            </a:r>
            <a:r>
              <a:rPr lang="en-US" sz="5000" dirty="0" err="1" smtClean="0">
                <a:solidFill>
                  <a:srgbClr val="003399"/>
                </a:solidFill>
              </a:rPr>
              <a:t>đời</a:t>
            </a:r>
            <a:r>
              <a:rPr lang="en-US" sz="5000" dirty="0" smtClean="0">
                <a:solidFill>
                  <a:srgbClr val="003399"/>
                </a:solidFill>
              </a:rPr>
              <a:t> con </a:t>
            </a:r>
            <a:r>
              <a:rPr lang="en-US" sz="5000" dirty="0" err="1" smtClean="0">
                <a:solidFill>
                  <a:srgbClr val="003399"/>
                </a:solidFill>
              </a:rPr>
              <a:t>cảm</a:t>
            </a:r>
            <a:r>
              <a:rPr lang="en-US" sz="5000" dirty="0" smtClean="0">
                <a:solidFill>
                  <a:srgbClr val="003399"/>
                </a:solidFill>
              </a:rPr>
              <a:t> </a:t>
            </a:r>
            <a:r>
              <a:rPr lang="en-US" sz="5000" dirty="0" err="1" smtClean="0">
                <a:solidFill>
                  <a:srgbClr val="003399"/>
                </a:solidFill>
              </a:rPr>
              <a:t>tạ</a:t>
            </a:r>
            <a:r>
              <a:rPr lang="en-US" sz="5000" dirty="0" smtClean="0">
                <a:solidFill>
                  <a:srgbClr val="003399"/>
                </a:solidFill>
              </a:rPr>
              <a:t> </a:t>
            </a:r>
            <a:r>
              <a:rPr lang="en-US" sz="5000" dirty="0" err="1" smtClean="0">
                <a:solidFill>
                  <a:srgbClr val="003399"/>
                </a:solidFill>
              </a:rPr>
              <a:t>ơn</a:t>
            </a:r>
            <a:r>
              <a:rPr lang="en-US" sz="5000" dirty="0" smtClean="0">
                <a:solidFill>
                  <a:srgbClr val="003399"/>
                </a:solidFill>
              </a:rPr>
              <a:t> </a:t>
            </a:r>
            <a:r>
              <a:rPr lang="en-US" sz="5000" dirty="0" err="1" smtClean="0">
                <a:solidFill>
                  <a:srgbClr val="003399"/>
                </a:solidFill>
              </a:rPr>
              <a:t>Chúa</a:t>
            </a:r>
            <a:r>
              <a:rPr lang="en-US" sz="5000" dirty="0" smtClean="0">
                <a:solidFill>
                  <a:srgbClr val="003399"/>
                </a:solidFill>
              </a:rPr>
              <a:t>. </a:t>
            </a:r>
            <a:r>
              <a:rPr lang="en-US" sz="5000" dirty="0" err="1" smtClean="0">
                <a:solidFill>
                  <a:srgbClr val="003399"/>
                </a:solidFill>
              </a:rPr>
              <a:t>Đến</a:t>
            </a:r>
            <a:r>
              <a:rPr lang="en-US" sz="5000" dirty="0" smtClean="0">
                <a:solidFill>
                  <a:srgbClr val="003399"/>
                </a:solidFill>
              </a:rPr>
              <a:t> </a:t>
            </a:r>
            <a:r>
              <a:rPr lang="en-US" sz="5000" dirty="0" err="1" smtClean="0">
                <a:solidFill>
                  <a:srgbClr val="003399"/>
                </a:solidFill>
              </a:rPr>
              <a:t>muôn</a:t>
            </a:r>
            <a:r>
              <a:rPr lang="en-US" sz="5000" dirty="0" smtClean="0">
                <a:solidFill>
                  <a:srgbClr val="003399"/>
                </a:solidFill>
              </a:rPr>
              <a:t> </a:t>
            </a:r>
            <a:r>
              <a:rPr lang="en-US" sz="5000" dirty="0" err="1" smtClean="0">
                <a:solidFill>
                  <a:srgbClr val="003399"/>
                </a:solidFill>
              </a:rPr>
              <a:t>đời</a:t>
            </a:r>
            <a:r>
              <a:rPr lang="en-US" sz="5000" dirty="0" smtClean="0">
                <a:solidFill>
                  <a:srgbClr val="003399"/>
                </a:solidFill>
              </a:rPr>
              <a:t> con </a:t>
            </a:r>
            <a:r>
              <a:rPr lang="en-US" sz="5000" dirty="0" err="1" smtClean="0">
                <a:solidFill>
                  <a:srgbClr val="003399"/>
                </a:solidFill>
              </a:rPr>
              <a:t>ngợi</a:t>
            </a:r>
            <a:r>
              <a:rPr lang="en-US" sz="5000" dirty="0" smtClean="0">
                <a:solidFill>
                  <a:srgbClr val="003399"/>
                </a:solidFill>
              </a:rPr>
              <a:t> </a:t>
            </a:r>
            <a:r>
              <a:rPr lang="en-US" sz="5000" dirty="0" err="1" smtClean="0">
                <a:solidFill>
                  <a:srgbClr val="003399"/>
                </a:solidFill>
              </a:rPr>
              <a:t>khen</a:t>
            </a:r>
            <a:r>
              <a:rPr lang="en-US" sz="5000" dirty="0" smtClean="0">
                <a:solidFill>
                  <a:srgbClr val="003399"/>
                </a:solidFill>
              </a:rPr>
              <a:t> </a:t>
            </a:r>
            <a:r>
              <a:rPr lang="en-US" sz="5000" dirty="0" err="1" smtClean="0">
                <a:solidFill>
                  <a:srgbClr val="003399"/>
                </a:solidFill>
              </a:rPr>
              <a:t>danh</a:t>
            </a:r>
            <a:r>
              <a:rPr lang="en-US" sz="5000" dirty="0" smtClean="0">
                <a:solidFill>
                  <a:srgbClr val="003399"/>
                </a:solidFill>
              </a:rPr>
              <a:t> </a:t>
            </a:r>
            <a:r>
              <a:rPr lang="en-US" sz="5000" dirty="0" err="1" smtClean="0">
                <a:solidFill>
                  <a:srgbClr val="003399"/>
                </a:solidFill>
              </a:rPr>
              <a:t>Chúa</a:t>
            </a:r>
            <a:r>
              <a:rPr lang="en-US" sz="5000" dirty="0" smtClean="0">
                <a:solidFill>
                  <a:srgbClr val="003399"/>
                </a:solidFill>
              </a:rPr>
              <a:t>. </a:t>
            </a:r>
            <a:r>
              <a:rPr lang="en-US" sz="5000" dirty="0" smtClean="0">
                <a:solidFill>
                  <a:srgbClr val="C00000"/>
                </a:solidFill>
              </a:rPr>
              <a:t>(</a:t>
            </a:r>
            <a:r>
              <a:rPr lang="en-US" sz="5000" dirty="0" err="1" smtClean="0">
                <a:solidFill>
                  <a:srgbClr val="C00000"/>
                </a:solidFill>
              </a:rPr>
              <a:t>Đến</a:t>
            </a:r>
            <a:r>
              <a:rPr lang="en-US" sz="5000" dirty="0" smtClean="0">
                <a:solidFill>
                  <a:srgbClr val="C00000"/>
                </a:solidFill>
              </a:rPr>
              <a:t> </a:t>
            </a:r>
            <a:r>
              <a:rPr lang="en-US" sz="5000" dirty="0" err="1" smtClean="0">
                <a:solidFill>
                  <a:srgbClr val="C00000"/>
                </a:solidFill>
              </a:rPr>
              <a:t>muôn</a:t>
            </a:r>
            <a:r>
              <a:rPr lang="en-US" sz="5000" dirty="0" smtClean="0">
                <a:solidFill>
                  <a:srgbClr val="C00000"/>
                </a:solidFill>
              </a:rPr>
              <a:t> </a:t>
            </a:r>
            <a:r>
              <a:rPr lang="en-US" sz="5000" dirty="0" err="1" smtClean="0">
                <a:solidFill>
                  <a:srgbClr val="C00000"/>
                </a:solidFill>
              </a:rPr>
              <a:t>đời</a:t>
            </a:r>
            <a:r>
              <a:rPr lang="en-US" sz="5000" dirty="0" smtClean="0">
                <a:solidFill>
                  <a:srgbClr val="C00000"/>
                </a:solidFill>
              </a:rPr>
              <a:t>)</a:t>
            </a:r>
            <a:r>
              <a:rPr lang="en-US" sz="5000" dirty="0" smtClean="0">
                <a:solidFill>
                  <a:srgbClr val="003399"/>
                </a:solidFill>
              </a:rPr>
              <a:t> </a:t>
            </a:r>
            <a:r>
              <a:rPr lang="en-US" sz="5000" dirty="0" err="1" smtClean="0">
                <a:solidFill>
                  <a:srgbClr val="003399"/>
                </a:solidFill>
              </a:rPr>
              <a:t>Muôn</a:t>
            </a:r>
            <a:r>
              <a:rPr lang="en-US" sz="5000" dirty="0" smtClean="0">
                <a:solidFill>
                  <a:srgbClr val="003399"/>
                </a:solidFill>
              </a:rPr>
              <a:t> </a:t>
            </a:r>
            <a:r>
              <a:rPr lang="en-US" sz="5000" dirty="0" err="1" smtClean="0">
                <a:solidFill>
                  <a:srgbClr val="003399"/>
                </a:solidFill>
              </a:rPr>
              <a:t>muôn</a:t>
            </a:r>
            <a:r>
              <a:rPr lang="en-US" sz="5000" dirty="0" smtClean="0">
                <a:solidFill>
                  <a:srgbClr val="003399"/>
                </a:solidFill>
              </a:rPr>
              <a:t> </a:t>
            </a:r>
            <a:r>
              <a:rPr lang="en-US" sz="5000" dirty="0" err="1" smtClean="0">
                <a:solidFill>
                  <a:srgbClr val="003399"/>
                </a:solidFill>
              </a:rPr>
              <a:t>đời</a:t>
            </a:r>
            <a:r>
              <a:rPr lang="en-US" sz="5000" dirty="0" smtClean="0">
                <a:solidFill>
                  <a:srgbClr val="003399"/>
                </a:solidFill>
              </a:rPr>
              <a:t> con </a:t>
            </a:r>
            <a:r>
              <a:rPr lang="en-US" sz="5000" dirty="0" err="1" smtClean="0">
                <a:solidFill>
                  <a:srgbClr val="003399"/>
                </a:solidFill>
              </a:rPr>
              <a:t>ca</a:t>
            </a:r>
            <a:r>
              <a:rPr lang="en-US" sz="5000" dirty="0" smtClean="0">
                <a:solidFill>
                  <a:srgbClr val="003399"/>
                </a:solidFill>
              </a:rPr>
              <a:t> </a:t>
            </a:r>
            <a:r>
              <a:rPr lang="en-US" sz="5000" dirty="0" err="1" smtClean="0">
                <a:solidFill>
                  <a:srgbClr val="003399"/>
                </a:solidFill>
              </a:rPr>
              <a:t>vang</a:t>
            </a:r>
            <a:r>
              <a:rPr lang="en-US" sz="5000" dirty="0" smtClean="0">
                <a:solidFill>
                  <a:srgbClr val="003399"/>
                </a:solidFill>
              </a:rPr>
              <a:t> </a:t>
            </a:r>
            <a:r>
              <a:rPr lang="en-US" sz="5000" dirty="0" err="1" smtClean="0">
                <a:solidFill>
                  <a:srgbClr val="003399"/>
                </a:solidFill>
              </a:rPr>
              <a:t>tình</a:t>
            </a:r>
            <a:r>
              <a:rPr lang="en-US" sz="5000" dirty="0" smtClean="0">
                <a:solidFill>
                  <a:srgbClr val="003399"/>
                </a:solidFill>
              </a:rPr>
              <a:t> </a:t>
            </a:r>
            <a:r>
              <a:rPr lang="en-US" sz="5000" dirty="0" err="1" smtClean="0">
                <a:solidFill>
                  <a:srgbClr val="003399"/>
                </a:solidFill>
              </a:rPr>
              <a:t>thương</a:t>
            </a:r>
            <a:r>
              <a:rPr lang="en-US" sz="5000" dirty="0" smtClean="0">
                <a:solidFill>
                  <a:srgbClr val="003399"/>
                </a:solidFill>
              </a:rPr>
              <a:t> </a:t>
            </a:r>
            <a:r>
              <a:rPr lang="en-US" sz="5000" dirty="0" err="1" smtClean="0">
                <a:solidFill>
                  <a:srgbClr val="003399"/>
                </a:solidFill>
              </a:rPr>
              <a:t>Chúa</a:t>
            </a:r>
            <a:r>
              <a:rPr lang="en-US" sz="5000" dirty="0">
                <a:solidFill>
                  <a:srgbClr val="003399"/>
                </a:solidFill>
              </a:rPr>
              <a:t>.</a:t>
            </a:r>
            <a:r>
              <a:rPr lang="en-US" sz="5000" dirty="0" smtClean="0">
                <a:solidFill>
                  <a:srgbClr val="003399"/>
                </a:solidFill>
              </a:rPr>
              <a:t> </a:t>
            </a:r>
            <a:r>
              <a:rPr lang="en-US" sz="5000" dirty="0" err="1" smtClean="0">
                <a:solidFill>
                  <a:srgbClr val="003399"/>
                </a:solidFill>
              </a:rPr>
              <a:t>Và</a:t>
            </a:r>
            <a:r>
              <a:rPr lang="en-US" sz="5000" dirty="0" smtClean="0">
                <a:solidFill>
                  <a:srgbClr val="003399"/>
                </a:solidFill>
              </a:rPr>
              <a:t> </a:t>
            </a:r>
            <a:r>
              <a:rPr lang="en-US" sz="5000" dirty="0" err="1" smtClean="0">
                <a:solidFill>
                  <a:srgbClr val="003399"/>
                </a:solidFill>
              </a:rPr>
              <a:t>mãi</a:t>
            </a:r>
            <a:r>
              <a:rPr lang="en-US" sz="5000" dirty="0" smtClean="0">
                <a:solidFill>
                  <a:srgbClr val="003399"/>
                </a:solidFill>
              </a:rPr>
              <a:t> </a:t>
            </a:r>
            <a:r>
              <a:rPr lang="en-US" sz="5000" dirty="0" err="1" smtClean="0">
                <a:solidFill>
                  <a:srgbClr val="003399"/>
                </a:solidFill>
              </a:rPr>
              <a:t>mãi</a:t>
            </a:r>
            <a:r>
              <a:rPr lang="en-US" sz="5000" dirty="0">
                <a:solidFill>
                  <a:srgbClr val="003399"/>
                </a:solidFill>
              </a:rPr>
              <a:t> </a:t>
            </a:r>
            <a:r>
              <a:rPr lang="en-US" sz="5000" dirty="0" smtClean="0">
                <a:solidFill>
                  <a:srgbClr val="003399"/>
                </a:solidFill>
              </a:rPr>
              <a:t>con </a:t>
            </a:r>
            <a:r>
              <a:rPr lang="en-US" sz="5000" dirty="0" err="1" smtClean="0">
                <a:solidFill>
                  <a:srgbClr val="003399"/>
                </a:solidFill>
              </a:rPr>
              <a:t>nhớ</a:t>
            </a:r>
            <a:r>
              <a:rPr lang="en-US" sz="5000" dirty="0" smtClean="0">
                <a:solidFill>
                  <a:srgbClr val="003399"/>
                </a:solidFill>
              </a:rPr>
              <a:t> </a:t>
            </a:r>
            <a:r>
              <a:rPr lang="en-US" sz="5000" dirty="0" err="1" smtClean="0">
                <a:solidFill>
                  <a:srgbClr val="003399"/>
                </a:solidFill>
              </a:rPr>
              <a:t>công</a:t>
            </a:r>
            <a:r>
              <a:rPr lang="en-US" sz="5000" dirty="0" smtClean="0">
                <a:solidFill>
                  <a:srgbClr val="003399"/>
                </a:solidFill>
              </a:rPr>
              <a:t> </a:t>
            </a:r>
            <a:r>
              <a:rPr lang="en-US" sz="5000" dirty="0" err="1" smtClean="0">
                <a:solidFill>
                  <a:srgbClr val="003399"/>
                </a:solidFill>
              </a:rPr>
              <a:t>ơn</a:t>
            </a:r>
            <a:r>
              <a:rPr lang="en-US" sz="5000" dirty="0" smtClean="0">
                <a:solidFill>
                  <a:srgbClr val="003399"/>
                </a:solidFill>
              </a:rPr>
              <a:t> </a:t>
            </a:r>
            <a:r>
              <a:rPr lang="en-US" sz="5000" dirty="0" err="1" smtClean="0">
                <a:solidFill>
                  <a:srgbClr val="003399"/>
                </a:solidFill>
              </a:rPr>
              <a:t>Người</a:t>
            </a:r>
            <a:r>
              <a:rPr lang="en-US" sz="5000" dirty="0" smtClean="0">
                <a:solidFill>
                  <a:srgbClr val="003399"/>
                </a:solidFill>
              </a:rPr>
              <a:t>.</a:t>
            </a:r>
            <a:endParaRPr lang="vi-VN" sz="5000" b="0" dirty="0">
              <a:solidFill>
                <a:srgbClr val="003399"/>
              </a:solidFill>
              <a:effectLst/>
            </a:endParaRPr>
          </a:p>
        </p:txBody>
      </p:sp>
    </p:spTree>
    <p:extLst>
      <p:ext uri="{BB962C8B-B14F-4D97-AF65-F5344CB8AC3E}">
        <p14:creationId xmlns:p14="http://schemas.microsoft.com/office/powerpoint/2010/main" val="30317481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20572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200" u="sng" dirty="0" err="1" smtClean="0">
                <a:solidFill>
                  <a:srgbClr val="C00000"/>
                </a:solidFill>
                <a:latin typeface="+mj-lt"/>
              </a:rPr>
              <a:t>Đk</a:t>
            </a:r>
            <a:r>
              <a:rPr lang="en-US" sz="5200" b="0" u="sng" dirty="0" smtClean="0">
                <a:solidFill>
                  <a:srgbClr val="C00000"/>
                </a:solidFill>
                <a:effectLst/>
                <a:latin typeface="+mj-lt"/>
              </a:rPr>
              <a:t>:</a:t>
            </a:r>
            <a:r>
              <a:rPr lang="en-US" sz="5200" b="0" dirty="0" smtClean="0">
                <a:solidFill>
                  <a:srgbClr val="C00000"/>
                </a:solidFill>
                <a:effectLst/>
                <a:latin typeface="+mj-lt"/>
              </a:rPr>
              <a:t> </a:t>
            </a:r>
            <a:r>
              <a:rPr lang="en-US" sz="5200" dirty="0" err="1" smtClean="0">
                <a:solidFill>
                  <a:srgbClr val="003399"/>
                </a:solidFill>
                <a:latin typeface="+mj-lt"/>
              </a:rPr>
              <a:t>Đốt</a:t>
            </a:r>
            <a:r>
              <a:rPr lang="en-US" sz="5200" dirty="0" smtClean="0">
                <a:solidFill>
                  <a:srgbClr val="003399"/>
                </a:solidFill>
                <a:latin typeface="+mj-lt"/>
              </a:rPr>
              <a:t> </a:t>
            </a:r>
            <a:r>
              <a:rPr lang="en-US" sz="5200" dirty="0" err="1" smtClean="0">
                <a:solidFill>
                  <a:srgbClr val="003399"/>
                </a:solidFill>
                <a:latin typeface="+mj-lt"/>
              </a:rPr>
              <a:t>nóng</a:t>
            </a:r>
            <a:r>
              <a:rPr lang="en-US" sz="5200" dirty="0" smtClean="0">
                <a:solidFill>
                  <a:srgbClr val="003399"/>
                </a:solidFill>
                <a:latin typeface="+mj-lt"/>
              </a:rPr>
              <a:t> </a:t>
            </a:r>
            <a:r>
              <a:rPr lang="en-US" sz="5200" dirty="0" err="1" smtClean="0">
                <a:solidFill>
                  <a:srgbClr val="003399"/>
                </a:solidFill>
                <a:latin typeface="+mj-lt"/>
              </a:rPr>
              <a:t>lên</a:t>
            </a:r>
            <a:r>
              <a:rPr lang="en-US" sz="5200" dirty="0" smtClean="0">
                <a:solidFill>
                  <a:srgbClr val="003399"/>
                </a:solidFill>
                <a:latin typeface="+mj-lt"/>
              </a:rPr>
              <a:t>, </a:t>
            </a:r>
            <a:r>
              <a:rPr lang="en-US" sz="5200" dirty="0" err="1" smtClean="0">
                <a:solidFill>
                  <a:srgbClr val="003399"/>
                </a:solidFill>
                <a:latin typeface="+mj-lt"/>
              </a:rPr>
              <a:t>đốt</a:t>
            </a:r>
            <a:r>
              <a:rPr lang="en-US" sz="5200" dirty="0" smtClean="0">
                <a:solidFill>
                  <a:srgbClr val="003399"/>
                </a:solidFill>
                <a:latin typeface="+mj-lt"/>
              </a:rPr>
              <a:t> </a:t>
            </a:r>
            <a:r>
              <a:rPr lang="en-US" sz="5200" dirty="0" err="1" smtClean="0">
                <a:solidFill>
                  <a:srgbClr val="003399"/>
                </a:solidFill>
                <a:latin typeface="+mj-lt"/>
              </a:rPr>
              <a:t>nóng</a:t>
            </a:r>
            <a:r>
              <a:rPr lang="en-US" sz="5200" dirty="0" smtClean="0">
                <a:solidFill>
                  <a:srgbClr val="003399"/>
                </a:solidFill>
                <a:latin typeface="+mj-lt"/>
              </a:rPr>
              <a:t> </a:t>
            </a:r>
            <a:r>
              <a:rPr lang="en-US" sz="5200" dirty="0" err="1" smtClean="0">
                <a:solidFill>
                  <a:srgbClr val="003399"/>
                </a:solidFill>
                <a:latin typeface="+mj-lt"/>
              </a:rPr>
              <a:t>lên</a:t>
            </a:r>
            <a:r>
              <a:rPr lang="en-US" sz="5200" dirty="0" smtClean="0">
                <a:solidFill>
                  <a:srgbClr val="003399"/>
                </a:solidFill>
                <a:latin typeface="+mj-lt"/>
              </a:rPr>
              <a:t> </a:t>
            </a:r>
            <a:r>
              <a:rPr lang="en-US" sz="5200" dirty="0" err="1" smtClean="0">
                <a:solidFill>
                  <a:srgbClr val="003399"/>
                </a:solidFill>
                <a:latin typeface="+mj-lt"/>
              </a:rPr>
              <a:t>cho</a:t>
            </a:r>
            <a:r>
              <a:rPr lang="en-US" sz="5200" dirty="0" smtClean="0">
                <a:solidFill>
                  <a:srgbClr val="003399"/>
                </a:solidFill>
                <a:latin typeface="+mj-lt"/>
              </a:rPr>
              <a:t> </a:t>
            </a:r>
            <a:r>
              <a:rPr lang="en-US" sz="5200" dirty="0" err="1" smtClean="0">
                <a:solidFill>
                  <a:srgbClr val="003399"/>
                </a:solidFill>
                <a:latin typeface="+mj-lt"/>
              </a:rPr>
              <a:t>tim</a:t>
            </a:r>
            <a:r>
              <a:rPr lang="en-US" sz="5200" dirty="0" smtClean="0">
                <a:solidFill>
                  <a:srgbClr val="003399"/>
                </a:solidFill>
                <a:latin typeface="+mj-lt"/>
              </a:rPr>
              <a:t> con </a:t>
            </a:r>
            <a:r>
              <a:rPr lang="en-US" sz="5200" dirty="0" err="1" smtClean="0">
                <a:solidFill>
                  <a:srgbClr val="003399"/>
                </a:solidFill>
                <a:latin typeface="+mj-lt"/>
              </a:rPr>
              <a:t>biết</a:t>
            </a:r>
            <a:r>
              <a:rPr lang="en-US" sz="5200" dirty="0" smtClean="0">
                <a:solidFill>
                  <a:srgbClr val="003399"/>
                </a:solidFill>
                <a:latin typeface="+mj-lt"/>
              </a:rPr>
              <a:t> </a:t>
            </a:r>
            <a:r>
              <a:rPr lang="en-US" sz="5200" dirty="0" err="1" smtClean="0">
                <a:solidFill>
                  <a:srgbClr val="003399"/>
                </a:solidFill>
                <a:latin typeface="+mj-lt"/>
              </a:rPr>
              <a:t>yêu</a:t>
            </a:r>
            <a:r>
              <a:rPr lang="en-US" sz="5200" dirty="0" smtClean="0">
                <a:solidFill>
                  <a:srgbClr val="003399"/>
                </a:solidFill>
                <a:latin typeface="+mj-lt"/>
              </a:rPr>
              <a:t> </a:t>
            </a:r>
            <a:r>
              <a:rPr lang="en-US" sz="5200" dirty="0" err="1" smtClean="0">
                <a:solidFill>
                  <a:srgbClr val="003399"/>
                </a:solidFill>
                <a:latin typeface="+mj-lt"/>
              </a:rPr>
              <a:t>lời</a:t>
            </a:r>
            <a:r>
              <a:rPr lang="en-US" sz="5200" dirty="0" smtClean="0">
                <a:solidFill>
                  <a:srgbClr val="003399"/>
                </a:solidFill>
                <a:latin typeface="+mj-lt"/>
              </a:rPr>
              <a:t>. </a:t>
            </a:r>
            <a:r>
              <a:rPr lang="en-US" sz="5200" dirty="0" err="1" smtClean="0">
                <a:solidFill>
                  <a:srgbClr val="003399"/>
                </a:solidFill>
                <a:latin typeface="+mj-lt"/>
              </a:rPr>
              <a:t>Thắp</a:t>
            </a:r>
            <a:r>
              <a:rPr lang="en-US" sz="5200" dirty="0" smtClean="0">
                <a:solidFill>
                  <a:srgbClr val="003399"/>
                </a:solidFill>
                <a:latin typeface="+mj-lt"/>
              </a:rPr>
              <a:t> </a:t>
            </a:r>
            <a:r>
              <a:rPr lang="en-US" sz="5200" dirty="0" err="1" smtClean="0">
                <a:solidFill>
                  <a:srgbClr val="003399"/>
                </a:solidFill>
                <a:latin typeface="+mj-lt"/>
              </a:rPr>
              <a:t>sáng</a:t>
            </a:r>
            <a:r>
              <a:rPr lang="en-US" sz="5200" dirty="0" smtClean="0">
                <a:solidFill>
                  <a:srgbClr val="003399"/>
                </a:solidFill>
                <a:latin typeface="+mj-lt"/>
              </a:rPr>
              <a:t> </a:t>
            </a:r>
            <a:r>
              <a:rPr lang="en-US" sz="5200" dirty="0" err="1" smtClean="0">
                <a:solidFill>
                  <a:srgbClr val="003399"/>
                </a:solidFill>
                <a:latin typeface="+mj-lt"/>
              </a:rPr>
              <a:t>lên</a:t>
            </a:r>
            <a:r>
              <a:rPr lang="en-US" sz="5200" dirty="0" smtClean="0">
                <a:solidFill>
                  <a:srgbClr val="003399"/>
                </a:solidFill>
                <a:latin typeface="+mj-lt"/>
              </a:rPr>
              <a:t>, </a:t>
            </a:r>
            <a:r>
              <a:rPr lang="en-US" sz="5200" dirty="0" err="1" smtClean="0">
                <a:solidFill>
                  <a:srgbClr val="003399"/>
                </a:solidFill>
                <a:latin typeface="+mj-lt"/>
              </a:rPr>
              <a:t>thắp</a:t>
            </a:r>
            <a:r>
              <a:rPr lang="en-US" sz="5200" dirty="0" smtClean="0">
                <a:solidFill>
                  <a:srgbClr val="003399"/>
                </a:solidFill>
                <a:latin typeface="+mj-lt"/>
              </a:rPr>
              <a:t> </a:t>
            </a:r>
            <a:r>
              <a:rPr lang="en-US" sz="5200" dirty="0" err="1" smtClean="0">
                <a:solidFill>
                  <a:srgbClr val="003399"/>
                </a:solidFill>
                <a:latin typeface="+mj-lt"/>
              </a:rPr>
              <a:t>sáng</a:t>
            </a:r>
            <a:r>
              <a:rPr lang="en-US" sz="5200" dirty="0" smtClean="0">
                <a:solidFill>
                  <a:srgbClr val="003399"/>
                </a:solidFill>
                <a:latin typeface="+mj-lt"/>
              </a:rPr>
              <a:t> </a:t>
            </a:r>
            <a:r>
              <a:rPr lang="en-US" sz="5200" dirty="0" err="1" smtClean="0">
                <a:solidFill>
                  <a:srgbClr val="003399"/>
                </a:solidFill>
                <a:latin typeface="+mj-lt"/>
              </a:rPr>
              <a:t>lên</a:t>
            </a:r>
            <a:r>
              <a:rPr lang="en-US" sz="5200" dirty="0" smtClean="0">
                <a:solidFill>
                  <a:srgbClr val="003399"/>
                </a:solidFill>
                <a:latin typeface="+mj-lt"/>
              </a:rPr>
              <a:t> </a:t>
            </a:r>
            <a:r>
              <a:rPr lang="en-US" sz="5200" dirty="0" err="1" smtClean="0">
                <a:solidFill>
                  <a:srgbClr val="003399"/>
                </a:solidFill>
                <a:latin typeface="+mj-lt"/>
              </a:rPr>
              <a:t>cho</a:t>
            </a:r>
            <a:r>
              <a:rPr lang="en-US" sz="5200" dirty="0" smtClean="0">
                <a:solidFill>
                  <a:srgbClr val="003399"/>
                </a:solidFill>
                <a:latin typeface="+mj-lt"/>
              </a:rPr>
              <a:t> con </a:t>
            </a:r>
            <a:r>
              <a:rPr lang="en-US" sz="5200" dirty="0" err="1" smtClean="0">
                <a:solidFill>
                  <a:srgbClr val="003399"/>
                </a:solidFill>
                <a:latin typeface="+mj-lt"/>
              </a:rPr>
              <a:t>biết</a:t>
            </a:r>
            <a:r>
              <a:rPr lang="en-US" sz="5200" dirty="0" smtClean="0">
                <a:solidFill>
                  <a:srgbClr val="003399"/>
                </a:solidFill>
                <a:latin typeface="+mj-lt"/>
              </a:rPr>
              <a:t> </a:t>
            </a:r>
            <a:r>
              <a:rPr lang="en-US" sz="5200" dirty="0" err="1" smtClean="0">
                <a:solidFill>
                  <a:srgbClr val="003399"/>
                </a:solidFill>
                <a:latin typeface="+mj-lt"/>
              </a:rPr>
              <a:t>sống</a:t>
            </a:r>
            <a:r>
              <a:rPr lang="en-US" sz="5200" dirty="0" smtClean="0">
                <a:solidFill>
                  <a:srgbClr val="003399"/>
                </a:solidFill>
                <a:latin typeface="+mj-lt"/>
              </a:rPr>
              <a:t> </a:t>
            </a:r>
            <a:r>
              <a:rPr lang="en-US" sz="5200" dirty="0" err="1" smtClean="0">
                <a:solidFill>
                  <a:srgbClr val="003399"/>
                </a:solidFill>
                <a:latin typeface="+mj-lt"/>
              </a:rPr>
              <a:t>trong</a:t>
            </a:r>
            <a:r>
              <a:rPr lang="en-US" sz="5200" dirty="0" smtClean="0">
                <a:solidFill>
                  <a:srgbClr val="003399"/>
                </a:solidFill>
                <a:latin typeface="+mj-lt"/>
              </a:rPr>
              <a:t> </a:t>
            </a:r>
            <a:r>
              <a:rPr lang="en-US" sz="5200" dirty="0" err="1" smtClean="0">
                <a:solidFill>
                  <a:srgbClr val="003399"/>
                </a:solidFill>
                <a:latin typeface="+mj-lt"/>
              </a:rPr>
              <a:t>lời</a:t>
            </a:r>
            <a:r>
              <a:rPr lang="en-US" sz="5200" dirty="0" smtClean="0">
                <a:solidFill>
                  <a:srgbClr val="003399"/>
                </a:solidFill>
                <a:latin typeface="+mj-lt"/>
              </a:rPr>
              <a:t> Cha.</a:t>
            </a:r>
            <a:endParaRPr lang="vi-VN" sz="5200" b="0" dirty="0">
              <a:solidFill>
                <a:srgbClr val="003399"/>
              </a:solidFill>
              <a:effectLst/>
              <a:latin typeface="+mj-lt"/>
            </a:endParaRPr>
          </a:p>
        </p:txBody>
      </p:sp>
    </p:spTree>
    <p:extLst>
      <p:ext uri="{BB962C8B-B14F-4D97-AF65-F5344CB8AC3E}">
        <p14:creationId xmlns:p14="http://schemas.microsoft.com/office/powerpoint/2010/main" val="29880412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000" b="0" u="sng" dirty="0" smtClean="0">
                <a:solidFill>
                  <a:srgbClr val="C00000"/>
                </a:solidFill>
                <a:effectLst/>
                <a:latin typeface="+mj-lt"/>
              </a:rPr>
              <a:t>Tk2:</a:t>
            </a:r>
            <a:r>
              <a:rPr lang="en-US" sz="5000" b="0" dirty="0" smtClean="0">
                <a:solidFill>
                  <a:srgbClr val="003399"/>
                </a:solidFill>
                <a:effectLst/>
                <a:latin typeface="+mj-lt"/>
              </a:rPr>
              <a:t> </a:t>
            </a:r>
            <a:r>
              <a:rPr lang="en-US" sz="5000" dirty="0" err="1" smtClean="0">
                <a:solidFill>
                  <a:srgbClr val="003399"/>
                </a:solidFill>
                <a:latin typeface="+mj-lt"/>
              </a:rPr>
              <a:t>Lời</a:t>
            </a:r>
            <a:r>
              <a:rPr lang="en-US" sz="5000" dirty="0" smtClean="0">
                <a:solidFill>
                  <a:srgbClr val="003399"/>
                </a:solidFill>
                <a:latin typeface="+mj-lt"/>
              </a:rPr>
              <a:t> Cha </a:t>
            </a:r>
            <a:r>
              <a:rPr lang="en-US" sz="5000" dirty="0" err="1" smtClean="0">
                <a:solidFill>
                  <a:srgbClr val="003399"/>
                </a:solidFill>
                <a:latin typeface="+mj-lt"/>
              </a:rPr>
              <a:t>ánh</a:t>
            </a:r>
            <a:r>
              <a:rPr lang="en-US" sz="5000" dirty="0" smtClean="0">
                <a:solidFill>
                  <a:srgbClr val="003399"/>
                </a:solidFill>
                <a:latin typeface="+mj-lt"/>
              </a:rPr>
              <a:t> reo </a:t>
            </a:r>
            <a:r>
              <a:rPr lang="en-US" sz="5000" dirty="0" err="1" smtClean="0">
                <a:solidFill>
                  <a:srgbClr val="003399"/>
                </a:solidFill>
                <a:latin typeface="+mj-lt"/>
              </a:rPr>
              <a:t>lên</a:t>
            </a:r>
            <a:r>
              <a:rPr lang="en-US" sz="5000" dirty="0" smtClean="0">
                <a:solidFill>
                  <a:srgbClr val="003399"/>
                </a:solidFill>
                <a:latin typeface="+mj-lt"/>
              </a:rPr>
              <a:t> </a:t>
            </a:r>
            <a:r>
              <a:rPr lang="en-US" sz="5000" dirty="0" err="1" smtClean="0">
                <a:solidFill>
                  <a:srgbClr val="003399"/>
                </a:solidFill>
                <a:latin typeface="+mj-lt"/>
              </a:rPr>
              <a:t>giữa</a:t>
            </a:r>
            <a:r>
              <a:rPr lang="en-US" sz="5000" dirty="0" smtClean="0">
                <a:solidFill>
                  <a:srgbClr val="003399"/>
                </a:solidFill>
                <a:latin typeface="+mj-lt"/>
              </a:rPr>
              <a:t> </a:t>
            </a:r>
            <a:r>
              <a:rPr lang="en-US" sz="5000" dirty="0" err="1" smtClean="0">
                <a:solidFill>
                  <a:srgbClr val="003399"/>
                </a:solidFill>
                <a:latin typeface="+mj-lt"/>
              </a:rPr>
              <a:t>đêm</a:t>
            </a:r>
            <a:r>
              <a:rPr lang="en-US" sz="5000" dirty="0" smtClean="0">
                <a:solidFill>
                  <a:srgbClr val="003399"/>
                </a:solidFill>
                <a:latin typeface="+mj-lt"/>
              </a:rPr>
              <a:t> </a:t>
            </a:r>
            <a:r>
              <a:rPr lang="en-US" sz="5000" dirty="0" err="1" smtClean="0">
                <a:solidFill>
                  <a:srgbClr val="003399"/>
                </a:solidFill>
                <a:latin typeface="+mj-lt"/>
              </a:rPr>
              <a:t>trường</a:t>
            </a:r>
            <a:r>
              <a:rPr lang="en-US" sz="5000" dirty="0" smtClean="0">
                <a:solidFill>
                  <a:srgbClr val="003399"/>
                </a:solidFill>
                <a:latin typeface="+mj-lt"/>
              </a:rPr>
              <a:t>. </a:t>
            </a:r>
            <a:r>
              <a:rPr lang="en-US" sz="5000" dirty="0" err="1" smtClean="0">
                <a:solidFill>
                  <a:srgbClr val="003399"/>
                </a:solidFill>
                <a:latin typeface="+mj-lt"/>
              </a:rPr>
              <a:t>Lời</a:t>
            </a:r>
            <a:r>
              <a:rPr lang="en-US" sz="5000" dirty="0" smtClean="0">
                <a:solidFill>
                  <a:srgbClr val="003399"/>
                </a:solidFill>
                <a:latin typeface="+mj-lt"/>
              </a:rPr>
              <a:t> Cha </a:t>
            </a:r>
            <a:r>
              <a:rPr lang="en-US" sz="5000" dirty="0" err="1" smtClean="0">
                <a:solidFill>
                  <a:srgbClr val="003399"/>
                </a:solidFill>
                <a:latin typeface="+mj-lt"/>
              </a:rPr>
              <a:t>tiếng</a:t>
            </a:r>
            <a:r>
              <a:rPr lang="en-US" sz="5000" dirty="0" smtClean="0">
                <a:solidFill>
                  <a:srgbClr val="003399"/>
                </a:solidFill>
                <a:latin typeface="+mj-lt"/>
              </a:rPr>
              <a:t> </a:t>
            </a:r>
            <a:r>
              <a:rPr lang="en-US" sz="5000" dirty="0" err="1" smtClean="0">
                <a:solidFill>
                  <a:srgbClr val="003399"/>
                </a:solidFill>
                <a:latin typeface="+mj-lt"/>
              </a:rPr>
              <a:t>chim</a:t>
            </a:r>
            <a:r>
              <a:rPr lang="en-US" sz="5000" dirty="0" smtClean="0">
                <a:solidFill>
                  <a:srgbClr val="003399"/>
                </a:solidFill>
                <a:latin typeface="+mj-lt"/>
              </a:rPr>
              <a:t> </a:t>
            </a:r>
            <a:r>
              <a:rPr lang="en-US" sz="5000" dirty="0" err="1" smtClean="0">
                <a:solidFill>
                  <a:srgbClr val="003399"/>
                </a:solidFill>
                <a:latin typeface="+mj-lt"/>
              </a:rPr>
              <a:t>ca</a:t>
            </a:r>
            <a:r>
              <a:rPr lang="en-US" sz="5000" dirty="0" smtClean="0">
                <a:solidFill>
                  <a:srgbClr val="003399"/>
                </a:solidFill>
                <a:latin typeface="+mj-lt"/>
              </a:rPr>
              <a:t> </a:t>
            </a:r>
            <a:r>
              <a:rPr lang="en-US" sz="5000" dirty="0" err="1" smtClean="0">
                <a:solidFill>
                  <a:srgbClr val="003399"/>
                </a:solidFill>
                <a:latin typeface="+mj-lt"/>
              </a:rPr>
              <a:t>trong</a:t>
            </a:r>
            <a:r>
              <a:rPr lang="en-US" sz="5000" dirty="0" smtClean="0">
                <a:solidFill>
                  <a:srgbClr val="003399"/>
                </a:solidFill>
                <a:latin typeface="+mj-lt"/>
              </a:rPr>
              <a:t> </a:t>
            </a:r>
            <a:r>
              <a:rPr lang="en-US" sz="5000" dirty="0" err="1" smtClean="0">
                <a:solidFill>
                  <a:srgbClr val="003399"/>
                </a:solidFill>
                <a:latin typeface="+mj-lt"/>
              </a:rPr>
              <a:t>cuộc</a:t>
            </a:r>
            <a:r>
              <a:rPr lang="en-US" sz="5000" dirty="0" smtClean="0">
                <a:solidFill>
                  <a:srgbClr val="003399"/>
                </a:solidFill>
                <a:latin typeface="+mj-lt"/>
              </a:rPr>
              <a:t> </a:t>
            </a:r>
            <a:r>
              <a:rPr lang="en-US" sz="5000" dirty="0" err="1" smtClean="0">
                <a:solidFill>
                  <a:srgbClr val="003399"/>
                </a:solidFill>
                <a:latin typeface="+mj-lt"/>
              </a:rPr>
              <a:t>sống</a:t>
            </a:r>
            <a:r>
              <a:rPr lang="en-US" sz="5000" dirty="0" smtClean="0">
                <a:solidFill>
                  <a:srgbClr val="003399"/>
                </a:solidFill>
                <a:latin typeface="+mj-lt"/>
              </a:rPr>
              <a:t>. </a:t>
            </a:r>
            <a:r>
              <a:rPr lang="en-US" sz="5000" dirty="0" err="1" smtClean="0">
                <a:solidFill>
                  <a:srgbClr val="003399"/>
                </a:solidFill>
                <a:latin typeface="+mj-lt"/>
              </a:rPr>
              <a:t>Lời</a:t>
            </a:r>
            <a:r>
              <a:rPr lang="en-US" sz="5000" dirty="0" smtClean="0">
                <a:solidFill>
                  <a:srgbClr val="003399"/>
                </a:solidFill>
                <a:latin typeface="+mj-lt"/>
              </a:rPr>
              <a:t> Cha </a:t>
            </a:r>
            <a:r>
              <a:rPr lang="en-US" sz="5000" dirty="0" err="1" smtClean="0">
                <a:solidFill>
                  <a:srgbClr val="003399"/>
                </a:solidFill>
                <a:latin typeface="+mj-lt"/>
              </a:rPr>
              <a:t>thắm</a:t>
            </a:r>
            <a:r>
              <a:rPr lang="en-US" sz="5000" dirty="0" smtClean="0">
                <a:solidFill>
                  <a:srgbClr val="003399"/>
                </a:solidFill>
                <a:latin typeface="+mj-lt"/>
              </a:rPr>
              <a:t> tin </a:t>
            </a:r>
            <a:r>
              <a:rPr lang="en-US" sz="5000" dirty="0" err="1" smtClean="0">
                <a:solidFill>
                  <a:srgbClr val="003399"/>
                </a:solidFill>
                <a:latin typeface="+mj-lt"/>
              </a:rPr>
              <a:t>yêu</a:t>
            </a:r>
            <a:r>
              <a:rPr lang="en-US" sz="5000" dirty="0" smtClean="0">
                <a:solidFill>
                  <a:srgbClr val="003399"/>
                </a:solidFill>
                <a:latin typeface="+mj-lt"/>
              </a:rPr>
              <a:t> </a:t>
            </a:r>
            <a:r>
              <a:rPr lang="en-US" sz="5000" dirty="0" err="1" smtClean="0">
                <a:solidFill>
                  <a:srgbClr val="003399"/>
                </a:solidFill>
                <a:latin typeface="+mj-lt"/>
              </a:rPr>
              <a:t>lương</a:t>
            </a:r>
            <a:r>
              <a:rPr lang="en-US" sz="5000" dirty="0" smtClean="0">
                <a:solidFill>
                  <a:srgbClr val="003399"/>
                </a:solidFill>
                <a:latin typeface="+mj-lt"/>
              </a:rPr>
              <a:t> </a:t>
            </a:r>
            <a:r>
              <a:rPr lang="en-US" sz="5000" dirty="0" err="1" smtClean="0">
                <a:solidFill>
                  <a:srgbClr val="003399"/>
                </a:solidFill>
                <a:latin typeface="+mj-lt"/>
              </a:rPr>
              <a:t>thực</a:t>
            </a:r>
            <a:r>
              <a:rPr lang="en-US" sz="5000" dirty="0" smtClean="0">
                <a:solidFill>
                  <a:srgbClr val="003399"/>
                </a:solidFill>
                <a:latin typeface="+mj-lt"/>
              </a:rPr>
              <a:t> </a:t>
            </a:r>
            <a:r>
              <a:rPr lang="en-US" sz="5000" dirty="0" err="1" smtClean="0">
                <a:solidFill>
                  <a:srgbClr val="003399"/>
                </a:solidFill>
                <a:latin typeface="+mj-lt"/>
              </a:rPr>
              <a:t>nuôi</a:t>
            </a:r>
            <a:r>
              <a:rPr lang="en-US" sz="5000" dirty="0" smtClean="0">
                <a:solidFill>
                  <a:srgbClr val="003399"/>
                </a:solidFill>
                <a:latin typeface="+mj-lt"/>
              </a:rPr>
              <a:t> </a:t>
            </a:r>
            <a:r>
              <a:rPr lang="en-US" sz="5000" dirty="0" err="1" smtClean="0">
                <a:solidFill>
                  <a:srgbClr val="003399"/>
                </a:solidFill>
                <a:latin typeface="+mj-lt"/>
              </a:rPr>
              <a:t>hồn</a:t>
            </a:r>
            <a:r>
              <a:rPr lang="en-US" sz="5000" dirty="0" smtClean="0">
                <a:solidFill>
                  <a:srgbClr val="003399"/>
                </a:solidFill>
                <a:latin typeface="+mj-lt"/>
              </a:rPr>
              <a:t>. </a:t>
            </a:r>
            <a:r>
              <a:rPr lang="en-US" sz="5000" dirty="0" err="1" smtClean="0">
                <a:solidFill>
                  <a:srgbClr val="003399"/>
                </a:solidFill>
                <a:latin typeface="+mj-lt"/>
              </a:rPr>
              <a:t>Lời</a:t>
            </a:r>
            <a:r>
              <a:rPr lang="en-US" sz="5000" dirty="0" smtClean="0">
                <a:solidFill>
                  <a:srgbClr val="003399"/>
                </a:solidFill>
                <a:latin typeface="+mj-lt"/>
              </a:rPr>
              <a:t> Cha </a:t>
            </a:r>
            <a:r>
              <a:rPr lang="en-US" sz="5000" dirty="0" err="1" smtClean="0">
                <a:solidFill>
                  <a:srgbClr val="003399"/>
                </a:solidFill>
                <a:latin typeface="+mj-lt"/>
              </a:rPr>
              <a:t>mãi</a:t>
            </a:r>
            <a:r>
              <a:rPr lang="en-US" sz="5000" dirty="0" smtClean="0">
                <a:solidFill>
                  <a:srgbClr val="003399"/>
                </a:solidFill>
                <a:latin typeface="+mj-lt"/>
              </a:rPr>
              <a:t> </a:t>
            </a:r>
            <a:r>
              <a:rPr lang="en-US" sz="5000" dirty="0" err="1" smtClean="0">
                <a:solidFill>
                  <a:srgbClr val="003399"/>
                </a:solidFill>
                <a:latin typeface="+mj-lt"/>
              </a:rPr>
              <a:t>ghi</a:t>
            </a:r>
            <a:r>
              <a:rPr lang="en-US" sz="5000" dirty="0" smtClean="0">
                <a:solidFill>
                  <a:srgbClr val="003399"/>
                </a:solidFill>
                <a:latin typeface="+mj-lt"/>
              </a:rPr>
              <a:t> </a:t>
            </a:r>
            <a:r>
              <a:rPr lang="en-US" sz="5000" dirty="0" err="1" smtClean="0">
                <a:solidFill>
                  <a:srgbClr val="003399"/>
                </a:solidFill>
                <a:latin typeface="+mj-lt"/>
              </a:rPr>
              <a:t>sâu</a:t>
            </a:r>
            <a:r>
              <a:rPr lang="en-US" sz="5000" dirty="0" smtClean="0">
                <a:solidFill>
                  <a:srgbClr val="003399"/>
                </a:solidFill>
                <a:latin typeface="+mj-lt"/>
              </a:rPr>
              <a:t> </a:t>
            </a:r>
            <a:r>
              <a:rPr lang="en-US" sz="5000" dirty="0" err="1" smtClean="0">
                <a:solidFill>
                  <a:srgbClr val="003399"/>
                </a:solidFill>
                <a:latin typeface="+mj-lt"/>
              </a:rPr>
              <a:t>trong</a:t>
            </a:r>
            <a:r>
              <a:rPr lang="en-US" sz="5000" dirty="0" smtClean="0">
                <a:solidFill>
                  <a:srgbClr val="003399"/>
                </a:solidFill>
                <a:latin typeface="+mj-lt"/>
              </a:rPr>
              <a:t> </a:t>
            </a:r>
            <a:r>
              <a:rPr lang="en-US" sz="5000" dirty="0" err="1" smtClean="0">
                <a:solidFill>
                  <a:srgbClr val="003399"/>
                </a:solidFill>
                <a:latin typeface="+mj-lt"/>
              </a:rPr>
              <a:t>lòng</a:t>
            </a:r>
            <a:r>
              <a:rPr lang="en-US" sz="5000" dirty="0" smtClean="0">
                <a:solidFill>
                  <a:srgbClr val="003399"/>
                </a:solidFill>
                <a:latin typeface="+mj-lt"/>
              </a:rPr>
              <a:t> con.</a:t>
            </a:r>
            <a:endParaRPr lang="vi-VN" sz="5000" b="0" dirty="0">
              <a:solidFill>
                <a:srgbClr val="003399"/>
              </a:solidFill>
              <a:effectLst/>
              <a:latin typeface="+mj-lt"/>
            </a:endParaRPr>
          </a:p>
        </p:txBody>
      </p:sp>
    </p:spTree>
    <p:extLst>
      <p:ext uri="{BB962C8B-B14F-4D97-AF65-F5344CB8AC3E}">
        <p14:creationId xmlns:p14="http://schemas.microsoft.com/office/powerpoint/2010/main" val="14022298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200" u="sng" dirty="0" err="1" smtClean="0">
                <a:solidFill>
                  <a:srgbClr val="C00000"/>
                </a:solidFill>
                <a:latin typeface="+mj-lt"/>
              </a:rPr>
              <a:t>Đk</a:t>
            </a:r>
            <a:r>
              <a:rPr lang="en-US" sz="5200" b="0" u="sng" dirty="0" smtClean="0">
                <a:solidFill>
                  <a:srgbClr val="C00000"/>
                </a:solidFill>
                <a:effectLst/>
                <a:latin typeface="+mj-lt"/>
              </a:rPr>
              <a:t>:</a:t>
            </a:r>
            <a:r>
              <a:rPr lang="en-US" sz="5200" b="0" dirty="0" smtClean="0">
                <a:solidFill>
                  <a:srgbClr val="C00000"/>
                </a:solidFill>
                <a:effectLst/>
                <a:latin typeface="+mj-lt"/>
              </a:rPr>
              <a:t> </a:t>
            </a:r>
            <a:r>
              <a:rPr lang="en-US" sz="5200" dirty="0" err="1" smtClean="0">
                <a:solidFill>
                  <a:srgbClr val="003399"/>
                </a:solidFill>
                <a:latin typeface="+mj-lt"/>
              </a:rPr>
              <a:t>Đốt</a:t>
            </a:r>
            <a:r>
              <a:rPr lang="en-US" sz="5200" dirty="0" smtClean="0">
                <a:solidFill>
                  <a:srgbClr val="003399"/>
                </a:solidFill>
                <a:latin typeface="+mj-lt"/>
              </a:rPr>
              <a:t> </a:t>
            </a:r>
            <a:r>
              <a:rPr lang="en-US" sz="5200" dirty="0" err="1" smtClean="0">
                <a:solidFill>
                  <a:srgbClr val="003399"/>
                </a:solidFill>
                <a:latin typeface="+mj-lt"/>
              </a:rPr>
              <a:t>nóng</a:t>
            </a:r>
            <a:r>
              <a:rPr lang="en-US" sz="5200" dirty="0" smtClean="0">
                <a:solidFill>
                  <a:srgbClr val="003399"/>
                </a:solidFill>
                <a:latin typeface="+mj-lt"/>
              </a:rPr>
              <a:t> </a:t>
            </a:r>
            <a:r>
              <a:rPr lang="en-US" sz="5200" dirty="0" err="1" smtClean="0">
                <a:solidFill>
                  <a:srgbClr val="003399"/>
                </a:solidFill>
                <a:latin typeface="+mj-lt"/>
              </a:rPr>
              <a:t>lên</a:t>
            </a:r>
            <a:r>
              <a:rPr lang="en-US" sz="5200" dirty="0" smtClean="0">
                <a:solidFill>
                  <a:srgbClr val="003399"/>
                </a:solidFill>
                <a:latin typeface="+mj-lt"/>
              </a:rPr>
              <a:t>, </a:t>
            </a:r>
            <a:r>
              <a:rPr lang="en-US" sz="5200" dirty="0" err="1" smtClean="0">
                <a:solidFill>
                  <a:srgbClr val="003399"/>
                </a:solidFill>
                <a:latin typeface="+mj-lt"/>
              </a:rPr>
              <a:t>đốt</a:t>
            </a:r>
            <a:r>
              <a:rPr lang="en-US" sz="5200" dirty="0" smtClean="0">
                <a:solidFill>
                  <a:srgbClr val="003399"/>
                </a:solidFill>
                <a:latin typeface="+mj-lt"/>
              </a:rPr>
              <a:t> </a:t>
            </a:r>
            <a:r>
              <a:rPr lang="en-US" sz="5200" dirty="0" err="1" smtClean="0">
                <a:solidFill>
                  <a:srgbClr val="003399"/>
                </a:solidFill>
                <a:latin typeface="+mj-lt"/>
              </a:rPr>
              <a:t>nóng</a:t>
            </a:r>
            <a:r>
              <a:rPr lang="en-US" sz="5200" dirty="0" smtClean="0">
                <a:solidFill>
                  <a:srgbClr val="003399"/>
                </a:solidFill>
                <a:latin typeface="+mj-lt"/>
              </a:rPr>
              <a:t> </a:t>
            </a:r>
            <a:r>
              <a:rPr lang="en-US" sz="5200" dirty="0" err="1" smtClean="0">
                <a:solidFill>
                  <a:srgbClr val="003399"/>
                </a:solidFill>
                <a:latin typeface="+mj-lt"/>
              </a:rPr>
              <a:t>lên</a:t>
            </a:r>
            <a:r>
              <a:rPr lang="en-US" sz="5200" dirty="0" smtClean="0">
                <a:solidFill>
                  <a:srgbClr val="003399"/>
                </a:solidFill>
                <a:latin typeface="+mj-lt"/>
              </a:rPr>
              <a:t> </a:t>
            </a:r>
            <a:r>
              <a:rPr lang="en-US" sz="5200" dirty="0" err="1" smtClean="0">
                <a:solidFill>
                  <a:srgbClr val="003399"/>
                </a:solidFill>
                <a:latin typeface="+mj-lt"/>
              </a:rPr>
              <a:t>cho</a:t>
            </a:r>
            <a:r>
              <a:rPr lang="en-US" sz="5200" dirty="0" smtClean="0">
                <a:solidFill>
                  <a:srgbClr val="003399"/>
                </a:solidFill>
                <a:latin typeface="+mj-lt"/>
              </a:rPr>
              <a:t> </a:t>
            </a:r>
            <a:r>
              <a:rPr lang="en-US" sz="5200" dirty="0" err="1" smtClean="0">
                <a:solidFill>
                  <a:srgbClr val="003399"/>
                </a:solidFill>
                <a:latin typeface="+mj-lt"/>
              </a:rPr>
              <a:t>tim</a:t>
            </a:r>
            <a:r>
              <a:rPr lang="en-US" sz="5200" dirty="0" smtClean="0">
                <a:solidFill>
                  <a:srgbClr val="003399"/>
                </a:solidFill>
                <a:latin typeface="+mj-lt"/>
              </a:rPr>
              <a:t> con </a:t>
            </a:r>
            <a:r>
              <a:rPr lang="en-US" sz="5200" dirty="0" err="1" smtClean="0">
                <a:solidFill>
                  <a:srgbClr val="003399"/>
                </a:solidFill>
                <a:latin typeface="+mj-lt"/>
              </a:rPr>
              <a:t>biết</a:t>
            </a:r>
            <a:r>
              <a:rPr lang="en-US" sz="5200" dirty="0" smtClean="0">
                <a:solidFill>
                  <a:srgbClr val="003399"/>
                </a:solidFill>
                <a:latin typeface="+mj-lt"/>
              </a:rPr>
              <a:t> </a:t>
            </a:r>
            <a:r>
              <a:rPr lang="en-US" sz="5200" dirty="0" err="1" smtClean="0">
                <a:solidFill>
                  <a:srgbClr val="003399"/>
                </a:solidFill>
                <a:latin typeface="+mj-lt"/>
              </a:rPr>
              <a:t>yêu</a:t>
            </a:r>
            <a:r>
              <a:rPr lang="en-US" sz="5200" dirty="0" smtClean="0">
                <a:solidFill>
                  <a:srgbClr val="003399"/>
                </a:solidFill>
                <a:latin typeface="+mj-lt"/>
              </a:rPr>
              <a:t> </a:t>
            </a:r>
            <a:r>
              <a:rPr lang="en-US" sz="5200" dirty="0" err="1" smtClean="0">
                <a:solidFill>
                  <a:srgbClr val="003399"/>
                </a:solidFill>
                <a:latin typeface="+mj-lt"/>
              </a:rPr>
              <a:t>lời</a:t>
            </a:r>
            <a:r>
              <a:rPr lang="en-US" sz="5200" dirty="0" smtClean="0">
                <a:solidFill>
                  <a:srgbClr val="003399"/>
                </a:solidFill>
                <a:latin typeface="+mj-lt"/>
              </a:rPr>
              <a:t>. </a:t>
            </a:r>
            <a:r>
              <a:rPr lang="en-US" sz="5200" dirty="0" err="1" smtClean="0">
                <a:solidFill>
                  <a:srgbClr val="003399"/>
                </a:solidFill>
                <a:latin typeface="+mj-lt"/>
              </a:rPr>
              <a:t>Thắp</a:t>
            </a:r>
            <a:r>
              <a:rPr lang="en-US" sz="5200" dirty="0" smtClean="0">
                <a:solidFill>
                  <a:srgbClr val="003399"/>
                </a:solidFill>
                <a:latin typeface="+mj-lt"/>
              </a:rPr>
              <a:t> </a:t>
            </a:r>
            <a:r>
              <a:rPr lang="en-US" sz="5200" dirty="0" err="1" smtClean="0">
                <a:solidFill>
                  <a:srgbClr val="003399"/>
                </a:solidFill>
                <a:latin typeface="+mj-lt"/>
              </a:rPr>
              <a:t>sáng</a:t>
            </a:r>
            <a:r>
              <a:rPr lang="en-US" sz="5200" dirty="0" smtClean="0">
                <a:solidFill>
                  <a:srgbClr val="003399"/>
                </a:solidFill>
                <a:latin typeface="+mj-lt"/>
              </a:rPr>
              <a:t> </a:t>
            </a:r>
            <a:r>
              <a:rPr lang="en-US" sz="5200" dirty="0" err="1" smtClean="0">
                <a:solidFill>
                  <a:srgbClr val="003399"/>
                </a:solidFill>
                <a:latin typeface="+mj-lt"/>
              </a:rPr>
              <a:t>lên</a:t>
            </a:r>
            <a:r>
              <a:rPr lang="en-US" sz="5200" dirty="0" smtClean="0">
                <a:solidFill>
                  <a:srgbClr val="003399"/>
                </a:solidFill>
                <a:latin typeface="+mj-lt"/>
              </a:rPr>
              <a:t>, </a:t>
            </a:r>
            <a:r>
              <a:rPr lang="en-US" sz="5200" dirty="0" err="1" smtClean="0">
                <a:solidFill>
                  <a:srgbClr val="003399"/>
                </a:solidFill>
                <a:latin typeface="+mj-lt"/>
              </a:rPr>
              <a:t>thắp</a:t>
            </a:r>
            <a:r>
              <a:rPr lang="en-US" sz="5200" dirty="0" smtClean="0">
                <a:solidFill>
                  <a:srgbClr val="003399"/>
                </a:solidFill>
                <a:latin typeface="+mj-lt"/>
              </a:rPr>
              <a:t> </a:t>
            </a:r>
            <a:r>
              <a:rPr lang="en-US" sz="5200" dirty="0" err="1" smtClean="0">
                <a:solidFill>
                  <a:srgbClr val="003399"/>
                </a:solidFill>
                <a:latin typeface="+mj-lt"/>
              </a:rPr>
              <a:t>sáng</a:t>
            </a:r>
            <a:r>
              <a:rPr lang="en-US" sz="5200" dirty="0" smtClean="0">
                <a:solidFill>
                  <a:srgbClr val="003399"/>
                </a:solidFill>
                <a:latin typeface="+mj-lt"/>
              </a:rPr>
              <a:t> </a:t>
            </a:r>
            <a:r>
              <a:rPr lang="en-US" sz="5200" dirty="0" err="1" smtClean="0">
                <a:solidFill>
                  <a:srgbClr val="003399"/>
                </a:solidFill>
                <a:latin typeface="+mj-lt"/>
              </a:rPr>
              <a:t>lên</a:t>
            </a:r>
            <a:r>
              <a:rPr lang="en-US" sz="5200" dirty="0" smtClean="0">
                <a:solidFill>
                  <a:srgbClr val="003399"/>
                </a:solidFill>
                <a:latin typeface="+mj-lt"/>
              </a:rPr>
              <a:t> </a:t>
            </a:r>
            <a:r>
              <a:rPr lang="en-US" sz="5200" dirty="0" err="1" smtClean="0">
                <a:solidFill>
                  <a:srgbClr val="003399"/>
                </a:solidFill>
                <a:latin typeface="+mj-lt"/>
              </a:rPr>
              <a:t>cho</a:t>
            </a:r>
            <a:r>
              <a:rPr lang="en-US" sz="5200" dirty="0" smtClean="0">
                <a:solidFill>
                  <a:srgbClr val="003399"/>
                </a:solidFill>
                <a:latin typeface="+mj-lt"/>
              </a:rPr>
              <a:t> con </a:t>
            </a:r>
            <a:r>
              <a:rPr lang="en-US" sz="5200" dirty="0" err="1" smtClean="0">
                <a:solidFill>
                  <a:srgbClr val="003399"/>
                </a:solidFill>
                <a:latin typeface="+mj-lt"/>
              </a:rPr>
              <a:t>biết</a:t>
            </a:r>
            <a:r>
              <a:rPr lang="en-US" sz="5200" dirty="0" smtClean="0">
                <a:solidFill>
                  <a:srgbClr val="003399"/>
                </a:solidFill>
                <a:latin typeface="+mj-lt"/>
              </a:rPr>
              <a:t> </a:t>
            </a:r>
            <a:r>
              <a:rPr lang="en-US" sz="5200" dirty="0" err="1" smtClean="0">
                <a:solidFill>
                  <a:srgbClr val="003399"/>
                </a:solidFill>
                <a:latin typeface="+mj-lt"/>
              </a:rPr>
              <a:t>sống</a:t>
            </a:r>
            <a:r>
              <a:rPr lang="en-US" sz="5200" dirty="0" smtClean="0">
                <a:solidFill>
                  <a:srgbClr val="003399"/>
                </a:solidFill>
                <a:latin typeface="+mj-lt"/>
              </a:rPr>
              <a:t> </a:t>
            </a:r>
            <a:r>
              <a:rPr lang="en-US" sz="5200" dirty="0" err="1" smtClean="0">
                <a:solidFill>
                  <a:srgbClr val="003399"/>
                </a:solidFill>
                <a:latin typeface="+mj-lt"/>
              </a:rPr>
              <a:t>trong</a:t>
            </a:r>
            <a:r>
              <a:rPr lang="en-US" sz="5200" dirty="0" smtClean="0">
                <a:solidFill>
                  <a:srgbClr val="003399"/>
                </a:solidFill>
                <a:latin typeface="+mj-lt"/>
              </a:rPr>
              <a:t> </a:t>
            </a:r>
            <a:r>
              <a:rPr lang="en-US" sz="5200" dirty="0" err="1" smtClean="0">
                <a:solidFill>
                  <a:srgbClr val="003399"/>
                </a:solidFill>
                <a:latin typeface="+mj-lt"/>
              </a:rPr>
              <a:t>lời</a:t>
            </a:r>
            <a:r>
              <a:rPr lang="en-US" sz="5200" dirty="0" smtClean="0">
                <a:solidFill>
                  <a:srgbClr val="003399"/>
                </a:solidFill>
                <a:latin typeface="+mj-lt"/>
              </a:rPr>
              <a:t> Cha.</a:t>
            </a:r>
            <a:endParaRPr lang="vi-VN" sz="5200" b="0" dirty="0">
              <a:solidFill>
                <a:srgbClr val="003399"/>
              </a:solidFill>
              <a:effectLst/>
              <a:latin typeface="+mj-lt"/>
            </a:endParaRPr>
          </a:p>
        </p:txBody>
      </p:sp>
    </p:spTree>
    <p:extLst>
      <p:ext uri="{BB962C8B-B14F-4D97-AF65-F5344CB8AC3E}">
        <p14:creationId xmlns:p14="http://schemas.microsoft.com/office/powerpoint/2010/main" val="289886589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134029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57550"/>
            <a:ext cx="5367822" cy="2569845"/>
          </a:xfrm>
          <a:prstGeom prst="rect">
            <a:avLst/>
          </a:prstGeom>
        </p:spPr>
      </p:pic>
      <p:sp>
        <p:nvSpPr>
          <p:cNvPr id="4" name="Rectangle 3"/>
          <p:cNvSpPr/>
          <p:nvPr/>
        </p:nvSpPr>
        <p:spPr>
          <a:xfrm>
            <a:off x="0" y="1270"/>
            <a:ext cx="9143999" cy="3046988"/>
          </a:xfrm>
          <a:prstGeom prst="rect">
            <a:avLst/>
          </a:prstGeom>
        </p:spPr>
        <p:txBody>
          <a:bodyPr wrap="square">
            <a:spAutoFit/>
          </a:bodyPr>
          <a:lstStyle/>
          <a:p>
            <a:r>
              <a:rPr lang="vi-VN" sz="3200" u="sng" dirty="0">
                <a:solidFill>
                  <a:srgbClr val="C00000"/>
                </a:solidFill>
              </a:rPr>
              <a:t>Bài đọc </a:t>
            </a:r>
            <a:r>
              <a:rPr lang="vi-VN" sz="3200" u="sng" dirty="0" smtClean="0">
                <a:solidFill>
                  <a:srgbClr val="C00000"/>
                </a:solidFill>
              </a:rPr>
              <a:t>1</a:t>
            </a:r>
            <a:endParaRPr lang="vi-VN" sz="3200" u="sng" dirty="0">
              <a:solidFill>
                <a:srgbClr val="C00000"/>
              </a:solidFill>
            </a:endParaRPr>
          </a:p>
          <a:p>
            <a:r>
              <a:rPr lang="vi-VN" sz="3200" i="1" dirty="0">
                <a:solidFill>
                  <a:srgbClr val="003399"/>
                </a:solidFill>
              </a:rPr>
              <a:t>Con người sống theo tính tự nhiên thì không đón nhận những gì của Thần Khí Thiên Chúa ; con người sống theo Thần Khí thì xét đoán được mọi sự</a:t>
            </a:r>
            <a:r>
              <a:rPr lang="vi-VN" sz="3200" i="1" dirty="0" smtClean="0">
                <a:solidFill>
                  <a:srgbClr val="003399"/>
                </a:solidFill>
              </a:rPr>
              <a:t>.</a:t>
            </a:r>
            <a:endParaRPr lang="vi-VN" sz="3200" i="1" dirty="0">
              <a:solidFill>
                <a:srgbClr val="003399"/>
              </a:solidFill>
            </a:endParaRPr>
          </a:p>
          <a:p>
            <a:r>
              <a:rPr lang="vi-VN" sz="3200" dirty="0">
                <a:solidFill>
                  <a:srgbClr val="C00000"/>
                </a:solidFill>
              </a:rPr>
              <a:t>Bài trích thư thứ nhất của thánh Phao-lô tông đồ gửi tín hữu Cô-rin-tô</a:t>
            </a:r>
            <a:r>
              <a:rPr lang="vi-VN" sz="3200" dirty="0" smtClean="0">
                <a:solidFill>
                  <a:srgbClr val="C00000"/>
                </a:solidFill>
              </a:rPr>
              <a:t>.</a:t>
            </a:r>
          </a:p>
        </p:txBody>
      </p:sp>
    </p:spTree>
    <p:extLst>
      <p:ext uri="{BB962C8B-B14F-4D97-AF65-F5344CB8AC3E}">
        <p14:creationId xmlns:p14="http://schemas.microsoft.com/office/powerpoint/2010/main" val="1144137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1036</Words>
  <Application>Microsoft Office PowerPoint</Application>
  <PresentationFormat>On-screen Show (16:9)</PresentationFormat>
  <Paragraphs>45</Paragraphs>
  <Slides>44</Slides>
  <Notes>2</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44</vt:i4>
      </vt:variant>
    </vt:vector>
  </HeadingPairs>
  <TitlesOfParts>
    <vt:vector size="57" baseType="lpstr">
      <vt:lpstr>Arial</vt:lpstr>
      <vt:lpstr>Calibri</vt:lpstr>
      <vt:lpstr>Times New Roman</vt:lpstr>
      <vt:lpstr>UTM American Sans</vt:lpstr>
      <vt:lpstr>Office Theme</vt:lpstr>
      <vt:lpstr>3_Office Theme</vt:lpstr>
      <vt:lpstr>4_Office Theme</vt:lpstr>
      <vt:lpstr>10_Office Theme</vt:lpstr>
      <vt:lpstr>12_Office Theme</vt:lpstr>
      <vt:lpstr>11_Office Theme</vt:lpstr>
      <vt:lpstr>15_Office Theme</vt:lpstr>
      <vt:lpstr>26_Office Theme</vt:lpstr>
      <vt:lpstr>27_Office Theme</vt:lpstr>
      <vt:lpstr>PowerPoint Presentation</vt:lpstr>
      <vt:lpstr>PowerPoint Presentation</vt:lpstr>
      <vt:lpstr>Ca Nhập Lễ Lời Cha Sơn Ca Linh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Tựa làn trầm hương thơm bay về Thiên đàng. Nguyện tình yêu Chúa thánh hóa cho lễ dâng …</vt:lpstr>
      <vt:lpstr>… Đây bánh thơm hồng, đây chén rượu nồng. Làm thành lễ vật dâng về Cha chí nhân.</vt:lpstr>
      <vt:lpstr>Đk: Chúc tụng Ngài là Chúa Tể càn khôn. Đã rộng tình nuôi sống con từng ngày …</vt:lpstr>
      <vt:lpstr>… Chúc tụng Ngài là Chúa khắp mọi nơi. Chúc tụng Ngài mãi đến muôn muôn đời.</vt:lpstr>
      <vt:lpstr>Tk2: Một niềm thành tâm xin dâng trọn xác hồn. Nguyện từng ngày tháng Chúa thắp nên niềm tin …</vt:lpstr>
      <vt:lpstr>… Cho ước mơ hồng, đẹp lứa tuổi xuân cuộc đời mai ngày xin Ngài thương đỡ nâng.</vt:lpstr>
      <vt:lpstr>Đk: Chúc tụng Ngài là Chúa Tể càn khôn. Đã rộng tình nuôi sống con từng ngày …</vt:lpstr>
      <vt:lpstr>… Chúc tụng Ngài là Chúa khắp mọi nơi. Chúc tụng Ngài mãi đến muôn muôn đời.</vt:lpstr>
      <vt:lpstr>Tk3: Hòa lời trầm ca cao bay về chín tầng. Ngợi mừng Danh Chúa đã khấng ban hồng ân …</vt:lpstr>
      <vt:lpstr>… Muôn tiếng tơ đàn, giọng hát nhịp nhàng làm thành lễ vật dâng về Cha chí nhân.</vt:lpstr>
      <vt:lpstr>Đk: Chúc tụng Ngài là Chúa Tể càn khôn. Đã rộng tình nuôi sống con từng ngày …</vt:lpstr>
      <vt:lpstr>… Chúc tụng Ngài là Chúa khắp mọi nơi. Chúc tụng Ngài mãi đến muôn muôn đời.</vt:lpstr>
      <vt:lpstr>PowerPoint Presentation</vt:lpstr>
      <vt:lpstr>PowerPoint Presentation</vt:lpstr>
      <vt:lpstr>Ca Nguyện Hiệp Lễ Chứng Nhân Tình Yêu Lm. Nguyễn Duy</vt:lpstr>
      <vt:lpstr>Tk1: Khi con nghe tiếng kêu mời gọi con đi gieo niềm tin mới. Con nay như thấy ngỡ ngàng vì Chúa đã đoái thương chọn con. Rồi một ngày Thánh Thần Chúa đã đến thánh hiến con cho Ngài. Sai con đi khắp mọi nơi rắc gieo tin vui cho muôn người.</vt:lpstr>
      <vt:lpstr>Đk: Này đây Chúa ơi con hiến dâng cho Ngài niềm tin tâm tư cùng trái tim nồng cháy. Từ đây hăng say theo bước chân của Ngài trung kiên làm chứng nhân Nước Trời thắp lên hạnh phúc cho muôn người.</vt:lpstr>
      <vt:lpstr>Tk2: Con say sưa với tháng ngày tình yêu cho con nguồn sức sống. Con hân hoan bước trên đường hồng phúc bát ngát xanh đồi nương. Để tìm lại những tình thương quá khứ héo úa trong muôn lòng. Cho quên đi những sầu vương Chúa ôi xin thương ai đoạn trường.</vt:lpstr>
      <vt:lpstr>Đk: Này đây Chúa ơi con hiến dâng cho Ngài niềm tin tâm tư cùng trái tim nồng cháy. Từ đây hăng say theo bước chân của Ngài trung kiên làm chứng nhân Nước Trời thắp lên hạnh phúc cho muôn người.</vt:lpstr>
      <vt:lpstr>Tk3: Trong tâm tư biết bao người ngày đêm cô đơn buồn không nói. Nhưng đâu ai đến với họ để hát tiếng hát trong niềm vui. Vì nhiều người vẫn nghèo đói, thế giới thiếu vắng bao nụ cười. Xin cho nhau những tình thương sớm mai cơn mê đã tan rồi.</vt:lpstr>
      <vt:lpstr>Đk: Này đây Chúa ơi con hiến dâng cho Ngài niềm tin tâm tư cùng trái tim nồng cháy. Từ đây hăng say theo bước chân của Ngài trung kiên làm chứng nhân Nước Trời thắp lên hạnh phúc cho muôn người.</vt:lpstr>
      <vt:lpstr>Tk4: Xin cho con suốt một đời tình yêu cho đi là lẽ sống. Xin cho con biết trung thành hoàn tất những bước chân đẹp xinh. Nguyện một đời con tìm đến, với hết cả những ai chân tình. Để tình người vẫn còn xanh, ngát hương như hoa xuân trên cành.</vt:lpstr>
      <vt:lpstr>Đk: Này đây Chúa ơi con hiến dâng cho Ngài niềm tin tâm tư cùng trái tim nồng cháy. Từ đây hăng say theo bước chân của Ngài trung kiên làm chứng nhân Nước Trời thắp lên hạnh phúc cho muôn người.</vt:lpstr>
      <vt:lpstr>PowerPoint Presentation</vt:lpstr>
      <vt:lpstr>PowerPoint Presentation</vt:lpstr>
      <vt:lpstr>Ca Kết Lễ Cảm Tạ Ơn Chúa Đàm Ninh Hoa</vt:lpstr>
      <vt:lpstr>Đk: Đến muôn đời con cảm tạ ơn Chúa. Đến muôn đời con ngợi khen danh Chúa. (Đến muôn đời) Muôn muôn đời con ca vang tình thương Chúa. Và mãi mãi con nhớ công ơn Người.</vt:lpstr>
      <vt:lpstr>Tk: Vì tình yêu bao la Chúa nâng đỡ con như phượng hoàng tung đôi cánh. Chúa dắt dìu con đi trong ánh sáng Người hạnh phúc nào hơn.</vt:lpstr>
      <vt:lpstr>Đk: Đến muôn đời con cảm tạ ơn Chúa. Đến muôn đời con ngợi khen danh Chúa. (Đến muôn đời) Muôn muôn đời con ca vang tình thương Chúa. Và mãi mãi con nhớ công ơn Người.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78</cp:revision>
  <dcterms:created xsi:type="dcterms:W3CDTF">2022-10-30T00:36:35Z</dcterms:created>
  <dcterms:modified xsi:type="dcterms:W3CDTF">2024-08-28T11:28:04Z</dcterms:modified>
</cp:coreProperties>
</file>