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92" r:id="rId5"/>
    <p:sldMasterId id="2147483840" r:id="rId6"/>
  </p:sldMasterIdLst>
  <p:notesMasterIdLst>
    <p:notesMasterId r:id="rId51"/>
  </p:notesMasterIdLst>
  <p:sldIdLst>
    <p:sldId id="267" r:id="rId7"/>
    <p:sldId id="335" r:id="rId8"/>
    <p:sldId id="379" r:id="rId9"/>
    <p:sldId id="380" r:id="rId10"/>
    <p:sldId id="381" r:id="rId11"/>
    <p:sldId id="382" r:id="rId12"/>
    <p:sldId id="375" r:id="rId13"/>
    <p:sldId id="308" r:id="rId14"/>
    <p:sldId id="271" r:id="rId15"/>
    <p:sldId id="349" r:id="rId16"/>
    <p:sldId id="341" r:id="rId17"/>
    <p:sldId id="383" r:id="rId18"/>
    <p:sldId id="384" r:id="rId19"/>
    <p:sldId id="385" r:id="rId20"/>
    <p:sldId id="386" r:id="rId21"/>
    <p:sldId id="387" r:id="rId22"/>
    <p:sldId id="388" r:id="rId23"/>
    <p:sldId id="389" r:id="rId24"/>
    <p:sldId id="390" r:id="rId25"/>
    <p:sldId id="376"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12" r:id="rId44"/>
    <p:sldId id="377" r:id="rId45"/>
    <p:sldId id="408" r:id="rId46"/>
    <p:sldId id="409" r:id="rId47"/>
    <p:sldId id="410" r:id="rId48"/>
    <p:sldId id="411" r:id="rId49"/>
    <p:sldId id="378"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44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497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937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182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63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765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8175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3416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250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44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0121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08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12440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1504950"/>
            <a:ext cx="9144001" cy="3638550"/>
          </a:xfrm>
        </p:spPr>
        <p:txBody>
          <a:bodyPr>
            <a:normAutofit/>
          </a:bodyPr>
          <a:lstStyle/>
          <a:p>
            <a:pPr>
              <a:lnSpc>
                <a:spcPct val="130000"/>
              </a:lnSpc>
              <a:spcBef>
                <a:spcPts val="0"/>
              </a:spcBef>
            </a:pPr>
            <a:r>
              <a:rPr lang="en-US" sz="4400" b="0" dirty="0" smtClean="0">
                <a:solidFill>
                  <a:srgbClr val="FFFF00"/>
                </a:solidFill>
                <a:effectLst>
                  <a:outerShdw blurRad="38100" dist="38100" dir="2700000" algn="tl">
                    <a:srgbClr val="000000">
                      <a:alpha val="43137"/>
                    </a:srgbClr>
                  </a:outerShdw>
                </a:effectLst>
                <a:latin typeface="+mj-lt"/>
                <a:cs typeface="Times New Roman" pitchFamily="18" charset="0"/>
              </a:rPr>
              <a:t>THỨ </a:t>
            </a:r>
            <a:r>
              <a:rPr lang="en-US" sz="4400" b="0" dirty="0">
                <a:solidFill>
                  <a:srgbClr val="FFFF00"/>
                </a:solidFill>
                <a:effectLst>
                  <a:outerShdw blurRad="38100" dist="38100" dir="2700000" algn="tl">
                    <a:srgbClr val="000000">
                      <a:alpha val="43137"/>
                    </a:srgbClr>
                  </a:outerShdw>
                </a:effectLst>
                <a:latin typeface="+mj-lt"/>
                <a:cs typeface="Times New Roman" pitchFamily="18" charset="0"/>
              </a:rPr>
              <a:t>BA</a:t>
            </a:r>
          </a:p>
          <a:p>
            <a:pPr>
              <a:lnSpc>
                <a:spcPct val="130000"/>
              </a:lnSpc>
              <a:spcBef>
                <a:spcPts val="0"/>
              </a:spcBef>
            </a:pPr>
            <a:r>
              <a:rPr lang="vi-VN" sz="4400" b="0" dirty="0">
                <a:solidFill>
                  <a:srgbClr val="FFFF00"/>
                </a:solidFill>
                <a:effectLst>
                  <a:outerShdw blurRad="38100" dist="38100" dir="2700000" algn="tl">
                    <a:srgbClr val="000000">
                      <a:alpha val="43137"/>
                    </a:srgbClr>
                  </a:outerShdw>
                </a:effectLst>
                <a:latin typeface="+mj-lt"/>
                <a:cs typeface="Times New Roman" pitchFamily="18" charset="0"/>
              </a:rPr>
              <a:t>SAU CHÚA NHẬT X</a:t>
            </a:r>
            <a:r>
              <a:rPr lang="en-US" sz="4400" b="0" dirty="0">
                <a:solidFill>
                  <a:srgbClr val="FFFF00"/>
                </a:solidFill>
                <a:effectLst>
                  <a:outerShdw blurRad="38100" dist="38100" dir="2700000" algn="tl">
                    <a:srgbClr val="000000">
                      <a:alpha val="43137"/>
                    </a:srgbClr>
                  </a:outerShdw>
                </a:effectLst>
                <a:latin typeface="+mj-lt"/>
                <a:cs typeface="Times New Roman" pitchFamily="18" charset="0"/>
              </a:rPr>
              <a:t>XIII</a:t>
            </a:r>
            <a:br>
              <a:rPr lang="en-US" sz="44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4400" b="0" dirty="0">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pic>
        <p:nvPicPr>
          <p:cNvPr id="5" name="Picture 4">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371600" y="438150"/>
            <a:ext cx="6781800" cy="1000901"/>
          </a:xfrm>
          <a:prstGeom prst="rect">
            <a:avLst/>
          </a:prstGeom>
        </p:spPr>
      </p:pic>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343848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0"/>
            <a:ext cx="5486400" cy="4629150"/>
          </a:xfrm>
          <a:prstGeom prst="rect">
            <a:avLst/>
          </a:prstGeom>
        </p:spPr>
        <p:txBody>
          <a:bodyPr wrap="none" anchor="ctr" anchorCtr="0">
            <a:noAutofit/>
          </a:bodyPr>
          <a:lstStyle/>
          <a:p>
            <a:pPr algn="ctr">
              <a:lnSpc>
                <a:spcPct val="13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Dâng</a:t>
            </a:r>
            <a:r>
              <a:rPr lang="en-US" sz="6000" u="sng" dirty="0" smtClean="0">
                <a:solidFill>
                  <a:srgbClr val="FFFF00"/>
                </a:solidFill>
              </a:rPr>
              <a:t> </a:t>
            </a:r>
            <a:r>
              <a:rPr lang="en-US" sz="6000" u="sng" dirty="0" err="1" smtClean="0">
                <a:solidFill>
                  <a:srgbClr val="FFFF00"/>
                </a:solidFill>
              </a:rPr>
              <a:t>Lễ</a:t>
            </a:r>
            <a:endParaRPr lang="en-US" sz="6000" u="sng" dirty="0" smtClean="0">
              <a:solidFill>
                <a:srgbClr val="FFFF00"/>
              </a:solidFill>
            </a:endParaRPr>
          </a:p>
          <a:p>
            <a:pPr algn="ctr">
              <a:lnSpc>
                <a:spcPct val="130000"/>
              </a:lnSpc>
            </a:pPr>
            <a:r>
              <a:rPr lang="en-US" sz="8000" dirty="0" err="1" smtClean="0">
                <a:solidFill>
                  <a:srgbClr val="FFFF00"/>
                </a:solidFill>
              </a:rPr>
              <a:t>Xin</a:t>
            </a:r>
            <a:r>
              <a:rPr lang="en-US" sz="8000" dirty="0" smtClean="0">
                <a:solidFill>
                  <a:srgbClr val="FFFF00"/>
                </a:solidFill>
              </a:rPr>
              <a:t> </a:t>
            </a:r>
            <a:r>
              <a:rPr lang="en-US" sz="8000" dirty="0" err="1" smtClean="0">
                <a:solidFill>
                  <a:srgbClr val="FFFF00"/>
                </a:solidFill>
              </a:rPr>
              <a:t>Dâng</a:t>
            </a:r>
            <a:endParaRPr lang="en-US" sz="8000" dirty="0" smtClean="0">
              <a:solidFill>
                <a:srgbClr val="FFFF00"/>
              </a:solidFill>
            </a:endParaRPr>
          </a:p>
          <a:p>
            <a:pPr algn="ctr">
              <a:lnSpc>
                <a:spcPct val="130000"/>
              </a:lnSpc>
            </a:pPr>
            <a:r>
              <a:rPr lang="en-US" sz="5000" i="1" dirty="0" err="1" smtClean="0">
                <a:solidFill>
                  <a:schemeClr val="bg1"/>
                </a:solidFill>
              </a:rPr>
              <a:t>Ngọc</a:t>
            </a:r>
            <a:r>
              <a:rPr lang="en-US" sz="5000" i="1" dirty="0" smtClean="0">
                <a:solidFill>
                  <a:schemeClr val="bg1"/>
                </a:solidFill>
              </a:rPr>
              <a:t> </a:t>
            </a:r>
            <a:r>
              <a:rPr lang="en-US" sz="5000" i="1" dirty="0" err="1" smtClean="0">
                <a:solidFill>
                  <a:schemeClr val="bg1"/>
                </a:solidFill>
              </a:rPr>
              <a:t>Kôn</a:t>
            </a:r>
            <a:endParaRPr lang="en-US" sz="5000"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pic>
        <p:nvPicPr>
          <p:cNvPr id="6" name="Picture 5">
            <a:extLst>
              <a:ext uri="{FF2B5EF4-FFF2-40B4-BE49-F238E27FC236}">
                <a16:creationId xmlns:a16="http://schemas.microsoft.com/office/drawing/2014/main" xmlns="" id="{7313049C-C6D3-345F-114F-D6545362C39F}"/>
              </a:ext>
            </a:extLst>
          </p:cNvPr>
          <p:cNvPicPr>
            <a:picLocks noChangeAspect="1"/>
          </p:cNvPicPr>
          <p:nvPr/>
        </p:nvPicPr>
        <p:blipFill>
          <a:blip r:embed="rId3"/>
          <a:stretch>
            <a:fillRect/>
          </a:stretch>
        </p:blipFill>
        <p:spPr>
          <a:xfrm>
            <a:off x="4572000" y="4316080"/>
            <a:ext cx="3886200" cy="573550"/>
          </a:xfrm>
          <a:prstGeom prst="rect">
            <a:avLst/>
          </a:prstGeom>
        </p:spPr>
      </p:pic>
    </p:spTree>
    <p:extLst>
      <p:ext uri="{BB962C8B-B14F-4D97-AF65-F5344CB8AC3E}">
        <p14:creationId xmlns:p14="http://schemas.microsoft.com/office/powerpoint/2010/main" val="169387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smtClean="0">
                <a:solidFill>
                  <a:srgbClr val="FFFF00"/>
                </a:solidFill>
                <a:effectLst/>
              </a:rPr>
              <a:t>Tk1:</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a:t>
            </a:r>
            <a:r>
              <a:rPr lang="en-US" sz="5500" dirty="0" err="1" smtClean="0">
                <a:solidFill>
                  <a:schemeClr val="bg1"/>
                </a:solidFill>
              </a:rPr>
              <a:t>lễ</a:t>
            </a:r>
            <a:r>
              <a:rPr lang="en-US" sz="5500" dirty="0" smtClean="0">
                <a:solidFill>
                  <a:schemeClr val="bg1"/>
                </a:solidFill>
              </a:rPr>
              <a:t> </a:t>
            </a:r>
            <a:r>
              <a:rPr lang="en-US" sz="5500" dirty="0" err="1" smtClean="0">
                <a:solidFill>
                  <a:schemeClr val="bg1"/>
                </a:solidFill>
              </a:rPr>
              <a:t>không</a:t>
            </a:r>
            <a:r>
              <a:rPr lang="en-US" sz="5500" dirty="0" smtClean="0">
                <a:solidFill>
                  <a:schemeClr val="bg1"/>
                </a:solidFill>
              </a:rPr>
              <a:t> </a:t>
            </a:r>
            <a:r>
              <a:rPr lang="en-US" sz="5500" dirty="0" err="1" smtClean="0">
                <a:solidFill>
                  <a:schemeClr val="bg1"/>
                </a:solidFill>
              </a:rPr>
              <a:t>hề</a:t>
            </a:r>
            <a:r>
              <a:rPr lang="en-US" sz="5500" dirty="0" smtClean="0">
                <a:solidFill>
                  <a:schemeClr val="bg1"/>
                </a:solidFill>
              </a:rPr>
              <a:t> </a:t>
            </a:r>
            <a:r>
              <a:rPr lang="en-US" sz="5500" dirty="0" err="1" smtClean="0">
                <a:solidFill>
                  <a:schemeClr val="bg1"/>
                </a:solidFill>
              </a:rPr>
              <a:t>ngưng</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tấm</a:t>
            </a:r>
            <a:r>
              <a:rPr lang="en-US" sz="5500" dirty="0" smtClean="0">
                <a:solidFill>
                  <a:schemeClr val="bg1"/>
                </a:solidFill>
              </a:rPr>
              <a:t> </a:t>
            </a:r>
            <a:r>
              <a:rPr lang="en-US" sz="5500" dirty="0" err="1" smtClean="0">
                <a:solidFill>
                  <a:schemeClr val="bg1"/>
                </a:solidFill>
              </a:rPr>
              <a:t>bánh</a:t>
            </a:r>
            <a:r>
              <a:rPr lang="en-US" sz="5500" dirty="0" smtClean="0">
                <a:solidFill>
                  <a:schemeClr val="bg1"/>
                </a:solidFill>
              </a:rPr>
              <a:t> </a:t>
            </a:r>
            <a:r>
              <a:rPr lang="en-US" sz="5500" dirty="0" err="1" smtClean="0">
                <a:solidFill>
                  <a:schemeClr val="bg1"/>
                </a:solidFill>
              </a:rPr>
              <a:t>luôn</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con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nến</a:t>
            </a:r>
            <a:r>
              <a:rPr lang="en-US" sz="5500" dirty="0" smtClean="0">
                <a:solidFill>
                  <a:schemeClr val="bg1"/>
                </a:solidFill>
              </a:rPr>
              <a:t> </a:t>
            </a:r>
            <a:r>
              <a:rPr lang="en-US" sz="5500" dirty="0" err="1" smtClean="0">
                <a:solidFill>
                  <a:schemeClr val="bg1"/>
                </a:solidFill>
              </a:rPr>
              <a:t>luôn</a:t>
            </a:r>
            <a:r>
              <a:rPr lang="en-US" sz="5500" dirty="0" smtClean="0">
                <a:solidFill>
                  <a:schemeClr val="bg1"/>
                </a:solidFill>
              </a:rPr>
              <a:t> </a:t>
            </a:r>
            <a:r>
              <a:rPr lang="en-US" sz="5500" dirty="0" err="1" smtClean="0">
                <a:solidFill>
                  <a:schemeClr val="bg1"/>
                </a:solidFill>
              </a:rPr>
              <a:t>bừng</a:t>
            </a:r>
            <a:r>
              <a:rPr lang="en-US" sz="5500" dirty="0" smtClean="0">
                <a:solidFill>
                  <a:schemeClr val="bg1"/>
                </a:solidFill>
              </a:rPr>
              <a:t> </a:t>
            </a:r>
            <a:r>
              <a:rPr lang="en-US" sz="5500" dirty="0" err="1" smtClean="0">
                <a:solidFill>
                  <a:schemeClr val="bg1"/>
                </a:solidFill>
              </a:rPr>
              <a:t>cháy</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hừng</a:t>
            </a:r>
            <a:r>
              <a:rPr lang="en-US" sz="5500" dirty="0" smtClean="0">
                <a:solidFill>
                  <a:schemeClr val="bg1"/>
                </a:solidFill>
              </a:rPr>
              <a:t> </a:t>
            </a:r>
            <a:r>
              <a:rPr lang="en-US" sz="5500" dirty="0" err="1" smtClean="0">
                <a:solidFill>
                  <a:schemeClr val="bg1"/>
                </a:solidFill>
              </a:rPr>
              <a:t>đông</a:t>
            </a:r>
            <a:r>
              <a:rPr lang="en-US" sz="5500" dirty="0" smtClean="0">
                <a:solidFill>
                  <a:schemeClr val="bg1"/>
                </a:solidFill>
              </a:rPr>
              <a:t>. </a:t>
            </a:r>
            <a:endParaRPr lang="en-US" sz="5500" b="0" dirty="0">
              <a:solidFill>
                <a:schemeClr val="bg1"/>
              </a:solidFill>
              <a:effectLst/>
            </a:endParaRPr>
          </a:p>
        </p:txBody>
      </p:sp>
    </p:spTree>
    <p:extLst>
      <p:ext uri="{BB962C8B-B14F-4D97-AF65-F5344CB8AC3E}">
        <p14:creationId xmlns:p14="http://schemas.microsoft.com/office/powerpoint/2010/main" val="1707301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làn</a:t>
            </a:r>
            <a:r>
              <a:rPr lang="en-US" sz="6000" dirty="0" smtClean="0">
                <a:solidFill>
                  <a:schemeClr val="bg1"/>
                </a:solidFill>
              </a:rPr>
              <a:t> </a:t>
            </a:r>
            <a:r>
              <a:rPr lang="en-US" sz="6000" dirty="0" err="1" smtClean="0">
                <a:solidFill>
                  <a:schemeClr val="bg1"/>
                </a:solidFill>
              </a:rPr>
              <a:t>gió</a:t>
            </a:r>
            <a:r>
              <a:rPr lang="en-US" sz="6000" dirty="0">
                <a:solidFill>
                  <a:schemeClr val="bg1"/>
                </a:solidFill>
              </a:rPr>
              <a:t> </a:t>
            </a:r>
            <a:r>
              <a:rPr lang="en-US" sz="6000" dirty="0" err="1" smtClean="0">
                <a:solidFill>
                  <a:schemeClr val="bg1"/>
                </a:solidFill>
              </a:rPr>
              <a:t>nhẹ</a:t>
            </a:r>
            <a:r>
              <a:rPr lang="en-US" sz="6000" dirty="0" smtClean="0">
                <a:solidFill>
                  <a:schemeClr val="bg1"/>
                </a:solidFill>
              </a:rPr>
              <a:t>, </a:t>
            </a:r>
            <a:r>
              <a:rPr lang="en-US" sz="6000" dirty="0" err="1" smtClean="0">
                <a:solidFill>
                  <a:schemeClr val="bg1"/>
                </a:solidFill>
              </a:rPr>
              <a:t>quyện</a:t>
            </a:r>
            <a:r>
              <a:rPr lang="en-US" sz="6000" dirty="0" smtClean="0">
                <a:solidFill>
                  <a:schemeClr val="bg1"/>
                </a:solidFill>
              </a:rPr>
              <a:t> </a:t>
            </a:r>
            <a:r>
              <a:rPr lang="en-US" sz="6000" dirty="0" err="1" smtClean="0">
                <a:solidFill>
                  <a:schemeClr val="bg1"/>
                </a:solidFill>
              </a:rPr>
              <a:t>làn</a:t>
            </a:r>
            <a:r>
              <a:rPr lang="en-US" sz="6000" dirty="0" smtClean="0">
                <a:solidFill>
                  <a:schemeClr val="bg1"/>
                </a:solidFill>
              </a:rPr>
              <a:t> </a:t>
            </a:r>
            <a:r>
              <a:rPr lang="en-US" sz="6000" dirty="0" err="1" smtClean="0">
                <a:solidFill>
                  <a:schemeClr val="bg1"/>
                </a:solidFill>
              </a:rPr>
              <a:t>hương</a:t>
            </a:r>
            <a:r>
              <a:rPr lang="en-US" sz="6000" dirty="0" smtClean="0">
                <a:solidFill>
                  <a:schemeClr val="bg1"/>
                </a:solidFill>
              </a:rPr>
              <a:t>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con chia </a:t>
            </a:r>
            <a:r>
              <a:rPr lang="en-US" sz="6000" dirty="0" err="1" smtClean="0">
                <a:solidFill>
                  <a:schemeClr val="bg1"/>
                </a:solidFill>
              </a:rPr>
              <a:t>sẻ</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thế</a:t>
            </a:r>
            <a:r>
              <a:rPr lang="en-US" sz="6000" dirty="0">
                <a:solidFill>
                  <a:schemeClr val="bg1"/>
                </a:solidFill>
              </a:rPr>
              <a:t>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4011749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sứ</a:t>
            </a:r>
            <a:r>
              <a:rPr lang="en-US" sz="6000" dirty="0" smtClean="0">
                <a:solidFill>
                  <a:schemeClr val="bg1"/>
                </a:solidFill>
              </a:rPr>
              <a:t> </a:t>
            </a:r>
            <a:r>
              <a:rPr lang="en-US" sz="6000" dirty="0" err="1" smtClean="0">
                <a:solidFill>
                  <a:schemeClr val="bg1"/>
                </a:solidFill>
              </a:rPr>
              <a:t>điệp</a:t>
            </a:r>
            <a:r>
              <a:rPr lang="en-US" sz="6000" dirty="0" smtClean="0">
                <a:solidFill>
                  <a:schemeClr val="bg1"/>
                </a:solidFill>
              </a:rPr>
              <a:t> Tin </a:t>
            </a:r>
            <a:r>
              <a:rPr lang="en-US" sz="6000" dirty="0" err="1" smtClean="0">
                <a:solidFill>
                  <a:schemeClr val="bg1"/>
                </a:solidFill>
              </a:rPr>
              <a:t>Mừng</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dòng</a:t>
            </a:r>
            <a:r>
              <a:rPr lang="en-US" sz="6000" dirty="0" smtClean="0">
                <a:solidFill>
                  <a:schemeClr val="bg1"/>
                </a:solidFill>
              </a:rPr>
              <a:t> </a:t>
            </a:r>
            <a:r>
              <a:rPr lang="en-US" sz="6000" dirty="0" err="1" smtClean="0">
                <a:solidFill>
                  <a:schemeClr val="bg1"/>
                </a:solidFill>
              </a:rPr>
              <a:t>sông</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trần</a:t>
            </a:r>
            <a:r>
              <a:rPr lang="en-US" sz="6000" dirty="0" smtClean="0">
                <a:solidFill>
                  <a:schemeClr val="bg1"/>
                </a:solidFill>
              </a:rPr>
              <a:t> </a:t>
            </a:r>
            <a:r>
              <a:rPr lang="en-US" sz="6000" dirty="0" err="1" smtClean="0">
                <a:solidFill>
                  <a:schemeClr val="bg1"/>
                </a:solidFill>
              </a:rPr>
              <a:t>phù</a:t>
            </a:r>
            <a:r>
              <a:rPr lang="en-US" sz="6000" dirty="0" smtClean="0">
                <a:solidFill>
                  <a:schemeClr val="bg1"/>
                </a:solidFill>
              </a:rPr>
              <a:t> </a:t>
            </a:r>
            <a:r>
              <a:rPr lang="en-US" sz="6000" dirty="0" err="1" smtClean="0">
                <a:solidFill>
                  <a:schemeClr val="bg1"/>
                </a:solidFill>
              </a:rPr>
              <a:t>sa</a:t>
            </a:r>
            <a:r>
              <a:rPr lang="en-US" sz="6000" dirty="0" smtClean="0">
                <a:solidFill>
                  <a:schemeClr val="bg1"/>
                </a:solidFill>
              </a:rPr>
              <a:t> </a:t>
            </a:r>
            <a:r>
              <a:rPr lang="en-US" sz="6000" dirty="0" err="1" smtClean="0">
                <a:solidFill>
                  <a:schemeClr val="bg1"/>
                </a:solidFill>
              </a:rPr>
              <a:t>chứa</a:t>
            </a:r>
            <a:r>
              <a:rPr lang="en-US" sz="6000" dirty="0" smtClean="0">
                <a:solidFill>
                  <a:schemeClr val="bg1"/>
                </a:solidFill>
              </a:rPr>
              <a:t> </a:t>
            </a:r>
            <a:r>
              <a:rPr lang="en-US" sz="6000" dirty="0" err="1" smtClean="0">
                <a:solidFill>
                  <a:schemeClr val="bg1"/>
                </a:solidFill>
              </a:rPr>
              <a:t>chan</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ân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461326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smtClean="0">
                <a:solidFill>
                  <a:srgbClr val="FFFF00"/>
                </a:solidFill>
                <a:effectLst/>
              </a:rPr>
              <a:t>Tk2:</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smtClean="0">
                <a:solidFill>
                  <a:schemeClr val="bg1"/>
                </a:solidFill>
              </a:rPr>
              <a:t>chọn</a:t>
            </a:r>
            <a:r>
              <a:rPr lang="en-US" sz="5100" dirty="0" smtClean="0">
                <a:solidFill>
                  <a:schemeClr val="bg1"/>
                </a:solidFill>
              </a:rPr>
              <a:t> con </a:t>
            </a:r>
            <a:r>
              <a:rPr lang="en-US" sz="5100" dirty="0" err="1" smtClean="0">
                <a:solidFill>
                  <a:schemeClr val="bg1"/>
                </a:solidFill>
              </a:rPr>
              <a:t>tuy</a:t>
            </a:r>
            <a:r>
              <a:rPr lang="en-US" sz="5100" dirty="0" smtClean="0">
                <a:solidFill>
                  <a:schemeClr val="bg1"/>
                </a:solidFill>
              </a:rPr>
              <a:t> con </a:t>
            </a:r>
            <a:r>
              <a:rPr lang="en-US" sz="5100" dirty="0" err="1" smtClean="0">
                <a:solidFill>
                  <a:schemeClr val="bg1"/>
                </a:solidFill>
              </a:rPr>
              <a:t>không</a:t>
            </a:r>
            <a:r>
              <a:rPr lang="en-US" sz="5100" dirty="0" smtClean="0">
                <a:solidFill>
                  <a:schemeClr val="bg1"/>
                </a:solidFill>
              </a:rPr>
              <a:t> </a:t>
            </a:r>
            <a:r>
              <a:rPr lang="en-US" sz="5100" dirty="0" err="1" smtClean="0">
                <a:solidFill>
                  <a:schemeClr val="bg1"/>
                </a:solidFill>
              </a:rPr>
              <a:t>có</a:t>
            </a:r>
            <a:r>
              <a:rPr lang="en-US" sz="5100" dirty="0" smtClean="0">
                <a:solidFill>
                  <a:schemeClr val="bg1"/>
                </a:solidFill>
              </a:rPr>
              <a:t> chi </a:t>
            </a:r>
            <a:r>
              <a:rPr lang="en-US" sz="5100" dirty="0" err="1" smtClean="0">
                <a:solidFill>
                  <a:schemeClr val="bg1"/>
                </a:solidFill>
              </a:rPr>
              <a:t>là</a:t>
            </a:r>
            <a:r>
              <a:rPr lang="en-US" sz="5100" dirty="0" smtClean="0">
                <a:solidFill>
                  <a:schemeClr val="bg1"/>
                </a:solidFill>
              </a:rPr>
              <a:t> </a:t>
            </a:r>
            <a:r>
              <a:rPr lang="en-US" sz="5100" dirty="0" err="1" smtClean="0">
                <a:solidFill>
                  <a:schemeClr val="bg1"/>
                </a:solidFill>
              </a:rPr>
              <a:t>công</a:t>
            </a:r>
            <a:r>
              <a:rPr lang="en-US" sz="5100" dirty="0" smtClean="0">
                <a:solidFill>
                  <a:schemeClr val="bg1"/>
                </a:solidFill>
              </a:rPr>
              <a:t>, con </a:t>
            </a:r>
            <a:r>
              <a:rPr lang="en-US" sz="5100" dirty="0" err="1" smtClean="0">
                <a:solidFill>
                  <a:schemeClr val="bg1"/>
                </a:solidFill>
              </a:rPr>
              <a:t>luôn</a:t>
            </a:r>
            <a:r>
              <a:rPr lang="en-US" sz="5100" dirty="0" smtClean="0">
                <a:solidFill>
                  <a:schemeClr val="bg1"/>
                </a:solidFill>
              </a:rPr>
              <a:t> </a:t>
            </a:r>
            <a:r>
              <a:rPr lang="en-US" sz="5100" dirty="0" err="1" smtClean="0">
                <a:solidFill>
                  <a:schemeClr val="bg1"/>
                </a:solidFill>
              </a:rPr>
              <a:t>không</a:t>
            </a:r>
            <a:r>
              <a:rPr lang="en-US" sz="5100" dirty="0" smtClean="0">
                <a:solidFill>
                  <a:schemeClr val="bg1"/>
                </a:solidFill>
              </a:rPr>
              <a:t> </a:t>
            </a:r>
            <a:r>
              <a:rPr lang="en-US" sz="5100" dirty="0" err="1" smtClean="0">
                <a:solidFill>
                  <a:schemeClr val="bg1"/>
                </a:solidFill>
              </a:rPr>
              <a:t>xứng</a:t>
            </a:r>
            <a:r>
              <a:rPr lang="en-US" sz="5100" dirty="0" smtClean="0">
                <a:solidFill>
                  <a:schemeClr val="bg1"/>
                </a:solidFill>
              </a:rPr>
              <a:t> </a:t>
            </a:r>
            <a:r>
              <a:rPr lang="en-US" sz="5100" dirty="0" err="1" smtClean="0">
                <a:solidFill>
                  <a:schemeClr val="bg1"/>
                </a:solidFill>
              </a:rPr>
              <a:t>như</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smtClean="0">
                <a:solidFill>
                  <a:schemeClr val="bg1"/>
                </a:solidFill>
              </a:rPr>
              <a:t>mong</a:t>
            </a:r>
            <a:r>
              <a:rPr lang="en-US" sz="5100" dirty="0" smtClean="0">
                <a:solidFill>
                  <a:schemeClr val="bg1"/>
                </a:solidFill>
              </a:rPr>
              <a:t>. </a:t>
            </a:r>
            <a:r>
              <a:rPr lang="en-US" sz="5100" dirty="0" err="1" smtClean="0">
                <a:solidFill>
                  <a:schemeClr val="bg1"/>
                </a:solidFill>
              </a:rPr>
              <a:t>Tình</a:t>
            </a:r>
            <a:r>
              <a:rPr lang="en-US" sz="5100" dirty="0" smtClean="0">
                <a:solidFill>
                  <a:schemeClr val="bg1"/>
                </a:solidFill>
              </a:rPr>
              <a:t> con </a:t>
            </a:r>
            <a:r>
              <a:rPr lang="en-US" sz="5100" dirty="0" err="1" smtClean="0">
                <a:solidFill>
                  <a:schemeClr val="bg1"/>
                </a:solidFill>
              </a:rPr>
              <a:t>quá</a:t>
            </a:r>
            <a:r>
              <a:rPr lang="en-US" sz="5100" dirty="0" smtClean="0">
                <a:solidFill>
                  <a:schemeClr val="bg1"/>
                </a:solidFill>
              </a:rPr>
              <a:t> </a:t>
            </a:r>
            <a:r>
              <a:rPr lang="en-US" sz="5100" dirty="0" err="1" smtClean="0">
                <a:solidFill>
                  <a:schemeClr val="bg1"/>
                </a:solidFill>
              </a:rPr>
              <a:t>thiếu</a:t>
            </a:r>
            <a:r>
              <a:rPr lang="en-US" sz="5100" dirty="0" smtClean="0">
                <a:solidFill>
                  <a:schemeClr val="bg1"/>
                </a:solidFill>
              </a:rPr>
              <a:t> </a:t>
            </a:r>
            <a:r>
              <a:rPr lang="en-US" sz="5100" dirty="0" err="1" smtClean="0">
                <a:solidFill>
                  <a:schemeClr val="bg1"/>
                </a:solidFill>
              </a:rPr>
              <a:t>thốn</a:t>
            </a:r>
            <a:r>
              <a:rPr lang="en-US" sz="5100" dirty="0" smtClean="0">
                <a:solidFill>
                  <a:schemeClr val="bg1"/>
                </a:solidFill>
              </a:rPr>
              <a:t> </a:t>
            </a:r>
            <a:r>
              <a:rPr lang="en-US" sz="5100" dirty="0" err="1" smtClean="0">
                <a:solidFill>
                  <a:schemeClr val="bg1"/>
                </a:solidFill>
              </a:rPr>
              <a:t>để</a:t>
            </a:r>
            <a:r>
              <a:rPr lang="en-US" sz="5100" dirty="0" smtClean="0">
                <a:solidFill>
                  <a:schemeClr val="bg1"/>
                </a:solidFill>
              </a:rPr>
              <a:t> </a:t>
            </a:r>
            <a:r>
              <a:rPr lang="en-US" sz="5100" dirty="0" err="1" smtClean="0">
                <a:solidFill>
                  <a:schemeClr val="bg1"/>
                </a:solidFill>
              </a:rPr>
              <a:t>đền</a:t>
            </a:r>
            <a:r>
              <a:rPr lang="en-US" sz="5100" dirty="0" smtClean="0">
                <a:solidFill>
                  <a:schemeClr val="bg1"/>
                </a:solidFill>
              </a:rPr>
              <a:t> </a:t>
            </a:r>
            <a:r>
              <a:rPr lang="en-US" sz="5100" dirty="0" err="1" smtClean="0">
                <a:solidFill>
                  <a:schemeClr val="bg1"/>
                </a:solidFill>
              </a:rPr>
              <a:t>đáp</a:t>
            </a:r>
            <a:r>
              <a:rPr lang="en-US" sz="5100" dirty="0" smtClean="0">
                <a:solidFill>
                  <a:schemeClr val="bg1"/>
                </a:solidFill>
              </a:rPr>
              <a:t> </a:t>
            </a:r>
            <a:r>
              <a:rPr lang="en-US" sz="5100" dirty="0" err="1" smtClean="0">
                <a:solidFill>
                  <a:schemeClr val="bg1"/>
                </a:solidFill>
              </a:rPr>
              <a:t>như</a:t>
            </a:r>
            <a:r>
              <a:rPr lang="en-US" sz="5100" dirty="0" smtClean="0">
                <a:solidFill>
                  <a:schemeClr val="bg1"/>
                </a:solidFill>
              </a:rPr>
              <a:t> </a:t>
            </a:r>
            <a:r>
              <a:rPr lang="en-US" sz="5100" dirty="0" err="1" smtClean="0">
                <a:solidFill>
                  <a:schemeClr val="bg1"/>
                </a:solidFill>
              </a:rPr>
              <a:t>giọt</a:t>
            </a:r>
            <a:r>
              <a:rPr lang="en-US" sz="5100" dirty="0" smtClean="0">
                <a:solidFill>
                  <a:schemeClr val="bg1"/>
                </a:solidFill>
              </a:rPr>
              <a:t> </a:t>
            </a:r>
            <a:r>
              <a:rPr lang="en-US" sz="5100" dirty="0" err="1" smtClean="0">
                <a:solidFill>
                  <a:schemeClr val="bg1"/>
                </a:solidFill>
              </a:rPr>
              <a:t>nước</a:t>
            </a:r>
            <a:r>
              <a:rPr lang="en-US" sz="5100" dirty="0" smtClean="0">
                <a:solidFill>
                  <a:schemeClr val="bg1"/>
                </a:solidFill>
              </a:rPr>
              <a:t> </a:t>
            </a:r>
            <a:r>
              <a:rPr lang="en-US" sz="5100" dirty="0" err="1" smtClean="0">
                <a:solidFill>
                  <a:schemeClr val="bg1"/>
                </a:solidFill>
              </a:rPr>
              <a:t>sánh</a:t>
            </a:r>
            <a:r>
              <a:rPr lang="en-US" sz="5100" dirty="0" smtClean="0">
                <a:solidFill>
                  <a:schemeClr val="bg1"/>
                </a:solidFill>
              </a:rPr>
              <a:t> </a:t>
            </a:r>
            <a:r>
              <a:rPr lang="en-US" sz="5100" dirty="0" err="1" smtClean="0">
                <a:solidFill>
                  <a:schemeClr val="bg1"/>
                </a:solidFill>
              </a:rPr>
              <a:t>như</a:t>
            </a:r>
            <a:r>
              <a:rPr lang="en-US" sz="5100" dirty="0" smtClean="0">
                <a:solidFill>
                  <a:schemeClr val="bg1"/>
                </a:solidFill>
              </a:rPr>
              <a:t> </a:t>
            </a:r>
            <a:r>
              <a:rPr lang="en-US" sz="5100" dirty="0" err="1" smtClean="0">
                <a:solidFill>
                  <a:schemeClr val="bg1"/>
                </a:solidFill>
              </a:rPr>
              <a:t>biển</a:t>
            </a:r>
            <a:r>
              <a:rPr lang="en-US" sz="5100" dirty="0" smtClean="0">
                <a:solidFill>
                  <a:schemeClr val="bg1"/>
                </a:solidFill>
              </a:rPr>
              <a:t> </a:t>
            </a:r>
            <a:r>
              <a:rPr lang="en-US" sz="5100" dirty="0" err="1" smtClean="0">
                <a:solidFill>
                  <a:schemeClr val="bg1"/>
                </a:solidFill>
              </a:rPr>
              <a:t>Đông</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3190121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làn</a:t>
            </a:r>
            <a:r>
              <a:rPr lang="en-US" sz="6000" dirty="0" smtClean="0">
                <a:solidFill>
                  <a:schemeClr val="bg1"/>
                </a:solidFill>
              </a:rPr>
              <a:t> </a:t>
            </a:r>
            <a:r>
              <a:rPr lang="en-US" sz="6000" dirty="0" err="1" smtClean="0">
                <a:solidFill>
                  <a:schemeClr val="bg1"/>
                </a:solidFill>
              </a:rPr>
              <a:t>gió</a:t>
            </a:r>
            <a:r>
              <a:rPr lang="en-US" sz="6000" dirty="0">
                <a:solidFill>
                  <a:schemeClr val="bg1"/>
                </a:solidFill>
              </a:rPr>
              <a:t> </a:t>
            </a:r>
            <a:r>
              <a:rPr lang="en-US" sz="6000" dirty="0" err="1" smtClean="0">
                <a:solidFill>
                  <a:schemeClr val="bg1"/>
                </a:solidFill>
              </a:rPr>
              <a:t>nhẹ</a:t>
            </a:r>
            <a:r>
              <a:rPr lang="en-US" sz="6000" dirty="0" smtClean="0">
                <a:solidFill>
                  <a:schemeClr val="bg1"/>
                </a:solidFill>
              </a:rPr>
              <a:t>, </a:t>
            </a:r>
            <a:r>
              <a:rPr lang="en-US" sz="6000" dirty="0" err="1" smtClean="0">
                <a:solidFill>
                  <a:schemeClr val="bg1"/>
                </a:solidFill>
              </a:rPr>
              <a:t>quyện</a:t>
            </a:r>
            <a:r>
              <a:rPr lang="en-US" sz="6000" dirty="0" smtClean="0">
                <a:solidFill>
                  <a:schemeClr val="bg1"/>
                </a:solidFill>
              </a:rPr>
              <a:t> </a:t>
            </a:r>
            <a:r>
              <a:rPr lang="en-US" sz="6000" dirty="0" err="1" smtClean="0">
                <a:solidFill>
                  <a:schemeClr val="bg1"/>
                </a:solidFill>
              </a:rPr>
              <a:t>làn</a:t>
            </a:r>
            <a:r>
              <a:rPr lang="en-US" sz="6000" dirty="0" smtClean="0">
                <a:solidFill>
                  <a:schemeClr val="bg1"/>
                </a:solidFill>
              </a:rPr>
              <a:t> </a:t>
            </a:r>
            <a:r>
              <a:rPr lang="en-US" sz="6000" dirty="0" err="1" smtClean="0">
                <a:solidFill>
                  <a:schemeClr val="bg1"/>
                </a:solidFill>
              </a:rPr>
              <a:t>hương</a:t>
            </a:r>
            <a:r>
              <a:rPr lang="en-US" sz="6000" dirty="0" smtClean="0">
                <a:solidFill>
                  <a:schemeClr val="bg1"/>
                </a:solidFill>
              </a:rPr>
              <a:t>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con chia </a:t>
            </a:r>
            <a:r>
              <a:rPr lang="en-US" sz="6000" dirty="0" err="1" smtClean="0">
                <a:solidFill>
                  <a:schemeClr val="bg1"/>
                </a:solidFill>
              </a:rPr>
              <a:t>sẻ</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thế</a:t>
            </a:r>
            <a:r>
              <a:rPr lang="en-US" sz="6000" dirty="0">
                <a:solidFill>
                  <a:schemeClr val="bg1"/>
                </a:solidFill>
              </a:rPr>
              <a:t>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3280777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sứ</a:t>
            </a:r>
            <a:r>
              <a:rPr lang="en-US" sz="6000" dirty="0" smtClean="0">
                <a:solidFill>
                  <a:schemeClr val="bg1"/>
                </a:solidFill>
              </a:rPr>
              <a:t> </a:t>
            </a:r>
            <a:r>
              <a:rPr lang="en-US" sz="6000" dirty="0" err="1" smtClean="0">
                <a:solidFill>
                  <a:schemeClr val="bg1"/>
                </a:solidFill>
              </a:rPr>
              <a:t>điệp</a:t>
            </a:r>
            <a:r>
              <a:rPr lang="en-US" sz="6000" dirty="0" smtClean="0">
                <a:solidFill>
                  <a:schemeClr val="bg1"/>
                </a:solidFill>
              </a:rPr>
              <a:t> Tin </a:t>
            </a:r>
            <a:r>
              <a:rPr lang="en-US" sz="6000" dirty="0" err="1" smtClean="0">
                <a:solidFill>
                  <a:schemeClr val="bg1"/>
                </a:solidFill>
              </a:rPr>
              <a:t>Mừng</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dòng</a:t>
            </a:r>
            <a:r>
              <a:rPr lang="en-US" sz="6000" dirty="0" smtClean="0">
                <a:solidFill>
                  <a:schemeClr val="bg1"/>
                </a:solidFill>
              </a:rPr>
              <a:t> </a:t>
            </a:r>
            <a:r>
              <a:rPr lang="en-US" sz="6000" dirty="0" err="1" smtClean="0">
                <a:solidFill>
                  <a:schemeClr val="bg1"/>
                </a:solidFill>
              </a:rPr>
              <a:t>sông</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trần</a:t>
            </a:r>
            <a:r>
              <a:rPr lang="en-US" sz="6000" dirty="0" smtClean="0">
                <a:solidFill>
                  <a:schemeClr val="bg1"/>
                </a:solidFill>
              </a:rPr>
              <a:t> </a:t>
            </a:r>
            <a:r>
              <a:rPr lang="en-US" sz="6000" dirty="0" err="1" smtClean="0">
                <a:solidFill>
                  <a:schemeClr val="bg1"/>
                </a:solidFill>
              </a:rPr>
              <a:t>phù</a:t>
            </a:r>
            <a:r>
              <a:rPr lang="en-US" sz="6000" dirty="0" smtClean="0">
                <a:solidFill>
                  <a:schemeClr val="bg1"/>
                </a:solidFill>
              </a:rPr>
              <a:t> </a:t>
            </a:r>
            <a:r>
              <a:rPr lang="en-US" sz="6000" dirty="0" err="1" smtClean="0">
                <a:solidFill>
                  <a:schemeClr val="bg1"/>
                </a:solidFill>
              </a:rPr>
              <a:t>sa</a:t>
            </a:r>
            <a:r>
              <a:rPr lang="en-US" sz="6000" dirty="0" smtClean="0">
                <a:solidFill>
                  <a:schemeClr val="bg1"/>
                </a:solidFill>
              </a:rPr>
              <a:t> </a:t>
            </a:r>
            <a:r>
              <a:rPr lang="en-US" sz="6000" dirty="0" err="1" smtClean="0">
                <a:solidFill>
                  <a:schemeClr val="bg1"/>
                </a:solidFill>
              </a:rPr>
              <a:t>chứa</a:t>
            </a:r>
            <a:r>
              <a:rPr lang="en-US" sz="6000" dirty="0" smtClean="0">
                <a:solidFill>
                  <a:schemeClr val="bg1"/>
                </a:solidFill>
              </a:rPr>
              <a:t> </a:t>
            </a:r>
            <a:r>
              <a:rPr lang="en-US" sz="6000" dirty="0" err="1" smtClean="0">
                <a:solidFill>
                  <a:schemeClr val="bg1"/>
                </a:solidFill>
              </a:rPr>
              <a:t>chan</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ân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12410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77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860451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044490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324349"/>
          </a:xfrm>
        </p:spPr>
        <p:txBody>
          <a:bodyPr>
            <a:normAutofit/>
          </a:bodyPr>
          <a:lstStyle/>
          <a:p>
            <a:pPr>
              <a:lnSpc>
                <a:spcPct val="120000"/>
              </a:lnSpc>
            </a:pPr>
            <a:r>
              <a:rPr lang="en-US" sz="6000" b="0" u="sng" dirty="0">
                <a:solidFill>
                  <a:srgbClr val="FFFF00"/>
                </a:solidFill>
                <a:effectLst/>
                <a:latin typeface="+mj-lt"/>
              </a:rPr>
              <a:t>Ca </a:t>
            </a:r>
            <a:r>
              <a:rPr lang="en-US" sz="6000" b="0" u="sng" dirty="0" err="1">
                <a:solidFill>
                  <a:srgbClr val="FFFF00"/>
                </a:solidFill>
                <a:effectLst/>
                <a:latin typeface="+mj-lt"/>
              </a:rPr>
              <a:t>Nguyện</a:t>
            </a:r>
            <a:r>
              <a:rPr lang="en-US" sz="6000" b="0" u="sng" dirty="0">
                <a:solidFill>
                  <a:srgbClr val="FFFF00"/>
                </a:solidFill>
                <a:effectLst/>
                <a:latin typeface="+mj-lt"/>
              </a:rPr>
              <a:t> </a:t>
            </a:r>
            <a:r>
              <a:rPr lang="en-US" sz="6000" b="0" u="sng" dirty="0" err="1">
                <a:solidFill>
                  <a:srgbClr val="FFFF00"/>
                </a:solidFill>
                <a:effectLst/>
                <a:latin typeface="+mj-lt"/>
              </a:rPr>
              <a:t>Hiệp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7200" b="0" dirty="0" err="1" smtClean="0">
                <a:solidFill>
                  <a:srgbClr val="FFFF00"/>
                </a:solidFill>
                <a:effectLst/>
                <a:latin typeface="+mj-lt"/>
              </a:rPr>
              <a:t>Lắng</a:t>
            </a:r>
            <a:r>
              <a:rPr lang="en-US" sz="7200" b="0" dirty="0" smtClean="0">
                <a:solidFill>
                  <a:srgbClr val="FFFF00"/>
                </a:solidFill>
                <a:effectLst/>
                <a:latin typeface="+mj-lt"/>
              </a:rPr>
              <a:t> </a:t>
            </a:r>
            <a:r>
              <a:rPr lang="en-US" sz="7200" b="0" dirty="0" err="1" smtClean="0">
                <a:solidFill>
                  <a:srgbClr val="FFFF00"/>
                </a:solidFill>
                <a:effectLst/>
                <a:latin typeface="+mj-lt"/>
              </a:rPr>
              <a:t>Nghe</a:t>
            </a:r>
            <a:r>
              <a:rPr lang="en-US" sz="7200" b="0" dirty="0" smtClean="0">
                <a:solidFill>
                  <a:srgbClr val="FFFF00"/>
                </a:solidFill>
                <a:effectLst/>
                <a:latin typeface="+mj-lt"/>
              </a:rPr>
              <a:t> </a:t>
            </a:r>
            <a:r>
              <a:rPr lang="en-US" sz="7200" b="0" dirty="0" err="1" smtClean="0">
                <a:solidFill>
                  <a:srgbClr val="FFFF00"/>
                </a:solidFill>
                <a:effectLst/>
                <a:latin typeface="+mj-lt"/>
              </a:rPr>
              <a:t>Lời</a:t>
            </a:r>
            <a:r>
              <a:rPr lang="en-US" sz="7200" b="0" dirty="0" smtClean="0">
                <a:solidFill>
                  <a:srgbClr val="FFFF00"/>
                </a:solidFill>
                <a:effectLst/>
                <a:latin typeface="+mj-lt"/>
              </a:rPr>
              <a:t> </a:t>
            </a:r>
            <a:r>
              <a:rPr lang="en-US" sz="7200" b="0" dirty="0" err="1" smtClean="0">
                <a:solidFill>
                  <a:srgbClr val="FFFF00"/>
                </a:solidFill>
                <a:effectLst/>
                <a:latin typeface="+mj-lt"/>
              </a:rPr>
              <a:t>Chúa</a:t>
            </a:r>
            <a:r>
              <a:rPr lang="en-US" sz="7200" b="0" dirty="0" smtClean="0">
                <a:solidFill>
                  <a:srgbClr val="FFFF00"/>
                </a:solidFill>
                <a:effectLst/>
                <a:latin typeface="+mj-lt"/>
              </a:rPr>
              <a:t/>
            </a:r>
            <a:br>
              <a:rPr lang="en-US" sz="7200" b="0" dirty="0" smtClean="0">
                <a:solidFill>
                  <a:srgbClr val="FFFF00"/>
                </a:solidFill>
                <a:effectLst/>
                <a:latin typeface="+mj-lt"/>
              </a:rPr>
            </a:br>
            <a:r>
              <a:rPr lang="en-US" sz="6000" b="0" i="1" dirty="0" err="1" smtClean="0">
                <a:solidFill>
                  <a:schemeClr val="bg1"/>
                </a:solidFill>
                <a:effectLst/>
                <a:latin typeface="+mj-lt"/>
              </a:rPr>
              <a:t>Nguyễn</a:t>
            </a:r>
            <a:r>
              <a:rPr lang="en-US" sz="6000" b="0" i="1" dirty="0" smtClean="0">
                <a:solidFill>
                  <a:schemeClr val="bg1"/>
                </a:solidFill>
                <a:effectLst/>
                <a:latin typeface="+mj-lt"/>
              </a:rPr>
              <a:t> </a:t>
            </a:r>
            <a:r>
              <a:rPr lang="en-US" sz="6000" b="0" i="1" dirty="0" err="1" smtClean="0">
                <a:solidFill>
                  <a:schemeClr val="bg1"/>
                </a:solidFill>
                <a:effectLst/>
                <a:latin typeface="+mj-lt"/>
              </a:rPr>
              <a:t>Duy</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2248617" y="4171950"/>
            <a:ext cx="4646766" cy="685800"/>
          </a:xfrm>
          <a:prstGeom prst="rect">
            <a:avLst/>
          </a:prstGeom>
        </p:spPr>
      </p:pic>
    </p:spTree>
    <p:extLst>
      <p:ext uri="{BB962C8B-B14F-4D97-AF65-F5344CB8AC3E}">
        <p14:creationId xmlns:p14="http://schemas.microsoft.com/office/powerpoint/2010/main" val="583011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a:solidFill>
                  <a:srgbClr val="FFFF00"/>
                </a:solidFill>
                <a:effectLst/>
              </a:rPr>
              <a:t>Tk1:</a:t>
            </a:r>
            <a:r>
              <a:rPr lang="en-US" sz="5500" b="0" dirty="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gọi</a:t>
            </a:r>
            <a:r>
              <a:rPr lang="en-US" sz="5500" dirty="0" smtClean="0">
                <a:solidFill>
                  <a:schemeClr val="bg1"/>
                </a:solidFill>
              </a:rPr>
              <a:t> con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đêm</a:t>
            </a:r>
            <a:r>
              <a:rPr lang="en-US" sz="5500" dirty="0" smtClean="0">
                <a:solidFill>
                  <a:schemeClr val="bg1"/>
                </a:solidFill>
              </a:rPr>
              <a:t> </a:t>
            </a:r>
            <a:r>
              <a:rPr lang="en-US" sz="5500" dirty="0" err="1" smtClean="0">
                <a:solidFill>
                  <a:schemeClr val="bg1"/>
                </a:solidFill>
              </a:rPr>
              <a:t>tối</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dạy</a:t>
            </a:r>
            <a:r>
              <a:rPr lang="en-US" sz="5500" dirty="0" smtClean="0">
                <a:solidFill>
                  <a:schemeClr val="bg1"/>
                </a:solidFill>
              </a:rPr>
              <a:t> con </a:t>
            </a:r>
            <a:r>
              <a:rPr lang="en-US" sz="5500" dirty="0" err="1" smtClean="0">
                <a:solidFill>
                  <a:schemeClr val="bg1"/>
                </a:solidFill>
              </a:rPr>
              <a:t>lúc</a:t>
            </a:r>
            <a:r>
              <a:rPr lang="en-US" sz="5500" dirty="0" smtClean="0">
                <a:solidFill>
                  <a:schemeClr val="bg1"/>
                </a:solidFill>
              </a:rPr>
              <a:t> </a:t>
            </a:r>
            <a:r>
              <a:rPr lang="en-US" sz="5500" dirty="0" err="1" smtClean="0">
                <a:solidFill>
                  <a:schemeClr val="bg1"/>
                </a:solidFill>
              </a:rPr>
              <a:t>lẻ</a:t>
            </a:r>
            <a:r>
              <a:rPr lang="en-US" sz="5500" dirty="0" smtClean="0">
                <a:solidFill>
                  <a:schemeClr val="bg1"/>
                </a:solidFill>
              </a:rPr>
              <a:t> </a:t>
            </a:r>
            <a:r>
              <a:rPr lang="en-US" sz="5500" dirty="0" err="1" smtClean="0">
                <a:solidFill>
                  <a:schemeClr val="bg1"/>
                </a:solidFill>
              </a:rPr>
              <a:t>loi</a:t>
            </a:r>
            <a:r>
              <a:rPr lang="en-US" sz="5500" dirty="0">
                <a:solidFill>
                  <a:schemeClr val="bg1"/>
                </a:solidFill>
              </a:rPr>
              <a:t> </a:t>
            </a:r>
            <a:r>
              <a:rPr lang="en-US" sz="5500" dirty="0" smtClean="0">
                <a:solidFill>
                  <a:srgbClr val="FFFF00"/>
                </a:solidFill>
              </a:rPr>
              <a:t>…</a:t>
            </a:r>
            <a:endParaRPr lang="vi-VN" sz="5500" b="0" dirty="0">
              <a:solidFill>
                <a:srgbClr val="FFFF00"/>
              </a:solidFill>
              <a:effectLst/>
            </a:endParaRPr>
          </a:p>
        </p:txBody>
      </p:sp>
    </p:spTree>
    <p:extLst>
      <p:ext uri="{BB962C8B-B14F-4D97-AF65-F5344CB8AC3E}">
        <p14:creationId xmlns:p14="http://schemas.microsoft.com/office/powerpoint/2010/main" val="588907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dirty="0">
                <a:solidFill>
                  <a:srgbClr val="FFFF00"/>
                </a:solidFill>
              </a:rPr>
              <a:t>…</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cất</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trả</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vừa</a:t>
            </a:r>
            <a:r>
              <a:rPr lang="en-US" sz="5500" dirty="0" smtClean="0">
                <a:solidFill>
                  <a:schemeClr val="bg1"/>
                </a:solidFill>
              </a:rPr>
              <a:t> </a:t>
            </a:r>
            <a:r>
              <a:rPr lang="en-US" sz="5500" dirty="0" err="1" smtClean="0">
                <a:solidFill>
                  <a:schemeClr val="bg1"/>
                </a:solidFill>
              </a:rPr>
              <a:t>khi</a:t>
            </a:r>
            <a:r>
              <a:rPr lang="en-US" sz="5500" dirty="0" smtClean="0">
                <a:solidFill>
                  <a:schemeClr val="bg1"/>
                </a:solidFill>
              </a:rPr>
              <a:t> con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thân</a:t>
            </a:r>
            <a:r>
              <a:rPr lang="en-US" sz="5500" dirty="0" smtClean="0">
                <a:solidFill>
                  <a:schemeClr val="bg1"/>
                </a:solidFill>
              </a:rPr>
              <a:t> </a:t>
            </a:r>
            <a:r>
              <a:rPr lang="en-US" sz="5500" dirty="0" err="1" smtClean="0">
                <a:solidFill>
                  <a:schemeClr val="bg1"/>
                </a:solidFill>
              </a:rPr>
              <a:t>thưa</a:t>
            </a:r>
            <a:r>
              <a:rPr lang="en-US" sz="5500" dirty="0" smtClean="0">
                <a:solidFill>
                  <a:schemeClr val="bg1"/>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chi.</a:t>
            </a:r>
            <a:endParaRPr lang="vi-VN" sz="5500" b="0" dirty="0">
              <a:solidFill>
                <a:schemeClr val="bg1"/>
              </a:solidFill>
              <a:effectLst/>
            </a:endParaRPr>
          </a:p>
        </p:txBody>
      </p:sp>
    </p:spTree>
    <p:extLst>
      <p:ext uri="{BB962C8B-B14F-4D97-AF65-F5344CB8AC3E}">
        <p14:creationId xmlns:p14="http://schemas.microsoft.com/office/powerpoint/2010/main" val="4168893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a:solidFill>
                  <a:schemeClr val="bg1"/>
                </a:solidFill>
              </a:rPr>
              <a:t> </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306237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dirty="0">
                <a:solidFill>
                  <a:srgbClr val="FFFF00"/>
                </a:solidFill>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897037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Tk2:</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dạy</a:t>
            </a:r>
            <a:r>
              <a:rPr lang="en-US" sz="5500" dirty="0" smtClean="0">
                <a:solidFill>
                  <a:schemeClr val="bg1"/>
                </a:solidFill>
              </a:rPr>
              <a:t> con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từng</a:t>
            </a:r>
            <a:r>
              <a:rPr lang="en-US" sz="5500" dirty="0" smtClean="0">
                <a:solidFill>
                  <a:schemeClr val="bg1"/>
                </a:solidFill>
              </a:rPr>
              <a:t> </a:t>
            </a:r>
            <a:r>
              <a:rPr lang="en-US" sz="5500" dirty="0" err="1" smtClean="0">
                <a:solidFill>
                  <a:schemeClr val="bg1"/>
                </a:solidFill>
              </a:rPr>
              <a:t>theo</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a:solidFill>
                  <a:srgbClr val="FFFF00"/>
                </a:solidFill>
              </a:rPr>
              <a:t>…</a:t>
            </a:r>
            <a:endParaRPr lang="vi-VN" sz="5500" b="0" dirty="0">
              <a:solidFill>
                <a:schemeClr val="bg1"/>
              </a:solidFill>
              <a:effectLst/>
            </a:endParaRPr>
          </a:p>
        </p:txBody>
      </p:sp>
    </p:spTree>
    <p:extLst>
      <p:ext uri="{BB962C8B-B14F-4D97-AF65-F5344CB8AC3E}">
        <p14:creationId xmlns:p14="http://schemas.microsoft.com/office/powerpoint/2010/main" val="1123439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dirty="0">
                <a:solidFill>
                  <a:srgbClr val="FFFF00"/>
                </a:solidFill>
              </a:rPr>
              <a:t>…</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sẵn</a:t>
            </a:r>
            <a:r>
              <a:rPr lang="en-US" sz="5500" dirty="0" smtClean="0">
                <a:solidFill>
                  <a:schemeClr val="bg1"/>
                </a:solidFill>
              </a:rPr>
              <a:t> </a:t>
            </a:r>
            <a:r>
              <a:rPr lang="en-US" sz="5500" dirty="0" err="1" smtClean="0">
                <a:solidFill>
                  <a:schemeClr val="bg1"/>
                </a:solidFill>
              </a:rPr>
              <a:t>sàng</a:t>
            </a:r>
            <a:r>
              <a:rPr lang="en-US" sz="5500" dirty="0" smtClean="0">
                <a:solidFill>
                  <a:schemeClr val="bg1"/>
                </a:solidFill>
              </a:rPr>
              <a:t> </a:t>
            </a:r>
            <a:r>
              <a:rPr lang="en-US" sz="5500" dirty="0" err="1" smtClean="0">
                <a:solidFill>
                  <a:schemeClr val="bg1"/>
                </a:solidFill>
              </a:rPr>
              <a:t>chờ</a:t>
            </a:r>
            <a:r>
              <a:rPr lang="en-US" sz="5500" dirty="0" smtClean="0">
                <a:solidFill>
                  <a:schemeClr val="bg1"/>
                </a:solidFill>
              </a:rPr>
              <a:t> </a:t>
            </a:r>
            <a:r>
              <a:rPr lang="en-US" sz="5500" dirty="0" err="1" smtClean="0">
                <a:solidFill>
                  <a:schemeClr val="bg1"/>
                </a:solidFill>
              </a:rPr>
              <a:t>đợi</a:t>
            </a:r>
            <a:r>
              <a:rPr lang="en-US" sz="5500" dirty="0" smtClean="0">
                <a:solidFill>
                  <a:schemeClr val="bg1"/>
                </a:solidFill>
              </a:rPr>
              <a:t> </a:t>
            </a:r>
            <a:r>
              <a:rPr lang="en-US" sz="5500" dirty="0" err="1" smtClean="0">
                <a:solidFill>
                  <a:schemeClr val="bg1"/>
                </a:solidFill>
              </a:rPr>
              <a:t>và</a:t>
            </a:r>
            <a:r>
              <a:rPr lang="en-US" sz="5500" dirty="0" smtClean="0">
                <a:solidFill>
                  <a:schemeClr val="bg1"/>
                </a:solidFill>
              </a:rPr>
              <a:t> </a:t>
            </a:r>
            <a:r>
              <a:rPr lang="en-US" sz="5500" dirty="0" err="1" smtClean="0">
                <a:solidFill>
                  <a:schemeClr val="bg1"/>
                </a:solidFill>
              </a:rPr>
              <a:t>vâng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theo</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sẵn</a:t>
            </a:r>
            <a:r>
              <a:rPr lang="en-US" sz="5500" dirty="0" smtClean="0">
                <a:solidFill>
                  <a:schemeClr val="bg1"/>
                </a:solidFill>
              </a:rPr>
              <a:t> </a:t>
            </a:r>
            <a:r>
              <a:rPr lang="en-US" sz="5500" dirty="0" err="1" smtClean="0">
                <a:solidFill>
                  <a:schemeClr val="bg1"/>
                </a:solidFill>
              </a:rPr>
              <a:t>sàng</a:t>
            </a:r>
            <a:r>
              <a:rPr lang="en-US" sz="5500" dirty="0" smtClean="0">
                <a:solidFill>
                  <a:schemeClr val="bg1"/>
                </a:solidFill>
              </a:rPr>
              <a:t> </a:t>
            </a:r>
            <a:r>
              <a:rPr lang="en-US" sz="5500" dirty="0" err="1" smtClean="0">
                <a:solidFill>
                  <a:schemeClr val="bg1"/>
                </a:solidFill>
              </a:rPr>
              <a:t>thực</a:t>
            </a:r>
            <a:r>
              <a:rPr lang="en-US" sz="5500" dirty="0" smtClean="0">
                <a:solidFill>
                  <a:schemeClr val="bg1"/>
                </a:solidFill>
              </a:rPr>
              <a:t> </a:t>
            </a:r>
            <a:r>
              <a:rPr lang="en-US" sz="5500" dirty="0" err="1" smtClean="0">
                <a:solidFill>
                  <a:schemeClr val="bg1"/>
                </a:solidFill>
              </a:rPr>
              <a:t>hành</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đã</a:t>
            </a:r>
            <a:r>
              <a:rPr lang="en-US" sz="5500" dirty="0" smtClean="0">
                <a:solidFill>
                  <a:schemeClr val="bg1"/>
                </a:solidFill>
              </a:rPr>
              <a:t> </a:t>
            </a:r>
            <a:r>
              <a:rPr lang="en-US" sz="5500" dirty="0" err="1" smtClean="0">
                <a:solidFill>
                  <a:schemeClr val="bg1"/>
                </a:solidFill>
              </a:rPr>
              <a:t>truyền</a:t>
            </a:r>
            <a:r>
              <a:rPr lang="en-US" sz="5500" dirty="0" smtClean="0">
                <a:solidFill>
                  <a:schemeClr val="bg1"/>
                </a:solidFill>
              </a:rPr>
              <a:t> ban.</a:t>
            </a:r>
            <a:endParaRPr lang="vi-VN" sz="5500" b="0" dirty="0">
              <a:solidFill>
                <a:schemeClr val="bg1"/>
              </a:solidFill>
              <a:effectLst/>
            </a:endParaRPr>
          </a:p>
        </p:txBody>
      </p:sp>
    </p:spTree>
    <p:extLst>
      <p:ext uri="{BB962C8B-B14F-4D97-AF65-F5344CB8AC3E}">
        <p14:creationId xmlns:p14="http://schemas.microsoft.com/office/powerpoint/2010/main" val="2595163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a:solidFill>
                  <a:schemeClr val="bg1"/>
                </a:solidFill>
              </a:rPr>
              <a:t> </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2283576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dirty="0">
                <a:solidFill>
                  <a:srgbClr val="FFFF00"/>
                </a:solidFill>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52514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4" y="133350"/>
            <a:ext cx="9144000" cy="3714749"/>
          </a:xfrm>
        </p:spPr>
        <p:txBody>
          <a:bodyPr wrap="none">
            <a:normAutofit fontScale="90000"/>
          </a:bodyPr>
          <a:lstStyle/>
          <a:p>
            <a:pPr>
              <a:lnSpc>
                <a:spcPct val="130000"/>
              </a:lnSpc>
            </a:pPr>
            <a:r>
              <a:rPr lang="en-US" sz="6000" b="0" dirty="0">
                <a:solidFill>
                  <a:srgbClr val="FFFF00"/>
                </a:solidFill>
                <a:effectLst/>
                <a:latin typeface="+mj-lt"/>
              </a:rPr>
              <a:t/>
            </a:r>
            <a:br>
              <a:rPr lang="en-US" sz="6000" b="0" dirty="0">
                <a:solidFill>
                  <a:srgbClr val="FFFF00"/>
                </a:solidFill>
                <a:effectLst/>
                <a:latin typeface="+mj-lt"/>
              </a:rPr>
            </a:br>
            <a:r>
              <a:rPr lang="en-US" sz="6700" b="0" u="sng" dirty="0">
                <a:solidFill>
                  <a:srgbClr val="FFFF00"/>
                </a:solidFill>
                <a:effectLst/>
                <a:latin typeface="+mj-lt"/>
              </a:rPr>
              <a:t>Ca </a:t>
            </a:r>
            <a:r>
              <a:rPr lang="en-US" sz="6700" b="0" u="sng" dirty="0" err="1">
                <a:solidFill>
                  <a:srgbClr val="FFFF00"/>
                </a:solidFill>
                <a:effectLst/>
                <a:latin typeface="+mj-lt"/>
              </a:rPr>
              <a:t>Nhập</a:t>
            </a:r>
            <a:r>
              <a:rPr lang="en-US" sz="6700" b="0" u="sng" dirty="0">
                <a:solidFill>
                  <a:srgbClr val="FFFF00"/>
                </a:solidFill>
                <a:effectLst/>
                <a:latin typeface="+mj-lt"/>
              </a:rPr>
              <a:t> </a:t>
            </a:r>
            <a:r>
              <a:rPr lang="en-US" sz="6700" b="0" u="sng"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8900" dirty="0" err="1" smtClean="0">
                <a:solidFill>
                  <a:srgbClr val="FFFF00"/>
                </a:solidFill>
              </a:rPr>
              <a:t>Đi</a:t>
            </a:r>
            <a:r>
              <a:rPr lang="en-US" sz="8900" dirty="0" smtClean="0">
                <a:solidFill>
                  <a:srgbClr val="FFFF00"/>
                </a:solidFill>
              </a:rPr>
              <a:t> </a:t>
            </a:r>
            <a:r>
              <a:rPr lang="en-US" sz="8900" dirty="0" err="1" smtClean="0">
                <a:solidFill>
                  <a:srgbClr val="FFFF00"/>
                </a:solidFill>
              </a:rPr>
              <a:t>Về</a:t>
            </a:r>
            <a:r>
              <a:rPr lang="en-US" sz="8900" dirty="0" smtClean="0">
                <a:solidFill>
                  <a:srgbClr val="FFFF00"/>
                </a:solidFill>
              </a:rPr>
              <a:t> </a:t>
            </a:r>
            <a:r>
              <a:rPr lang="en-US" sz="8900" dirty="0" err="1" smtClean="0">
                <a:solidFill>
                  <a:srgbClr val="FFFF00"/>
                </a:solidFill>
              </a:rPr>
              <a:t>Nhà</a:t>
            </a:r>
            <a:r>
              <a:rPr lang="en-US" sz="8900" dirty="0" smtClean="0">
                <a:solidFill>
                  <a:srgbClr val="FFFF00"/>
                </a:solidFill>
              </a:rPr>
              <a:t> </a:t>
            </a:r>
            <a:r>
              <a:rPr lang="en-US" sz="8900" dirty="0" err="1" smtClean="0">
                <a:solidFill>
                  <a:srgbClr val="FFFF00"/>
                </a:solidFill>
              </a:rPr>
              <a:t>Chúa</a:t>
            </a:r>
            <a:r>
              <a:rPr lang="en-US" sz="8000" b="0" dirty="0">
                <a:solidFill>
                  <a:srgbClr val="FFFF00"/>
                </a:solidFill>
                <a:effectLst/>
              </a:rPr>
              <a:t/>
            </a:r>
            <a:br>
              <a:rPr lang="en-US" sz="8000" b="0" dirty="0">
                <a:solidFill>
                  <a:srgbClr val="FFFF00"/>
                </a:solidFill>
                <a:effectLst/>
              </a:rPr>
            </a:br>
            <a:r>
              <a:rPr lang="en-US" sz="6700" b="0" dirty="0" err="1" smtClean="0">
                <a:solidFill>
                  <a:schemeClr val="bg1"/>
                </a:solidFill>
                <a:effectLst/>
                <a:latin typeface="+mj-lt"/>
              </a:rPr>
              <a:t>Ngọc</a:t>
            </a:r>
            <a:r>
              <a:rPr lang="en-US" sz="6700" b="0" dirty="0" smtClean="0">
                <a:solidFill>
                  <a:schemeClr val="bg1"/>
                </a:solidFill>
                <a:effectLst/>
                <a:latin typeface="+mj-lt"/>
              </a:rPr>
              <a:t> </a:t>
            </a:r>
            <a:r>
              <a:rPr lang="en-US" sz="6700" b="0" dirty="0" err="1" smtClean="0">
                <a:solidFill>
                  <a:schemeClr val="bg1"/>
                </a:solidFill>
                <a:effectLst/>
                <a:latin typeface="+mj-lt"/>
              </a:rPr>
              <a:t>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832263" y="4118201"/>
            <a:ext cx="5715000" cy="843456"/>
          </a:xfrm>
          <a:prstGeom prst="rect">
            <a:avLst/>
          </a:prstGeom>
        </p:spPr>
      </p:pic>
    </p:spTree>
    <p:extLst>
      <p:ext uri="{BB962C8B-B14F-4D97-AF65-F5344CB8AC3E}">
        <p14:creationId xmlns:p14="http://schemas.microsoft.com/office/powerpoint/2010/main" val="703632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Tk3:</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vững</a:t>
            </a:r>
            <a:r>
              <a:rPr lang="en-US" sz="5500" dirty="0" smtClean="0">
                <a:solidFill>
                  <a:schemeClr val="bg1"/>
                </a:solidFill>
              </a:rPr>
              <a:t> </a:t>
            </a:r>
            <a:r>
              <a:rPr lang="en-US" sz="5500" dirty="0" err="1" smtClean="0">
                <a:solidFill>
                  <a:schemeClr val="bg1"/>
                </a:solidFill>
              </a:rPr>
              <a:t>bước</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vào</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truyền</a:t>
            </a:r>
            <a:r>
              <a:rPr lang="en-US" sz="5500" dirty="0" smtClean="0">
                <a:solidFill>
                  <a:schemeClr val="bg1"/>
                </a:solidFill>
              </a:rPr>
              <a:t> </a:t>
            </a:r>
            <a:r>
              <a:rPr lang="en-US" sz="5500" dirty="0" err="1" smtClean="0">
                <a:solidFill>
                  <a:schemeClr val="bg1"/>
                </a:solidFill>
              </a:rPr>
              <a:t>rao</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chân</a:t>
            </a:r>
            <a:r>
              <a:rPr lang="en-US" sz="5500" dirty="0" smtClean="0">
                <a:solidFill>
                  <a:schemeClr val="bg1"/>
                </a:solidFill>
              </a:rPr>
              <a:t> </a:t>
            </a:r>
            <a:r>
              <a:rPr lang="en-US" sz="5500" dirty="0" err="1" smtClean="0">
                <a:solidFill>
                  <a:schemeClr val="bg1"/>
                </a:solidFill>
              </a:rPr>
              <a:t>lý</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biết</a:t>
            </a:r>
            <a:r>
              <a:rPr lang="en-US" sz="5500" dirty="0" smtClean="0">
                <a:solidFill>
                  <a:schemeClr val="bg1"/>
                </a:solidFill>
              </a:rPr>
              <a:t> say </a:t>
            </a:r>
            <a:r>
              <a:rPr lang="en-US" sz="5500" dirty="0" err="1" smtClean="0">
                <a:solidFill>
                  <a:schemeClr val="bg1"/>
                </a:solidFill>
              </a:rPr>
              <a:t>mê</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nhân</a:t>
            </a:r>
            <a:r>
              <a:rPr lang="en-US" sz="5500" dirty="0" smtClean="0">
                <a:solidFill>
                  <a:schemeClr val="bg1"/>
                </a:solidFill>
              </a:rPr>
              <a:t> </a:t>
            </a:r>
            <a:r>
              <a:rPr lang="en-US" sz="5500" dirty="0" err="1" smtClean="0">
                <a:solidFill>
                  <a:schemeClr val="bg1"/>
                </a:solidFill>
              </a:rPr>
              <a:t>chứng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a:solidFill>
                  <a:schemeClr val="bg1"/>
                </a:solidFill>
              </a:rPr>
              <a:t> </a:t>
            </a:r>
            <a:r>
              <a:rPr lang="en-US" sz="5500" dirty="0">
                <a:solidFill>
                  <a:srgbClr val="FFFF00"/>
                </a:solidFill>
              </a:rPr>
              <a:t>…</a:t>
            </a:r>
            <a:endParaRPr lang="vi-VN" sz="5500" b="0" dirty="0">
              <a:solidFill>
                <a:schemeClr val="bg1"/>
              </a:solidFill>
              <a:effectLst/>
            </a:endParaRPr>
          </a:p>
        </p:txBody>
      </p:sp>
    </p:spTree>
    <p:extLst>
      <p:ext uri="{BB962C8B-B14F-4D97-AF65-F5344CB8AC3E}">
        <p14:creationId xmlns:p14="http://schemas.microsoft.com/office/powerpoint/2010/main" val="4053776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dirty="0">
                <a:solidFill>
                  <a:srgbClr val="FFFF00"/>
                </a:solidFill>
              </a:rPr>
              <a:t>…</a:t>
            </a:r>
            <a:r>
              <a:rPr lang="en-US" sz="5500" b="0" dirty="0" smtClean="0">
                <a:solidFill>
                  <a:srgbClr val="FFFF00"/>
                </a:solidFill>
                <a:effectLst/>
              </a:rPr>
              <a:t> </a:t>
            </a:r>
            <a:r>
              <a:rPr lang="en-US" sz="5500" dirty="0" smtClean="0">
                <a:solidFill>
                  <a:schemeClr val="bg1"/>
                </a:solidFill>
              </a:rPr>
              <a:t>Cho </a:t>
            </a:r>
            <a:r>
              <a:rPr lang="en-US" sz="5500" dirty="0" err="1" smtClean="0">
                <a:solidFill>
                  <a:schemeClr val="bg1"/>
                </a:solidFill>
              </a:rPr>
              <a:t>môi</a:t>
            </a:r>
            <a:r>
              <a:rPr lang="en-US" sz="5500" dirty="0" smtClean="0">
                <a:solidFill>
                  <a:schemeClr val="bg1"/>
                </a:solidFill>
              </a:rPr>
              <a:t> con </a:t>
            </a:r>
            <a:r>
              <a:rPr lang="en-US" sz="5500" dirty="0" err="1" smtClean="0">
                <a:solidFill>
                  <a:schemeClr val="bg1"/>
                </a:solidFill>
              </a:rPr>
              <a:t>thắm</a:t>
            </a:r>
            <a:r>
              <a:rPr lang="en-US" sz="5500" dirty="0" smtClean="0">
                <a:solidFill>
                  <a:schemeClr val="bg1"/>
                </a:solidFill>
              </a:rPr>
              <a:t> </a:t>
            </a:r>
            <a:r>
              <a:rPr lang="en-US" sz="5500" dirty="0" err="1" smtClean="0">
                <a:solidFill>
                  <a:schemeClr val="bg1"/>
                </a:solidFill>
              </a:rPr>
              <a:t>nét</a:t>
            </a:r>
            <a:r>
              <a:rPr lang="en-US" sz="5500" dirty="0" smtClean="0">
                <a:solidFill>
                  <a:schemeClr val="bg1"/>
                </a:solidFill>
              </a:rPr>
              <a:t> </a:t>
            </a:r>
            <a:r>
              <a:rPr lang="en-US" sz="5500" dirty="0" err="1" smtClean="0">
                <a:solidFill>
                  <a:schemeClr val="bg1"/>
                </a:solidFill>
              </a:rPr>
              <a:t>cười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được</a:t>
            </a:r>
            <a:r>
              <a:rPr lang="en-US" sz="5500" dirty="0" smtClean="0">
                <a:solidFill>
                  <a:schemeClr val="bg1"/>
                </a:solidFill>
              </a:rPr>
              <a:t> </a:t>
            </a:r>
            <a:r>
              <a:rPr lang="en-US" sz="5500" dirty="0" err="1" smtClean="0">
                <a:solidFill>
                  <a:schemeClr val="bg1"/>
                </a:solidFill>
              </a:rPr>
              <a:t>đem</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thế</a:t>
            </a:r>
            <a:r>
              <a:rPr lang="en-US" sz="5500" dirty="0" smtClean="0">
                <a:solidFill>
                  <a:schemeClr val="bg1"/>
                </a:solidFill>
              </a:rPr>
              <a:t> </a:t>
            </a:r>
            <a:r>
              <a:rPr lang="en-US" sz="5500" dirty="0" err="1" smtClean="0">
                <a:solidFill>
                  <a:schemeClr val="bg1"/>
                </a:solidFill>
              </a:rPr>
              <a:t>giới</a:t>
            </a:r>
            <a:r>
              <a:rPr lang="en-US" sz="5500" dirty="0" smtClean="0">
                <a:solidFill>
                  <a:schemeClr val="bg1"/>
                </a:solidFill>
              </a:rPr>
              <a:t>. Cho </a:t>
            </a:r>
            <a:r>
              <a:rPr lang="en-US" sz="5500" dirty="0" err="1" smtClean="0">
                <a:solidFill>
                  <a:schemeClr val="bg1"/>
                </a:solidFill>
              </a:rPr>
              <a:t>đôi</a:t>
            </a:r>
            <a:r>
              <a:rPr lang="en-US" sz="5500" dirty="0" smtClean="0">
                <a:solidFill>
                  <a:schemeClr val="bg1"/>
                </a:solidFill>
              </a:rPr>
              <a:t> </a:t>
            </a:r>
            <a:r>
              <a:rPr lang="en-US" sz="5500" dirty="0" err="1" smtClean="0">
                <a:solidFill>
                  <a:schemeClr val="bg1"/>
                </a:solidFill>
              </a:rPr>
              <a:t>tay</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hành</a:t>
            </a:r>
            <a:r>
              <a:rPr lang="en-US" sz="5500" dirty="0" smtClean="0">
                <a:solidFill>
                  <a:schemeClr val="bg1"/>
                </a:solidFill>
              </a:rPr>
              <a:t> </a:t>
            </a:r>
            <a:r>
              <a:rPr lang="en-US" sz="5500" dirty="0" err="1" smtClean="0">
                <a:solidFill>
                  <a:schemeClr val="bg1"/>
                </a:solidFill>
              </a:rPr>
              <a:t>lý</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ngày</a:t>
            </a:r>
            <a:r>
              <a:rPr lang="en-US" sz="5500" dirty="0" smtClean="0">
                <a:solidFill>
                  <a:schemeClr val="bg1"/>
                </a:solidFill>
              </a:rPr>
              <a:t> </a:t>
            </a:r>
            <a:r>
              <a:rPr lang="en-US" sz="5500" dirty="0" err="1" smtClean="0">
                <a:solidFill>
                  <a:schemeClr val="bg1"/>
                </a:solidFill>
              </a:rPr>
              <a:t>mai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4253523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a:solidFill>
                  <a:schemeClr val="bg1"/>
                </a:solidFill>
              </a:rPr>
              <a:t> </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2464631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dirty="0">
                <a:solidFill>
                  <a:srgbClr val="FFFF00"/>
                </a:solidFill>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440270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Tk4:</a:t>
            </a:r>
            <a:r>
              <a:rPr lang="en-US" sz="5500" b="0" dirty="0" smtClean="0">
                <a:solidFill>
                  <a:srgbClr val="FFFF00"/>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đến</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a:t>
            </a:r>
            <a:r>
              <a:rPr lang="en-US" sz="5500" dirty="0" err="1" smtClean="0">
                <a:solidFill>
                  <a:schemeClr val="bg1"/>
                </a:solidFill>
              </a:rPr>
              <a:t>bằng</a:t>
            </a:r>
            <a:r>
              <a:rPr lang="en-US" sz="5500" dirty="0" smtClean="0">
                <a:solidFill>
                  <a:schemeClr val="bg1"/>
                </a:solidFill>
              </a:rPr>
              <a:t> </a:t>
            </a:r>
            <a:r>
              <a:rPr lang="en-US" sz="5500" dirty="0" err="1" smtClean="0">
                <a:solidFill>
                  <a:schemeClr val="bg1"/>
                </a:solidFill>
              </a:rPr>
              <a:t>một</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không</a:t>
            </a:r>
            <a:r>
              <a:rPr lang="en-US" sz="5500" dirty="0" smtClean="0">
                <a:solidFill>
                  <a:schemeClr val="bg1"/>
                </a:solidFill>
              </a:rPr>
              <a:t> </a:t>
            </a:r>
            <a:r>
              <a:rPr lang="en-US" sz="5500" dirty="0" err="1" smtClean="0">
                <a:solidFill>
                  <a:schemeClr val="bg1"/>
                </a:solidFill>
              </a:rPr>
              <a:t>giả</a:t>
            </a:r>
            <a:r>
              <a:rPr lang="en-US" sz="5500" dirty="0" smtClean="0">
                <a:solidFill>
                  <a:schemeClr val="bg1"/>
                </a:solidFill>
              </a:rPr>
              <a:t> </a:t>
            </a:r>
            <a:r>
              <a:rPr lang="en-US" sz="5500" dirty="0" err="1" smtClean="0">
                <a:solidFill>
                  <a:schemeClr val="bg1"/>
                </a:solidFill>
              </a:rPr>
              <a:t>dối</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đến</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tìm</a:t>
            </a:r>
            <a:r>
              <a:rPr lang="en-US" sz="5500" dirty="0" smtClean="0">
                <a:solidFill>
                  <a:schemeClr val="bg1"/>
                </a:solidFill>
              </a:rPr>
              <a:t> </a:t>
            </a:r>
            <a:r>
              <a:rPr lang="en-US" sz="5500" dirty="0" err="1" smtClean="0">
                <a:solidFill>
                  <a:schemeClr val="bg1"/>
                </a:solidFill>
              </a:rPr>
              <a:t>lại</a:t>
            </a:r>
            <a:r>
              <a:rPr lang="en-US" sz="5500" dirty="0" smtClean="0">
                <a:solidFill>
                  <a:schemeClr val="bg1"/>
                </a:solidFill>
              </a:rPr>
              <a:t> </a:t>
            </a:r>
            <a:r>
              <a:rPr lang="en-US" sz="5500" dirty="0" err="1" smtClean="0">
                <a:solidFill>
                  <a:schemeClr val="bg1"/>
                </a:solidFill>
              </a:rPr>
              <a:t>nguồn</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mà</a:t>
            </a:r>
            <a:r>
              <a:rPr lang="en-US" sz="5500" dirty="0" smtClean="0">
                <a:solidFill>
                  <a:schemeClr val="bg1"/>
                </a:solidFill>
              </a:rPr>
              <a:t> </a:t>
            </a:r>
            <a:r>
              <a:rPr lang="en-US" sz="5500" dirty="0" err="1" smtClean="0">
                <a:solidFill>
                  <a:schemeClr val="bg1"/>
                </a:solidFill>
              </a:rPr>
              <a:t>thôi</a:t>
            </a:r>
            <a:r>
              <a:rPr lang="en-US" sz="5500" dirty="0">
                <a:solidFill>
                  <a:schemeClr val="bg1"/>
                </a:solidFill>
              </a:rPr>
              <a:t> </a:t>
            </a:r>
            <a:r>
              <a:rPr lang="en-US" sz="5500" dirty="0">
                <a:solidFill>
                  <a:srgbClr val="FFFF00"/>
                </a:solidFill>
              </a:rPr>
              <a:t>…</a:t>
            </a:r>
            <a:endParaRPr lang="vi-VN" sz="5500" b="0" dirty="0">
              <a:solidFill>
                <a:schemeClr val="bg1"/>
              </a:solidFill>
              <a:effectLst/>
            </a:endParaRPr>
          </a:p>
        </p:txBody>
      </p:sp>
    </p:spTree>
    <p:extLst>
      <p:ext uri="{BB962C8B-B14F-4D97-AF65-F5344CB8AC3E}">
        <p14:creationId xmlns:p14="http://schemas.microsoft.com/office/powerpoint/2010/main" val="1024608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000" dirty="0">
                <a:solidFill>
                  <a:srgbClr val="FFFF00"/>
                </a:solidFill>
              </a:rPr>
              <a:t>…</a:t>
            </a:r>
            <a:r>
              <a:rPr lang="en-US" sz="5600" b="0" dirty="0" smtClean="0">
                <a:solidFill>
                  <a:srgbClr val="FFFF00"/>
                </a:solidFill>
                <a:effectLst/>
              </a:rPr>
              <a:t> </a:t>
            </a:r>
            <a:r>
              <a:rPr lang="en-US" sz="5600" dirty="0" smtClean="0">
                <a:solidFill>
                  <a:schemeClr val="bg1"/>
                </a:solidFill>
              </a:rPr>
              <a:t>Cho con </a:t>
            </a:r>
            <a:r>
              <a:rPr lang="en-US" sz="5600" dirty="0" err="1" smtClean="0">
                <a:solidFill>
                  <a:schemeClr val="bg1"/>
                </a:solidFill>
              </a:rPr>
              <a:t>khi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lắng</a:t>
            </a:r>
            <a:r>
              <a:rPr lang="en-US" sz="5600" dirty="0" smtClean="0">
                <a:solidFill>
                  <a:schemeClr val="bg1"/>
                </a:solidFill>
              </a:rPr>
              <a:t> </a:t>
            </a:r>
            <a:r>
              <a:rPr lang="en-US" sz="5600" dirty="0" err="1" smtClean="0">
                <a:solidFill>
                  <a:schemeClr val="bg1"/>
                </a:solidFill>
              </a:rPr>
              <a:t>nghe</a:t>
            </a:r>
            <a:r>
              <a:rPr lang="en-US" sz="5600" dirty="0">
                <a:solidFill>
                  <a:schemeClr val="bg1"/>
                </a:solidFill>
              </a:rPr>
              <a:t> </a:t>
            </a:r>
            <a:r>
              <a:rPr lang="en-US" sz="5600" dirty="0" err="1" smtClean="0">
                <a:solidFill>
                  <a:schemeClr val="bg1"/>
                </a:solidFill>
              </a:rPr>
              <a:t>Lời</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dạy</a:t>
            </a:r>
            <a:r>
              <a:rPr lang="en-US" sz="5600" dirty="0" smtClean="0">
                <a:solidFill>
                  <a:schemeClr val="bg1"/>
                </a:solidFill>
              </a:rPr>
              <a:t> con </a:t>
            </a:r>
            <a:r>
              <a:rPr lang="en-US" sz="5600" dirty="0" err="1" smtClean="0">
                <a:solidFill>
                  <a:schemeClr val="bg1"/>
                </a:solidFill>
              </a:rPr>
              <a:t>ôi</a:t>
            </a:r>
            <a:r>
              <a:rPr lang="en-US" sz="5600" dirty="0" smtClean="0">
                <a:solidFill>
                  <a:schemeClr val="bg1"/>
                </a:solidFill>
              </a:rPr>
              <a:t> </a:t>
            </a:r>
            <a:r>
              <a:rPr lang="en-US" sz="5600" dirty="0" err="1" smtClean="0">
                <a:solidFill>
                  <a:schemeClr val="bg1"/>
                </a:solidFill>
              </a:rPr>
              <a:t>cao</a:t>
            </a:r>
            <a:r>
              <a:rPr lang="en-US" sz="5600" dirty="0" smtClean="0">
                <a:solidFill>
                  <a:schemeClr val="bg1"/>
                </a:solidFill>
              </a:rPr>
              <a:t> </a:t>
            </a:r>
            <a:r>
              <a:rPr lang="en-US" sz="5600" dirty="0" err="1" smtClean="0">
                <a:solidFill>
                  <a:schemeClr val="bg1"/>
                </a:solidFill>
              </a:rPr>
              <a:t>quý</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con </a:t>
            </a:r>
            <a:r>
              <a:rPr lang="en-US" sz="5600" dirty="0" err="1" smtClean="0">
                <a:solidFill>
                  <a:schemeClr val="bg1"/>
                </a:solidFill>
              </a:rPr>
              <a:t>trái</a:t>
            </a:r>
            <a:r>
              <a:rPr lang="en-US" sz="5600" dirty="0" smtClean="0">
                <a:solidFill>
                  <a:schemeClr val="bg1"/>
                </a:solidFill>
              </a:rPr>
              <a:t> </a:t>
            </a:r>
            <a:r>
              <a:rPr lang="en-US" sz="5600" dirty="0" err="1" smtClean="0">
                <a:solidFill>
                  <a:schemeClr val="bg1"/>
                </a:solidFill>
              </a:rPr>
              <a:t>tim</a:t>
            </a:r>
            <a:r>
              <a:rPr lang="en-US" sz="5600" dirty="0" smtClean="0">
                <a:solidFill>
                  <a:schemeClr val="bg1"/>
                </a:solidFill>
              </a:rPr>
              <a:t> </a:t>
            </a:r>
            <a:r>
              <a:rPr lang="en-US" sz="5600" dirty="0" err="1" smtClean="0">
                <a:solidFill>
                  <a:schemeClr val="bg1"/>
                </a:solidFill>
              </a:rPr>
              <a:t>si</a:t>
            </a:r>
            <a:r>
              <a:rPr lang="en-US" sz="5600" dirty="0" smtClean="0">
                <a:solidFill>
                  <a:schemeClr val="bg1"/>
                </a:solidFill>
              </a:rPr>
              <a:t> </a:t>
            </a:r>
            <a:r>
              <a:rPr lang="en-US" sz="5600" dirty="0" err="1" smtClean="0">
                <a:solidFill>
                  <a:schemeClr val="bg1"/>
                </a:solidFill>
              </a:rPr>
              <a:t>ngàn</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a:t>
            </a:r>
            <a:r>
              <a:rPr lang="en-US" sz="5600" dirty="0" err="1" smtClean="0">
                <a:solidFill>
                  <a:schemeClr val="bg1"/>
                </a:solidFill>
              </a:rPr>
              <a:t>mến</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nhạt</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a:t>
            </a:r>
            <a:endParaRPr lang="vi-VN" sz="5600" b="0" dirty="0">
              <a:solidFill>
                <a:schemeClr val="bg1"/>
              </a:solidFill>
              <a:effectLst/>
            </a:endParaRPr>
          </a:p>
        </p:txBody>
      </p:sp>
    </p:spTree>
    <p:extLst>
      <p:ext uri="{BB962C8B-B14F-4D97-AF65-F5344CB8AC3E}">
        <p14:creationId xmlns:p14="http://schemas.microsoft.com/office/powerpoint/2010/main" val="148356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sức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hy</a:t>
            </a:r>
            <a:r>
              <a:rPr lang="en-US" sz="5500" dirty="0" smtClean="0">
                <a:solidFill>
                  <a:schemeClr val="bg1"/>
                </a:solidFill>
              </a:rPr>
              <a:t> </a:t>
            </a:r>
            <a:r>
              <a:rPr lang="en-US" sz="5500" dirty="0" err="1" smtClean="0">
                <a:solidFill>
                  <a:schemeClr val="bg1"/>
                </a:solidFill>
              </a:rPr>
              <a:t>vọng</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con </a:t>
            </a:r>
            <a:r>
              <a:rPr lang="en-US" sz="5500" dirty="0" err="1" smtClean="0">
                <a:solidFill>
                  <a:schemeClr val="bg1"/>
                </a:solidFill>
              </a:rPr>
              <a:t>hằng</a:t>
            </a:r>
            <a:r>
              <a:rPr lang="en-US" sz="5500" dirty="0" smtClean="0">
                <a:solidFill>
                  <a:schemeClr val="bg1"/>
                </a:solidFill>
              </a:rPr>
              <a:t> </a:t>
            </a:r>
            <a:r>
              <a:rPr lang="en-US" sz="5500" dirty="0" err="1" smtClean="0">
                <a:solidFill>
                  <a:schemeClr val="bg1"/>
                </a:solidFill>
              </a:rPr>
              <a:t>dõi</a:t>
            </a:r>
            <a:r>
              <a:rPr lang="en-US" sz="5500" dirty="0" smtClean="0">
                <a:solidFill>
                  <a:schemeClr val="bg1"/>
                </a:solidFill>
              </a:rPr>
              <a:t> </a:t>
            </a:r>
            <a:r>
              <a:rPr lang="en-US" sz="5500" dirty="0" err="1" smtClean="0">
                <a:solidFill>
                  <a:schemeClr val="bg1"/>
                </a:solidFill>
              </a:rPr>
              <a:t>bước</a:t>
            </a:r>
            <a:r>
              <a:rPr lang="en-US" sz="5500" dirty="0">
                <a:solidFill>
                  <a:schemeClr val="bg1"/>
                </a:solidFill>
              </a:rPr>
              <a:t> </a:t>
            </a:r>
            <a:r>
              <a:rPr lang="en-US" sz="5500" dirty="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599995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dirty="0">
                <a:solidFill>
                  <a:srgbClr val="FFFF00"/>
                </a:solidFill>
              </a:rPr>
              <a:t>…</a:t>
            </a:r>
            <a:r>
              <a:rPr lang="en-US" sz="5500" b="0" dirty="0" smtClean="0">
                <a:solidFill>
                  <a:schemeClr val="bg1"/>
                </a:solidFill>
                <a:effectLst/>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đượm</a:t>
            </a:r>
            <a:r>
              <a:rPr lang="en-US" sz="5500" dirty="0" smtClean="0">
                <a:solidFill>
                  <a:schemeClr val="bg1"/>
                </a:solidFill>
              </a:rPr>
              <a:t> </a:t>
            </a:r>
            <a:r>
              <a:rPr lang="en-US" sz="5500" dirty="0" err="1" smtClean="0">
                <a:solidFill>
                  <a:schemeClr val="bg1"/>
                </a:solidFill>
              </a:rPr>
              <a:t>chất</a:t>
            </a:r>
            <a:r>
              <a:rPr lang="en-US" sz="5500" dirty="0" smtClean="0">
                <a:solidFill>
                  <a:schemeClr val="bg1"/>
                </a:solidFill>
              </a:rPr>
              <a:t> </a:t>
            </a:r>
            <a:r>
              <a:rPr lang="en-US" sz="5500" dirty="0" err="1" smtClean="0">
                <a:solidFill>
                  <a:schemeClr val="bg1"/>
                </a:solidFill>
              </a:rPr>
              <a:t>ngất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Trọn</a:t>
            </a:r>
            <a:r>
              <a:rPr lang="en-US" sz="5500" dirty="0" smtClean="0">
                <a:solidFill>
                  <a:schemeClr val="bg1"/>
                </a:solidFill>
              </a:rPr>
              <a:t> </a:t>
            </a:r>
            <a:r>
              <a:rPr lang="en-US" sz="5500" dirty="0" err="1" smtClean="0">
                <a:solidFill>
                  <a:schemeClr val="bg1"/>
                </a:solidFill>
              </a:rPr>
              <a:t>vẹn</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tiếng</a:t>
            </a:r>
            <a:r>
              <a:rPr lang="en-US" sz="5500" dirty="0" smtClean="0">
                <a:solidFill>
                  <a:schemeClr val="bg1"/>
                </a:solidFill>
              </a:rPr>
              <a:t> </a:t>
            </a:r>
            <a:r>
              <a:rPr lang="en-US" sz="5500" dirty="0" err="1" smtClean="0">
                <a:solidFill>
                  <a:schemeClr val="bg1"/>
                </a:solidFill>
              </a:rPr>
              <a:t>hát</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đổi</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ai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904111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1838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223756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lnSpcReduction="10000"/>
          </a:bodyPr>
          <a:lstStyle/>
          <a:p>
            <a:pPr algn="just">
              <a:lnSpc>
                <a:spcPct val="120000"/>
              </a:lnSpc>
              <a:spcBef>
                <a:spcPts val="0"/>
              </a:spcBef>
            </a:pPr>
            <a:r>
              <a:rPr lang="en-US" sz="5000" u="sng" dirty="0" err="1" smtClean="0">
                <a:solidFill>
                  <a:srgbClr val="FFFF00"/>
                </a:solidFill>
                <a:latin typeface="+mj-lt"/>
              </a:rPr>
              <a:t>T</a:t>
            </a:r>
            <a:r>
              <a:rPr lang="en-US" sz="5000" b="0" u="sng" dirty="0" err="1" smtClean="0">
                <a:solidFill>
                  <a:srgbClr val="FFFF00"/>
                </a:solidFill>
                <a:effectLst/>
                <a:latin typeface="+mj-lt"/>
              </a:rPr>
              <a:t>k</a:t>
            </a:r>
            <a:r>
              <a:rPr lang="vi-VN" sz="5000" b="0" u="sng" dirty="0" smtClean="0">
                <a:solidFill>
                  <a:srgbClr val="FFFF00"/>
                </a:solidFill>
                <a:effectLst/>
                <a:latin typeface="+mj-lt"/>
              </a:rPr>
              <a:t>:</a:t>
            </a:r>
            <a:r>
              <a:rPr lang="vi-VN" sz="5000" b="0" dirty="0" smtClean="0">
                <a:solidFill>
                  <a:schemeClr val="bg1"/>
                </a:solidFill>
                <a:effectLst/>
                <a:latin typeface="+mj-lt"/>
              </a:rPr>
              <a:t> </a:t>
            </a:r>
            <a:r>
              <a:rPr lang="en-US" sz="5000" dirty="0" err="1" smtClean="0">
                <a:solidFill>
                  <a:schemeClr val="bg1"/>
                </a:solidFill>
                <a:latin typeface="+mj-lt"/>
              </a:rPr>
              <a:t>Đi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nhà</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năm</a:t>
            </a:r>
            <a:r>
              <a:rPr lang="en-US" sz="5000" dirty="0" smtClean="0">
                <a:solidFill>
                  <a:schemeClr val="bg1"/>
                </a:solidFill>
                <a:latin typeface="+mj-lt"/>
              </a:rPr>
              <a:t> </a:t>
            </a:r>
            <a:r>
              <a:rPr lang="en-US" sz="5000" dirty="0" err="1" smtClean="0">
                <a:solidFill>
                  <a:schemeClr val="bg1"/>
                </a:solidFill>
                <a:latin typeface="+mj-lt"/>
              </a:rPr>
              <a:t>cách</a:t>
            </a:r>
            <a:r>
              <a:rPr lang="en-US" sz="5000" dirty="0" smtClean="0">
                <a:solidFill>
                  <a:schemeClr val="bg1"/>
                </a:solidFill>
                <a:latin typeface="+mj-lt"/>
              </a:rPr>
              <a:t> </a:t>
            </a:r>
            <a:r>
              <a:rPr lang="en-US" sz="5000" dirty="0" err="1" smtClean="0">
                <a:solidFill>
                  <a:schemeClr val="bg1"/>
                </a:solidFill>
                <a:latin typeface="+mj-lt"/>
              </a:rPr>
              <a:t>xa</a:t>
            </a:r>
            <a:r>
              <a:rPr lang="en-US" sz="5000" dirty="0" smtClean="0">
                <a:solidFill>
                  <a:schemeClr val="bg1"/>
                </a:solidFill>
                <a:latin typeface="+mj-lt"/>
              </a:rPr>
              <a:t> </a:t>
            </a:r>
            <a:r>
              <a:rPr lang="en-US" sz="5000" dirty="0" err="1" smtClean="0">
                <a:solidFill>
                  <a:schemeClr val="bg1"/>
                </a:solidFill>
                <a:latin typeface="+mj-lt"/>
              </a:rPr>
              <a:t>nhan</a:t>
            </a:r>
            <a:r>
              <a:rPr lang="en-US" sz="5000" dirty="0" smtClean="0">
                <a:solidFill>
                  <a:schemeClr val="bg1"/>
                </a:solidFill>
                <a:latin typeface="+mj-lt"/>
              </a:rPr>
              <a:t> </a:t>
            </a:r>
            <a:r>
              <a:rPr lang="en-US" sz="5000" dirty="0" err="1" smtClean="0">
                <a:solidFill>
                  <a:schemeClr val="bg1"/>
                </a:solidFill>
                <a:latin typeface="+mj-lt"/>
              </a:rPr>
              <a:t>Ngài</a:t>
            </a:r>
            <a:r>
              <a:rPr lang="en-US" sz="5000" dirty="0">
                <a:solidFill>
                  <a:schemeClr val="bg1"/>
                </a:solidFill>
                <a:latin typeface="+mj-lt"/>
              </a:rPr>
              <a:t>.</a:t>
            </a:r>
            <a:r>
              <a:rPr lang="en-US" sz="5000" dirty="0" smtClean="0">
                <a:solidFill>
                  <a:schemeClr val="bg1"/>
                </a:solidFill>
                <a:latin typeface="+mj-lt"/>
              </a:rPr>
              <a:t> </a:t>
            </a:r>
            <a:r>
              <a:rPr lang="en-US" sz="5000" dirty="0" err="1">
                <a:solidFill>
                  <a:schemeClr val="bg1"/>
                </a:solidFill>
                <a:latin typeface="+mj-lt"/>
              </a:rPr>
              <a:t>Đ</a:t>
            </a:r>
            <a:r>
              <a:rPr lang="en-US" sz="5000" dirty="0" err="1" smtClean="0">
                <a:solidFill>
                  <a:schemeClr val="bg1"/>
                </a:solidFill>
                <a:latin typeface="+mj-lt"/>
              </a:rPr>
              <a:t>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nhà</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tâm</a:t>
            </a:r>
            <a:r>
              <a:rPr lang="en-US" sz="5000" dirty="0" smtClean="0">
                <a:solidFill>
                  <a:schemeClr val="bg1"/>
                </a:solidFill>
                <a:latin typeface="+mj-lt"/>
              </a:rPr>
              <a:t> </a:t>
            </a:r>
            <a:r>
              <a:rPr lang="en-US" sz="5000" dirty="0" err="1" smtClean="0">
                <a:solidFill>
                  <a:schemeClr val="bg1"/>
                </a:solidFill>
                <a:latin typeface="+mj-lt"/>
              </a:rPr>
              <a:t>tư</a:t>
            </a:r>
            <a:r>
              <a:rPr lang="en-US" sz="5000" dirty="0" smtClean="0">
                <a:solidFill>
                  <a:schemeClr val="bg1"/>
                </a:solidFill>
                <a:latin typeface="+mj-lt"/>
              </a:rPr>
              <a:t> </a:t>
            </a:r>
            <a:r>
              <a:rPr lang="en-US" sz="5000" dirty="0" err="1" smtClean="0">
                <a:solidFill>
                  <a:schemeClr val="bg1"/>
                </a:solidFill>
                <a:latin typeface="+mj-lt"/>
              </a:rPr>
              <a:t>sướng</a:t>
            </a:r>
            <a:r>
              <a:rPr lang="en-US" sz="5000" dirty="0" smtClean="0">
                <a:solidFill>
                  <a:schemeClr val="bg1"/>
                </a:solidFill>
                <a:latin typeface="+mj-lt"/>
              </a:rPr>
              <a:t> </a:t>
            </a:r>
            <a:r>
              <a:rPr lang="en-US" sz="5000" dirty="0" err="1" smtClean="0">
                <a:solidFill>
                  <a:schemeClr val="bg1"/>
                </a:solidFill>
                <a:latin typeface="+mj-lt"/>
              </a:rPr>
              <a:t>vui</a:t>
            </a:r>
            <a:r>
              <a:rPr lang="en-US" sz="5000" dirty="0" smtClean="0">
                <a:solidFill>
                  <a:schemeClr val="bg1"/>
                </a:solidFill>
                <a:latin typeface="+mj-lt"/>
              </a:rPr>
              <a:t> </a:t>
            </a:r>
            <a:r>
              <a:rPr lang="en-US" sz="5000" dirty="0" err="1" smtClean="0">
                <a:solidFill>
                  <a:schemeClr val="bg1"/>
                </a:solidFill>
                <a:latin typeface="+mj-lt"/>
              </a:rPr>
              <a:t>ngập</a:t>
            </a:r>
            <a:r>
              <a:rPr lang="en-US" sz="5000" dirty="0" smtClean="0">
                <a:solidFill>
                  <a:schemeClr val="bg1"/>
                </a:solidFill>
                <a:latin typeface="+mj-lt"/>
              </a:rPr>
              <a:t> </a:t>
            </a:r>
            <a:r>
              <a:rPr lang="en-US" sz="5000" dirty="0" err="1" smtClean="0">
                <a:solidFill>
                  <a:schemeClr val="bg1"/>
                </a:solidFill>
                <a:latin typeface="+mj-lt"/>
              </a:rPr>
              <a:t>trời</a:t>
            </a:r>
            <a:r>
              <a:rPr lang="en-US" sz="5000" dirty="0" smtClean="0">
                <a:solidFill>
                  <a:schemeClr val="bg1"/>
                </a:solidFill>
                <a:latin typeface="+mj-lt"/>
              </a:rPr>
              <a:t>. </a:t>
            </a:r>
            <a:r>
              <a:rPr lang="en-US" sz="5000" dirty="0" err="1" smtClean="0">
                <a:solidFill>
                  <a:schemeClr val="bg1"/>
                </a:solidFill>
                <a:latin typeface="+mj-lt"/>
              </a:rPr>
              <a:t>Đi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nhà</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nhiêu</a:t>
            </a:r>
            <a:r>
              <a:rPr lang="en-US" sz="5000" dirty="0" smtClean="0">
                <a:solidFill>
                  <a:schemeClr val="bg1"/>
                </a:solidFill>
                <a:latin typeface="+mj-lt"/>
              </a:rPr>
              <a:t> </a:t>
            </a:r>
            <a:r>
              <a:rPr lang="en-US" sz="5000" dirty="0" err="1" smtClean="0">
                <a:solidFill>
                  <a:schemeClr val="bg1"/>
                </a:solidFill>
                <a:latin typeface="+mj-lt"/>
              </a:rPr>
              <a:t>mến</a:t>
            </a:r>
            <a:r>
              <a:rPr lang="en-US" sz="5000" dirty="0" smtClean="0">
                <a:solidFill>
                  <a:schemeClr val="bg1"/>
                </a:solidFill>
                <a:latin typeface="+mj-lt"/>
              </a:rPr>
              <a:t> </a:t>
            </a:r>
            <a:r>
              <a:rPr lang="en-US" sz="5000" dirty="0" err="1" smtClean="0">
                <a:solidFill>
                  <a:schemeClr val="bg1"/>
                </a:solidFill>
                <a:latin typeface="+mj-lt"/>
              </a:rPr>
              <a:t>thương</a:t>
            </a:r>
            <a:r>
              <a:rPr lang="en-US" sz="5000" dirty="0" smtClean="0">
                <a:solidFill>
                  <a:schemeClr val="bg1"/>
                </a:solidFill>
                <a:latin typeface="+mj-lt"/>
              </a:rPr>
              <a:t> </a:t>
            </a:r>
            <a:r>
              <a:rPr lang="en-US" sz="5000" dirty="0" err="1" smtClean="0">
                <a:solidFill>
                  <a:schemeClr val="bg1"/>
                </a:solidFill>
                <a:latin typeface="+mj-lt"/>
              </a:rPr>
              <a:t>đầy</a:t>
            </a:r>
            <a:r>
              <a:rPr lang="en-US" sz="5000" dirty="0" smtClean="0">
                <a:solidFill>
                  <a:schemeClr val="bg1"/>
                </a:solidFill>
                <a:latin typeface="+mj-lt"/>
              </a:rPr>
              <a:t> </a:t>
            </a:r>
            <a:r>
              <a:rPr lang="en-US" sz="5000" dirty="0" err="1" smtClean="0">
                <a:solidFill>
                  <a:schemeClr val="bg1"/>
                </a:solidFill>
                <a:latin typeface="+mj-lt"/>
              </a:rPr>
              <a:t>vơi</a:t>
            </a:r>
            <a:r>
              <a:rPr lang="en-US" sz="5000" dirty="0">
                <a:solidFill>
                  <a:schemeClr val="bg1"/>
                </a:solidFill>
                <a:latin typeface="+mj-lt"/>
              </a:rPr>
              <a:t>.</a:t>
            </a:r>
            <a:r>
              <a:rPr lang="en-US" sz="5000" dirty="0" smtClean="0">
                <a:solidFill>
                  <a:schemeClr val="bg1"/>
                </a:solidFill>
                <a:latin typeface="+mj-lt"/>
              </a:rPr>
              <a:t> </a:t>
            </a:r>
            <a:r>
              <a:rPr lang="en-US" sz="5000" dirty="0" err="1">
                <a:solidFill>
                  <a:schemeClr val="bg1"/>
                </a:solidFill>
                <a:latin typeface="+mj-lt"/>
              </a:rPr>
              <a:t>Đ</a:t>
            </a:r>
            <a:r>
              <a:rPr lang="en-US" sz="5000" dirty="0" err="1" smtClean="0">
                <a:solidFill>
                  <a:schemeClr val="bg1"/>
                </a:solidFill>
                <a:latin typeface="+mj-lt"/>
              </a:rPr>
              <a:t>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nhà</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lên</a:t>
            </a:r>
            <a:r>
              <a:rPr lang="en-US" sz="5000" dirty="0" smtClean="0">
                <a:solidFill>
                  <a:schemeClr val="bg1"/>
                </a:solidFill>
                <a:latin typeface="+mj-lt"/>
              </a:rPr>
              <a:t> </a:t>
            </a:r>
            <a:r>
              <a:rPr lang="en-US" sz="5000" dirty="0" err="1" smtClean="0">
                <a:solidFill>
                  <a:schemeClr val="bg1"/>
                </a:solidFill>
                <a:latin typeface="+mj-lt"/>
              </a:rPr>
              <a:t>khúc</a:t>
            </a:r>
            <a:r>
              <a:rPr lang="en-US" sz="5000" dirty="0" smtClean="0">
                <a:solidFill>
                  <a:schemeClr val="bg1"/>
                </a:solidFill>
                <a:latin typeface="+mj-lt"/>
              </a:rPr>
              <a:t> </a:t>
            </a:r>
            <a:r>
              <a:rPr lang="en-US" sz="5000" dirty="0" err="1" smtClean="0">
                <a:solidFill>
                  <a:schemeClr val="bg1"/>
                </a:solidFill>
                <a:latin typeface="+mj-lt"/>
              </a:rPr>
              <a:t>ca</a:t>
            </a:r>
            <a:r>
              <a:rPr lang="en-US" sz="5000" dirty="0" smtClean="0">
                <a:solidFill>
                  <a:schemeClr val="bg1"/>
                </a:solidFill>
                <a:latin typeface="+mj-lt"/>
              </a:rPr>
              <a:t> </a:t>
            </a:r>
            <a:r>
              <a:rPr lang="en-US" sz="5000" dirty="0" err="1" smtClean="0">
                <a:solidFill>
                  <a:schemeClr val="bg1"/>
                </a:solidFill>
                <a:latin typeface="+mj-lt"/>
              </a:rPr>
              <a:t>tuyệt</a:t>
            </a:r>
            <a:r>
              <a:rPr lang="en-US" sz="5000" dirty="0" smtClean="0">
                <a:solidFill>
                  <a:schemeClr val="bg1"/>
                </a:solidFill>
                <a:latin typeface="+mj-lt"/>
              </a:rPr>
              <a:t> </a:t>
            </a:r>
            <a:r>
              <a:rPr lang="en-US" sz="5000" dirty="0" err="1" smtClean="0">
                <a:solidFill>
                  <a:schemeClr val="bg1"/>
                </a:solidFill>
                <a:latin typeface="+mj-lt"/>
              </a:rPr>
              <a:t>vời</a:t>
            </a:r>
            <a:r>
              <a:rPr lang="vi-VN" sz="5000" dirty="0" smtClean="0">
                <a:solidFill>
                  <a:schemeClr val="bg1"/>
                </a:solidFill>
                <a:latin typeface="+mj-lt"/>
              </a:rPr>
              <a:t>.</a:t>
            </a:r>
            <a:endParaRPr lang="vi-VN" sz="5000" b="0" dirty="0">
              <a:solidFill>
                <a:schemeClr val="bg1"/>
              </a:solidFill>
              <a:effectLst/>
              <a:latin typeface="+mj-lt"/>
            </a:endParaRPr>
          </a:p>
        </p:txBody>
      </p:sp>
    </p:spTree>
    <p:extLst>
      <p:ext uri="{BB962C8B-B14F-4D97-AF65-F5344CB8AC3E}">
        <p14:creationId xmlns:p14="http://schemas.microsoft.com/office/powerpoint/2010/main" val="208146641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4" y="133350"/>
            <a:ext cx="9144000" cy="4163085"/>
          </a:xfrm>
        </p:spPr>
        <p:txBody>
          <a:bodyPr>
            <a:normAutofit fontScale="90000"/>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900" b="0" dirty="0" err="1" smtClean="0">
                <a:solidFill>
                  <a:srgbClr val="FFFF00"/>
                </a:solidFill>
                <a:effectLst/>
              </a:rPr>
              <a:t>Truyền</a:t>
            </a:r>
            <a:r>
              <a:rPr lang="en-US" sz="8900" b="0" dirty="0" smtClean="0">
                <a:solidFill>
                  <a:srgbClr val="FFFF00"/>
                </a:solidFill>
                <a:effectLst/>
              </a:rPr>
              <a:t> Rao </a:t>
            </a:r>
            <a:r>
              <a:rPr lang="en-US" sz="8900" b="0" dirty="0" err="1" smtClean="0">
                <a:solidFill>
                  <a:srgbClr val="FFFF00"/>
                </a:solidFill>
                <a:effectLst/>
              </a:rPr>
              <a:t>Đi</a:t>
            </a:r>
            <a:r>
              <a:rPr lang="en-US" sz="8900" b="0" dirty="0" smtClean="0">
                <a:solidFill>
                  <a:srgbClr val="FFFF00"/>
                </a:solidFill>
                <a:effectLst/>
              </a:rPr>
              <a:t/>
            </a:r>
            <a:br>
              <a:rPr lang="en-US" sz="8900" b="0" dirty="0" smtClean="0">
                <a:solidFill>
                  <a:srgbClr val="FFFF00"/>
                </a:solidFill>
                <a:effectLst/>
              </a:rPr>
            </a:br>
            <a:r>
              <a:rPr lang="en-US" sz="6000" i="1" dirty="0" err="1" smtClean="0">
                <a:solidFill>
                  <a:schemeClr val="bg1"/>
                </a:solidFill>
              </a:rPr>
              <a:t>Martinô</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2310807" y="4204649"/>
            <a:ext cx="4867552" cy="718384"/>
          </a:xfrm>
          <a:prstGeom prst="rect">
            <a:avLst/>
          </a:prstGeom>
        </p:spPr>
      </p:pic>
    </p:spTree>
    <p:extLst>
      <p:ext uri="{BB962C8B-B14F-4D97-AF65-F5344CB8AC3E}">
        <p14:creationId xmlns:p14="http://schemas.microsoft.com/office/powerpoint/2010/main" val="215408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a:t>
            </a:r>
            <a:r>
              <a:rPr lang="en-US" sz="5400" b="0" dirty="0" err="1" smtClean="0">
                <a:solidFill>
                  <a:schemeClr val="bg1"/>
                </a:solidFill>
                <a:effectLst/>
              </a:rPr>
              <a:t>rao</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b="0" dirty="0" err="1" smtClean="0">
                <a:solidFill>
                  <a:schemeClr val="bg1"/>
                </a:solidFill>
                <a:effectLst/>
              </a:rPr>
              <a:t>núi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dirty="0" err="1" smtClean="0">
                <a:solidFill>
                  <a:schemeClr val="bg1"/>
                </a:solidFill>
              </a:rPr>
              <a:t>đồi</a:t>
            </a:r>
            <a:r>
              <a:rPr lang="en-US" sz="5400" b="0" dirty="0" smtClean="0">
                <a:solidFill>
                  <a:schemeClr val="bg1"/>
                </a:solidFill>
                <a:effectLst/>
              </a:rPr>
              <a:t>. </a:t>
            </a:r>
            <a:r>
              <a:rPr lang="en-US" sz="5400" b="0" dirty="0" err="1" smtClean="0">
                <a:solidFill>
                  <a:schemeClr val="bg1"/>
                </a:solidFill>
                <a:effectLst/>
              </a:rPr>
              <a:t>Kìa</a:t>
            </a:r>
            <a:r>
              <a:rPr lang="en-US" sz="5400" b="0" dirty="0" smtClean="0">
                <a:solidFill>
                  <a:schemeClr val="bg1"/>
                </a:solidFill>
                <a:effectLst/>
              </a:rPr>
              <a:t> </a:t>
            </a:r>
            <a:r>
              <a:rPr lang="en-US" sz="5400" b="0" dirty="0" err="1" smtClean="0">
                <a:solidFill>
                  <a:schemeClr val="bg1"/>
                </a:solidFill>
                <a:effectLst/>
              </a:rPr>
              <a:t>nước</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rồi</a:t>
            </a:r>
            <a:r>
              <a:rPr lang="en-US" sz="5400" b="0" dirty="0" smtClean="0">
                <a:solidFill>
                  <a:schemeClr val="bg1"/>
                </a:solidFill>
                <a:effectLst/>
              </a:rPr>
              <a:t> </a:t>
            </a:r>
            <a:r>
              <a:rPr lang="en-US" sz="5400" b="0" dirty="0" err="1" smtClean="0">
                <a:solidFill>
                  <a:schemeClr val="bg1"/>
                </a:solidFill>
                <a:effectLst/>
              </a:rPr>
              <a:t>đây</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a:t>
            </a:r>
            <a:r>
              <a:rPr lang="en-US" sz="5400" b="0" dirty="0" err="1" smtClean="0">
                <a:solidFill>
                  <a:schemeClr val="bg1"/>
                </a:solidFill>
                <a:effectLst/>
              </a:rPr>
              <a:t>rao</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đồng</a:t>
            </a:r>
            <a:r>
              <a:rPr lang="en-US" sz="5400" b="0" dirty="0" smtClean="0">
                <a:solidFill>
                  <a:schemeClr val="bg1"/>
                </a:solidFill>
                <a:effectLst/>
              </a:rPr>
              <a:t> </a:t>
            </a:r>
            <a:r>
              <a:rPr lang="en-US" sz="5400" b="0" dirty="0" err="1" smtClean="0">
                <a:solidFill>
                  <a:schemeClr val="bg1"/>
                </a:solidFill>
                <a:effectLst/>
              </a:rPr>
              <a:t>hoang</a:t>
            </a:r>
            <a:r>
              <a:rPr lang="en-US" sz="5400" b="0" dirty="0" smtClean="0">
                <a:solidFill>
                  <a:schemeClr val="bg1"/>
                </a:solidFill>
                <a:effectLst/>
              </a:rPr>
              <a:t>. </a:t>
            </a:r>
            <a:r>
              <a:rPr lang="en-US" sz="5400" b="0" dirty="0" err="1" smtClean="0">
                <a:solidFill>
                  <a:schemeClr val="bg1"/>
                </a:solidFill>
                <a:effectLst/>
              </a:rPr>
              <a:t>Kìa</a:t>
            </a:r>
            <a:r>
              <a:rPr lang="en-US" sz="5400" b="0" dirty="0" smtClean="0">
                <a:solidFill>
                  <a:schemeClr val="bg1"/>
                </a:solidFill>
                <a:effectLst/>
              </a:rPr>
              <a:t> Con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ban </a:t>
            </a:r>
            <a:r>
              <a:rPr lang="en-US" sz="5400" b="0" dirty="0" err="1" smtClean="0">
                <a:solidFill>
                  <a:schemeClr val="bg1"/>
                </a:solidFill>
                <a:effectLst/>
              </a:rPr>
              <a:t>bình</a:t>
            </a:r>
            <a:r>
              <a:rPr lang="en-US" sz="5400" b="0" dirty="0" smtClean="0">
                <a:solidFill>
                  <a:schemeClr val="bg1"/>
                </a:solidFill>
                <a:effectLst/>
              </a:rPr>
              <a:t> an.</a:t>
            </a:r>
            <a:endParaRPr lang="en-US" sz="5400" b="0" dirty="0">
              <a:solidFill>
                <a:schemeClr val="bg1"/>
              </a:solidFill>
              <a:effectLst/>
            </a:endParaRPr>
          </a:p>
        </p:txBody>
      </p:sp>
    </p:spTree>
    <p:extLst>
      <p:ext uri="{BB962C8B-B14F-4D97-AF65-F5344CB8AC3E}">
        <p14:creationId xmlns:p14="http://schemas.microsoft.com/office/powerpoint/2010/main" val="1445520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Tk</a:t>
            </a:r>
            <a:r>
              <a:rPr lang="en-US" sz="6000" b="0" u="sng" dirty="0" smtClean="0">
                <a:solidFill>
                  <a:srgbClr val="FFFF00"/>
                </a:solidFill>
                <a:effectLst/>
              </a:rPr>
              <a:t>:</a:t>
            </a:r>
            <a:r>
              <a:rPr lang="en-US" sz="6000" b="0" dirty="0" smtClean="0">
                <a:solidFill>
                  <a:schemeClr val="bg1"/>
                </a:solidFill>
                <a:effectLst/>
              </a:rPr>
              <a:t> </a:t>
            </a:r>
            <a:r>
              <a:rPr lang="en-US" sz="6000" b="0" dirty="0" err="1" smtClean="0">
                <a:solidFill>
                  <a:schemeClr val="bg1"/>
                </a:solidFill>
                <a:effectLst/>
              </a:rPr>
              <a:t>Người</a:t>
            </a:r>
            <a:r>
              <a:rPr lang="en-US" sz="6000" b="0" dirty="0" smtClean="0">
                <a:solidFill>
                  <a:schemeClr val="bg1"/>
                </a:solidFill>
                <a:effectLst/>
              </a:rPr>
              <a:t> </a:t>
            </a:r>
            <a:r>
              <a:rPr lang="en-US" sz="6000" b="0" dirty="0" err="1" smtClean="0">
                <a:solidFill>
                  <a:schemeClr val="bg1"/>
                </a:solidFill>
                <a:effectLst/>
              </a:rPr>
              <a:t>phân</a:t>
            </a:r>
            <a:r>
              <a:rPr lang="en-US" sz="6000" b="0" dirty="0" smtClean="0">
                <a:solidFill>
                  <a:schemeClr val="bg1"/>
                </a:solidFill>
                <a:effectLst/>
              </a:rPr>
              <a:t> </a:t>
            </a:r>
            <a:r>
              <a:rPr lang="en-US" sz="6000" b="0" dirty="0" err="1" smtClean="0">
                <a:solidFill>
                  <a:schemeClr val="bg1"/>
                </a:solidFill>
                <a:effectLst/>
              </a:rPr>
              <a:t>tán</a:t>
            </a:r>
            <a:r>
              <a:rPr lang="en-US" sz="6000" b="0" dirty="0" smtClean="0">
                <a:solidFill>
                  <a:schemeClr val="bg1"/>
                </a:solidFill>
                <a:effectLst/>
              </a:rPr>
              <a:t> </a:t>
            </a:r>
            <a:r>
              <a:rPr lang="en-US" sz="6000" b="0" dirty="0" err="1" smtClean="0">
                <a:solidFill>
                  <a:schemeClr val="bg1"/>
                </a:solidFill>
                <a:effectLst/>
              </a:rPr>
              <a:t>dân</a:t>
            </a:r>
            <a:r>
              <a:rPr lang="en-US" sz="6000" b="0" dirty="0" smtClean="0">
                <a:solidFill>
                  <a:schemeClr val="bg1"/>
                </a:solidFill>
                <a:effectLst/>
              </a:rPr>
              <a:t> </a:t>
            </a:r>
            <a:r>
              <a:rPr lang="en-US" sz="6000" b="0" dirty="0" err="1" smtClean="0">
                <a:solidFill>
                  <a:schemeClr val="bg1"/>
                </a:solidFill>
                <a:effectLst/>
              </a:rPr>
              <a:t>riêng</a:t>
            </a:r>
            <a:r>
              <a:rPr lang="en-US" sz="6000" b="0" dirty="0" smtClean="0">
                <a:solidFill>
                  <a:schemeClr val="bg1"/>
                </a:solidFill>
                <a:effectLst/>
              </a:rPr>
              <a:t> ở </a:t>
            </a:r>
            <a:r>
              <a:rPr lang="en-US" sz="6000" b="0" dirty="0" err="1" smtClean="0">
                <a:solidFill>
                  <a:schemeClr val="bg1"/>
                </a:solidFill>
                <a:effectLst/>
              </a:rPr>
              <a:t>đây</a:t>
            </a:r>
            <a:r>
              <a:rPr lang="en-US" sz="6000" b="0" dirty="0" smtClean="0">
                <a:solidFill>
                  <a:schemeClr val="bg1"/>
                </a:solidFill>
                <a:effectLst/>
              </a:rPr>
              <a:t> </a:t>
            </a:r>
            <a:r>
              <a:rPr lang="en-US" sz="6000" b="0" dirty="0" err="1" smtClean="0">
                <a:solidFill>
                  <a:schemeClr val="bg1"/>
                </a:solidFill>
                <a:effectLst/>
              </a:rPr>
              <a:t>đó</a:t>
            </a:r>
            <a:r>
              <a:rPr lang="en-US" sz="6000" b="0" dirty="0" smtClean="0">
                <a:solidFill>
                  <a:schemeClr val="bg1"/>
                </a:solidFill>
                <a:effectLst/>
              </a:rPr>
              <a:t>. </a:t>
            </a:r>
            <a:r>
              <a:rPr lang="en-US" sz="6000" b="0" dirty="0" err="1" smtClean="0">
                <a:solidFill>
                  <a:schemeClr val="bg1"/>
                </a:solidFill>
                <a:effectLst/>
              </a:rPr>
              <a:t>Rồi</a:t>
            </a:r>
            <a:r>
              <a:rPr lang="en-US" sz="6000" b="0" dirty="0" smtClean="0">
                <a:solidFill>
                  <a:schemeClr val="bg1"/>
                </a:solidFill>
                <a:effectLst/>
              </a:rPr>
              <a:t> </a:t>
            </a:r>
            <a:r>
              <a:rPr lang="en-US" sz="6000" b="0" dirty="0" err="1" smtClean="0">
                <a:solidFill>
                  <a:schemeClr val="bg1"/>
                </a:solidFill>
                <a:effectLst/>
              </a:rPr>
              <a:t>Người</a:t>
            </a:r>
            <a:r>
              <a:rPr lang="en-US" sz="6000" b="0" dirty="0" smtClean="0">
                <a:solidFill>
                  <a:schemeClr val="bg1"/>
                </a:solidFill>
                <a:effectLst/>
              </a:rPr>
              <a:t> </a:t>
            </a:r>
            <a:r>
              <a:rPr lang="en-US" sz="6000" b="0" dirty="0" err="1" smtClean="0">
                <a:solidFill>
                  <a:schemeClr val="bg1"/>
                </a:solidFill>
                <a:effectLst/>
              </a:rPr>
              <a:t>sẽ</a:t>
            </a:r>
            <a:r>
              <a:rPr lang="en-US" sz="6000" b="0" dirty="0" smtClean="0">
                <a:solidFill>
                  <a:schemeClr val="bg1"/>
                </a:solidFill>
                <a:effectLst/>
              </a:rPr>
              <a:t> qui </a:t>
            </a:r>
            <a:r>
              <a:rPr lang="en-US" sz="6000" b="0" dirty="0" err="1" smtClean="0">
                <a:solidFill>
                  <a:schemeClr val="bg1"/>
                </a:solidFill>
                <a:effectLst/>
              </a:rPr>
              <a:t>tụ</a:t>
            </a:r>
            <a:r>
              <a:rPr lang="en-US" sz="6000" b="0" dirty="0" smtClean="0">
                <a:solidFill>
                  <a:schemeClr val="bg1"/>
                </a:solidFill>
                <a:effectLst/>
              </a:rPr>
              <a:t> </a:t>
            </a:r>
            <a:r>
              <a:rPr lang="en-US" sz="6000" b="0" dirty="0" err="1" smtClean="0">
                <a:solidFill>
                  <a:schemeClr val="bg1"/>
                </a:solidFill>
                <a:effectLst/>
              </a:rPr>
              <a:t>thành</a:t>
            </a:r>
            <a:r>
              <a:rPr lang="en-US" sz="6000" b="0" dirty="0" smtClean="0">
                <a:solidFill>
                  <a:schemeClr val="bg1"/>
                </a:solidFill>
                <a:effectLst/>
              </a:rPr>
              <a:t> </a:t>
            </a:r>
            <a:r>
              <a:rPr lang="en-US" sz="6000" b="0" dirty="0" err="1" smtClean="0">
                <a:solidFill>
                  <a:schemeClr val="bg1"/>
                </a:solidFill>
                <a:effectLst/>
              </a:rPr>
              <a:t>đoàn</a:t>
            </a:r>
            <a:r>
              <a:rPr lang="en-US" sz="6000" b="0" dirty="0" smtClean="0">
                <a:solidFill>
                  <a:schemeClr val="bg1"/>
                </a:solidFill>
                <a:effectLst/>
              </a:rPr>
              <a:t> </a:t>
            </a:r>
            <a:r>
              <a:rPr lang="en-US" sz="6000" b="0" dirty="0" err="1" smtClean="0">
                <a:solidFill>
                  <a:schemeClr val="bg1"/>
                </a:solidFill>
                <a:effectLst/>
              </a:rPr>
              <a:t>chiên</a:t>
            </a:r>
            <a:r>
              <a:rPr lang="en-US" sz="6000" b="0" dirty="0" smtClean="0">
                <a:solidFill>
                  <a:schemeClr val="bg1"/>
                </a:solidFill>
                <a:effectLst/>
              </a:rPr>
              <a:t>.</a:t>
            </a:r>
            <a:endParaRPr lang="en-US" sz="6000" b="0" dirty="0">
              <a:solidFill>
                <a:schemeClr val="bg1"/>
              </a:solidFill>
              <a:effectLst/>
            </a:endParaRPr>
          </a:p>
        </p:txBody>
      </p:sp>
    </p:spTree>
    <p:extLst>
      <p:ext uri="{BB962C8B-B14F-4D97-AF65-F5344CB8AC3E}">
        <p14:creationId xmlns:p14="http://schemas.microsoft.com/office/powerpoint/2010/main" val="20736125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a:t>
            </a:r>
            <a:r>
              <a:rPr lang="en-US" sz="5400" b="0" dirty="0" err="1" smtClean="0">
                <a:solidFill>
                  <a:schemeClr val="bg1"/>
                </a:solidFill>
                <a:effectLst/>
              </a:rPr>
              <a:t>rao</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b="0" dirty="0" err="1" smtClean="0">
                <a:solidFill>
                  <a:schemeClr val="bg1"/>
                </a:solidFill>
                <a:effectLst/>
              </a:rPr>
              <a:t>núi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dirty="0" err="1" smtClean="0">
                <a:solidFill>
                  <a:schemeClr val="bg1"/>
                </a:solidFill>
              </a:rPr>
              <a:t>đồi</a:t>
            </a:r>
            <a:r>
              <a:rPr lang="en-US" sz="5400" b="0" dirty="0" smtClean="0">
                <a:solidFill>
                  <a:schemeClr val="bg1"/>
                </a:solidFill>
                <a:effectLst/>
              </a:rPr>
              <a:t>. </a:t>
            </a:r>
            <a:r>
              <a:rPr lang="en-US" sz="5400" b="0" dirty="0" err="1" smtClean="0">
                <a:solidFill>
                  <a:schemeClr val="bg1"/>
                </a:solidFill>
                <a:effectLst/>
              </a:rPr>
              <a:t>Kìa</a:t>
            </a:r>
            <a:r>
              <a:rPr lang="en-US" sz="5400" b="0" dirty="0" smtClean="0">
                <a:solidFill>
                  <a:schemeClr val="bg1"/>
                </a:solidFill>
                <a:effectLst/>
              </a:rPr>
              <a:t> </a:t>
            </a:r>
            <a:r>
              <a:rPr lang="en-US" sz="5400" b="0" dirty="0" err="1" smtClean="0">
                <a:solidFill>
                  <a:schemeClr val="bg1"/>
                </a:solidFill>
                <a:effectLst/>
              </a:rPr>
              <a:t>nước</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rồi</a:t>
            </a:r>
            <a:r>
              <a:rPr lang="en-US" sz="5400" b="0" dirty="0" smtClean="0">
                <a:solidFill>
                  <a:schemeClr val="bg1"/>
                </a:solidFill>
                <a:effectLst/>
              </a:rPr>
              <a:t> </a:t>
            </a:r>
            <a:r>
              <a:rPr lang="en-US" sz="5400" b="0" dirty="0" err="1" smtClean="0">
                <a:solidFill>
                  <a:schemeClr val="bg1"/>
                </a:solidFill>
                <a:effectLst/>
              </a:rPr>
              <a:t>đây</a:t>
            </a:r>
            <a:r>
              <a:rPr lang="en-US" sz="5400" b="0" dirty="0" smtClean="0">
                <a:solidFill>
                  <a:schemeClr val="bg1"/>
                </a:solidFill>
                <a:effectLst/>
              </a:rPr>
              <a:t>. </a:t>
            </a:r>
            <a:r>
              <a:rPr lang="en-US" sz="5400" b="0" dirty="0" err="1" smtClean="0">
                <a:solidFill>
                  <a:schemeClr val="bg1"/>
                </a:solidFill>
                <a:effectLst/>
              </a:rPr>
              <a:t>Truyền</a:t>
            </a:r>
            <a:r>
              <a:rPr lang="en-US" sz="5400" b="0" dirty="0" smtClean="0">
                <a:solidFill>
                  <a:schemeClr val="bg1"/>
                </a:solidFill>
                <a:effectLst/>
              </a:rPr>
              <a:t> </a:t>
            </a:r>
            <a:r>
              <a:rPr lang="en-US" sz="5400" b="0" dirty="0" err="1" smtClean="0">
                <a:solidFill>
                  <a:schemeClr val="bg1"/>
                </a:solidFill>
                <a:effectLst/>
              </a:rPr>
              <a:t>rao</a:t>
            </a:r>
            <a:r>
              <a:rPr lang="en-US" sz="5400" b="0" dirty="0" smtClean="0">
                <a:solidFill>
                  <a:schemeClr val="bg1"/>
                </a:solidFill>
                <a:effectLst/>
              </a:rPr>
              <a:t> </a:t>
            </a:r>
            <a:r>
              <a:rPr lang="en-US" sz="5400" b="0" dirty="0" err="1" smtClean="0">
                <a:solidFill>
                  <a:schemeClr val="bg1"/>
                </a:solidFill>
                <a:effectLst/>
              </a:rPr>
              <a:t>đi</a:t>
            </a:r>
            <a:r>
              <a:rPr lang="en-US" sz="5400" b="0" dirty="0" smtClean="0">
                <a:solidFill>
                  <a:schemeClr val="bg1"/>
                </a:solidFill>
                <a:effectLst/>
              </a:rPr>
              <a:t> </a:t>
            </a:r>
            <a:r>
              <a:rPr lang="en-US" sz="5400" b="0" dirty="0" err="1" smtClean="0">
                <a:solidFill>
                  <a:schemeClr val="bg1"/>
                </a:solidFill>
                <a:effectLst/>
              </a:rPr>
              <a:t>khắp</a:t>
            </a:r>
            <a:r>
              <a:rPr lang="en-US" sz="5400" b="0" dirty="0" smtClean="0">
                <a:solidFill>
                  <a:schemeClr val="bg1"/>
                </a:solidFill>
                <a:effectLst/>
              </a:rPr>
              <a:t> </a:t>
            </a:r>
            <a:r>
              <a:rPr lang="en-US" sz="5400" b="0" dirty="0" err="1" smtClean="0">
                <a:solidFill>
                  <a:schemeClr val="bg1"/>
                </a:solidFill>
                <a:effectLst/>
              </a:rPr>
              <a:t>nơi</a:t>
            </a:r>
            <a:r>
              <a:rPr lang="en-US" sz="5400" b="0" dirty="0" smtClean="0">
                <a:solidFill>
                  <a:schemeClr val="bg1"/>
                </a:solidFill>
                <a:effectLst/>
              </a:rPr>
              <a:t> </a:t>
            </a:r>
            <a:r>
              <a:rPr lang="en-US" sz="5400" b="0" dirty="0" err="1" smtClean="0">
                <a:solidFill>
                  <a:schemeClr val="bg1"/>
                </a:solidFill>
                <a:effectLst/>
              </a:rPr>
              <a:t>đồng</a:t>
            </a:r>
            <a:r>
              <a:rPr lang="en-US" sz="5400" b="0" dirty="0" smtClean="0">
                <a:solidFill>
                  <a:schemeClr val="bg1"/>
                </a:solidFill>
                <a:effectLst/>
              </a:rPr>
              <a:t> </a:t>
            </a:r>
            <a:r>
              <a:rPr lang="en-US" sz="5400" b="0" dirty="0" err="1" smtClean="0">
                <a:solidFill>
                  <a:schemeClr val="bg1"/>
                </a:solidFill>
                <a:effectLst/>
              </a:rPr>
              <a:t>hoang</a:t>
            </a:r>
            <a:r>
              <a:rPr lang="en-US" sz="5400" b="0" dirty="0" smtClean="0">
                <a:solidFill>
                  <a:schemeClr val="bg1"/>
                </a:solidFill>
                <a:effectLst/>
              </a:rPr>
              <a:t>. </a:t>
            </a:r>
            <a:r>
              <a:rPr lang="en-US" sz="5400" b="0" dirty="0" err="1" smtClean="0">
                <a:solidFill>
                  <a:schemeClr val="bg1"/>
                </a:solidFill>
                <a:effectLst/>
              </a:rPr>
              <a:t>Kìa</a:t>
            </a:r>
            <a:r>
              <a:rPr lang="en-US" sz="5400" b="0" dirty="0" smtClean="0">
                <a:solidFill>
                  <a:schemeClr val="bg1"/>
                </a:solidFill>
                <a:effectLst/>
              </a:rPr>
              <a:t> Con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đến</a:t>
            </a:r>
            <a:r>
              <a:rPr lang="en-US" sz="5400" b="0" dirty="0" smtClean="0">
                <a:solidFill>
                  <a:schemeClr val="bg1"/>
                </a:solidFill>
                <a:effectLst/>
              </a:rPr>
              <a:t> ban </a:t>
            </a:r>
            <a:r>
              <a:rPr lang="en-US" sz="5400" b="0" dirty="0" err="1" smtClean="0">
                <a:solidFill>
                  <a:schemeClr val="bg1"/>
                </a:solidFill>
                <a:effectLst/>
              </a:rPr>
              <a:t>bình</a:t>
            </a:r>
            <a:r>
              <a:rPr lang="en-US" sz="5400" b="0" dirty="0" smtClean="0">
                <a:solidFill>
                  <a:schemeClr val="bg1"/>
                </a:solidFill>
                <a:effectLst/>
              </a:rPr>
              <a:t> an.</a:t>
            </a:r>
            <a:endParaRPr lang="en-US" sz="5400" b="0" dirty="0">
              <a:solidFill>
                <a:schemeClr val="bg1"/>
              </a:solidFill>
              <a:effectLst/>
            </a:endParaRPr>
          </a:p>
        </p:txBody>
      </p:sp>
    </p:spTree>
    <p:extLst>
      <p:ext uri="{BB962C8B-B14F-4D97-AF65-F5344CB8AC3E}">
        <p14:creationId xmlns:p14="http://schemas.microsoft.com/office/powerpoint/2010/main" val="3236541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8480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smtClean="0">
                <a:solidFill>
                  <a:srgbClr val="FFFF00"/>
                </a:solidFill>
                <a:latin typeface="+mj-lt"/>
              </a:rPr>
              <a:t>Đk</a:t>
            </a:r>
            <a:r>
              <a:rPr lang="vi-VN" sz="5000" b="0" u="sng" dirty="0" smtClean="0">
                <a:solidFill>
                  <a:srgbClr val="FFFF00"/>
                </a:solidFill>
                <a:effectLst/>
                <a:latin typeface="+mj-lt"/>
              </a:rPr>
              <a:t>:</a:t>
            </a:r>
            <a:r>
              <a:rPr lang="vi-VN" sz="5000" b="0" dirty="0" smtClean="0">
                <a:solidFill>
                  <a:schemeClr val="bg1"/>
                </a:solidFill>
                <a:effectLst/>
                <a:latin typeface="+mj-lt"/>
              </a:rPr>
              <a:t> </a:t>
            </a:r>
            <a:r>
              <a:rPr lang="en-US" sz="5000" dirty="0" err="1" smtClean="0">
                <a:solidFill>
                  <a:schemeClr val="bg1"/>
                </a:solidFill>
                <a:latin typeface="+mj-lt"/>
              </a:rPr>
              <a:t>Hân</a:t>
            </a:r>
            <a:r>
              <a:rPr lang="en-US" sz="5000" dirty="0" smtClean="0">
                <a:solidFill>
                  <a:schemeClr val="bg1"/>
                </a:solidFill>
                <a:latin typeface="+mj-lt"/>
              </a:rPr>
              <a:t> </a:t>
            </a:r>
            <a:r>
              <a:rPr lang="en-US" sz="5000" dirty="0" err="1" smtClean="0">
                <a:solidFill>
                  <a:schemeClr val="bg1"/>
                </a:solidFill>
                <a:latin typeface="+mj-lt"/>
              </a:rPr>
              <a:t>hoan</a:t>
            </a:r>
            <a:r>
              <a:rPr lang="en-US" sz="5000" dirty="0" smtClean="0">
                <a:solidFill>
                  <a:schemeClr val="bg1"/>
                </a:solidFill>
                <a:latin typeface="+mj-lt"/>
              </a:rPr>
              <a:t> </a:t>
            </a:r>
            <a:r>
              <a:rPr lang="en-US" sz="5000" dirty="0" err="1" smtClean="0">
                <a:solidFill>
                  <a:schemeClr val="bg1"/>
                </a:solidFill>
                <a:latin typeface="+mj-lt"/>
              </a:rPr>
              <a:t>hân</a:t>
            </a:r>
            <a:r>
              <a:rPr lang="en-US" sz="5000" dirty="0" smtClean="0">
                <a:solidFill>
                  <a:schemeClr val="bg1"/>
                </a:solidFill>
                <a:latin typeface="+mj-lt"/>
              </a:rPr>
              <a:t> </a:t>
            </a:r>
            <a:r>
              <a:rPr lang="en-US" sz="5000" dirty="0" err="1" smtClean="0">
                <a:solidFill>
                  <a:schemeClr val="bg1"/>
                </a:solidFill>
                <a:latin typeface="+mj-lt"/>
              </a:rPr>
              <a:t>hoan</a:t>
            </a:r>
            <a:r>
              <a:rPr lang="en-US" sz="5000" dirty="0" smtClean="0">
                <a:solidFill>
                  <a:schemeClr val="bg1"/>
                </a:solidFill>
                <a:latin typeface="+mj-lt"/>
              </a:rPr>
              <a:t> </a:t>
            </a:r>
            <a:r>
              <a:rPr lang="en-US" sz="5000" dirty="0" err="1" smtClean="0">
                <a:solidFill>
                  <a:schemeClr val="bg1"/>
                </a:solidFill>
                <a:latin typeface="+mj-lt"/>
              </a:rPr>
              <a:t>vào</a:t>
            </a:r>
            <a:r>
              <a:rPr lang="en-US" sz="5000" dirty="0" smtClean="0">
                <a:solidFill>
                  <a:schemeClr val="bg1"/>
                </a:solidFill>
                <a:latin typeface="+mj-lt"/>
              </a:rPr>
              <a:t> </a:t>
            </a:r>
            <a:r>
              <a:rPr lang="en-US" sz="5000" dirty="0" err="1" smtClean="0">
                <a:solidFill>
                  <a:schemeClr val="bg1"/>
                </a:solidFill>
                <a:latin typeface="+mj-lt"/>
              </a:rPr>
              <a:t>thánh</a:t>
            </a:r>
            <a:r>
              <a:rPr lang="en-US" sz="5000" dirty="0" smtClean="0">
                <a:solidFill>
                  <a:schemeClr val="bg1"/>
                </a:solidFill>
                <a:latin typeface="+mj-lt"/>
              </a:rPr>
              <a:t> </a:t>
            </a:r>
            <a:r>
              <a:rPr lang="en-US" sz="5000" dirty="0" err="1" smtClean="0">
                <a:solidFill>
                  <a:schemeClr val="bg1"/>
                </a:solidFill>
                <a:latin typeface="+mj-lt"/>
              </a:rPr>
              <a:t>điện</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lên</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lên</a:t>
            </a:r>
            <a:r>
              <a:rPr lang="en-US" sz="5000" dirty="0" smtClean="0">
                <a:solidFill>
                  <a:schemeClr val="bg1"/>
                </a:solidFill>
                <a:latin typeface="+mj-lt"/>
              </a:rPr>
              <a:t> </a:t>
            </a:r>
            <a:r>
              <a:rPr lang="en-US" sz="5000" dirty="0" err="1" smtClean="0">
                <a:solidFill>
                  <a:schemeClr val="bg1"/>
                </a:solidFill>
                <a:latin typeface="+mj-lt"/>
              </a:rPr>
              <a:t>một</a:t>
            </a:r>
            <a:r>
              <a:rPr lang="en-US" sz="5000" dirty="0" smtClean="0">
                <a:solidFill>
                  <a:schemeClr val="bg1"/>
                </a:solidFill>
                <a:latin typeface="+mj-lt"/>
              </a:rPr>
              <a:t> </a:t>
            </a:r>
            <a:r>
              <a:rPr lang="en-US" sz="5000" dirty="0" err="1" smtClean="0">
                <a:solidFill>
                  <a:schemeClr val="bg1"/>
                </a:solidFill>
                <a:latin typeface="+mj-lt"/>
              </a:rPr>
              <a:t>bài</a:t>
            </a:r>
            <a:r>
              <a:rPr lang="en-US" sz="5000" dirty="0" smtClean="0">
                <a:solidFill>
                  <a:schemeClr val="bg1"/>
                </a:solidFill>
                <a:latin typeface="+mj-lt"/>
              </a:rPr>
              <a:t> </a:t>
            </a:r>
            <a:r>
              <a:rPr lang="en-US" sz="5000" dirty="0" err="1" smtClean="0">
                <a:solidFill>
                  <a:schemeClr val="bg1"/>
                </a:solidFill>
                <a:latin typeface="+mj-lt"/>
              </a:rPr>
              <a:t>ca</a:t>
            </a:r>
            <a:r>
              <a:rPr lang="en-US" sz="5000" dirty="0" smtClean="0">
                <a:solidFill>
                  <a:schemeClr val="bg1"/>
                </a:solidFill>
                <a:latin typeface="+mj-lt"/>
              </a:rPr>
              <a:t> </a:t>
            </a:r>
            <a:r>
              <a:rPr lang="en-US" sz="5000" dirty="0" err="1" smtClean="0">
                <a:solidFill>
                  <a:schemeClr val="bg1"/>
                </a:solidFill>
                <a:latin typeface="+mj-lt"/>
              </a:rPr>
              <a:t>mới</a:t>
            </a:r>
            <a:r>
              <a:rPr lang="en-US" sz="5000" dirty="0" smtClean="0">
                <a:solidFill>
                  <a:schemeClr val="bg1"/>
                </a:solidFill>
                <a:latin typeface="+mj-lt"/>
              </a:rPr>
              <a:t>. </a:t>
            </a:r>
            <a:r>
              <a:rPr lang="en-US" sz="5000" dirty="0" err="1" smtClean="0">
                <a:solidFill>
                  <a:schemeClr val="bg1"/>
                </a:solidFill>
                <a:latin typeface="+mj-lt"/>
              </a:rPr>
              <a:t>Tôn</a:t>
            </a:r>
            <a:r>
              <a:rPr lang="en-US" sz="5000" dirty="0" smtClean="0">
                <a:solidFill>
                  <a:schemeClr val="bg1"/>
                </a:solidFill>
                <a:latin typeface="+mj-lt"/>
              </a:rPr>
              <a:t> </a:t>
            </a:r>
            <a:r>
              <a:rPr lang="en-US" sz="5000" dirty="0" err="1" smtClean="0">
                <a:solidFill>
                  <a:schemeClr val="bg1"/>
                </a:solidFill>
                <a:latin typeface="+mj-lt"/>
              </a:rPr>
              <a:t>vinh</a:t>
            </a:r>
            <a:r>
              <a:rPr lang="en-US" sz="5000" dirty="0" smtClean="0">
                <a:solidFill>
                  <a:schemeClr val="bg1"/>
                </a:solidFill>
                <a:latin typeface="+mj-lt"/>
              </a:rPr>
              <a:t> </a:t>
            </a:r>
            <a:r>
              <a:rPr lang="en-US" sz="5000" dirty="0" err="1" smtClean="0">
                <a:solidFill>
                  <a:schemeClr val="bg1"/>
                </a:solidFill>
                <a:latin typeface="+mj-lt"/>
              </a:rPr>
              <a:t>tôn</a:t>
            </a:r>
            <a:r>
              <a:rPr lang="en-US" sz="5000" dirty="0" smtClean="0">
                <a:solidFill>
                  <a:schemeClr val="bg1"/>
                </a:solidFill>
                <a:latin typeface="+mj-lt"/>
              </a:rPr>
              <a:t> </a:t>
            </a:r>
            <a:r>
              <a:rPr lang="en-US" sz="5000" dirty="0" err="1" smtClean="0">
                <a:solidFill>
                  <a:schemeClr val="bg1"/>
                </a:solidFill>
                <a:latin typeface="+mj-lt"/>
              </a:rPr>
              <a:t>vinh</a:t>
            </a:r>
            <a:r>
              <a:rPr lang="en-US" sz="5000" smtClean="0">
                <a:solidFill>
                  <a:schemeClr val="bg1"/>
                </a:solidFill>
                <a:latin typeface="+mj-lt"/>
              </a:rPr>
              <a:t> Thiên</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đất</a:t>
            </a:r>
            <a:r>
              <a:rPr lang="en-US" sz="5000" dirty="0" smtClean="0">
                <a:solidFill>
                  <a:schemeClr val="bg1"/>
                </a:solidFill>
                <a:latin typeface="+mj-lt"/>
              </a:rPr>
              <a:t> </a:t>
            </a:r>
            <a:r>
              <a:rPr lang="en-US" sz="5000" dirty="0" err="1" smtClean="0">
                <a:solidFill>
                  <a:schemeClr val="bg1"/>
                </a:solidFill>
                <a:latin typeface="+mj-lt"/>
              </a:rPr>
              <a:t>trời</a:t>
            </a:r>
            <a:r>
              <a:rPr lang="en-US" sz="5000" dirty="0" smtClean="0">
                <a:solidFill>
                  <a:schemeClr val="bg1"/>
                </a:solidFill>
                <a:latin typeface="+mj-lt"/>
              </a:rPr>
              <a:t>, </a:t>
            </a:r>
            <a:r>
              <a:rPr lang="en-US" sz="5000" dirty="0" err="1" smtClean="0">
                <a:solidFill>
                  <a:schemeClr val="bg1"/>
                </a:solidFill>
                <a:latin typeface="+mj-lt"/>
              </a:rPr>
              <a:t>tạo</a:t>
            </a:r>
            <a:r>
              <a:rPr lang="en-US" sz="5000" dirty="0" smtClean="0">
                <a:solidFill>
                  <a:schemeClr val="bg1"/>
                </a:solidFill>
                <a:latin typeface="+mj-lt"/>
              </a:rPr>
              <a:t> </a:t>
            </a:r>
            <a:r>
              <a:rPr lang="en-US" sz="5000" dirty="0" err="1" smtClean="0">
                <a:solidFill>
                  <a:schemeClr val="bg1"/>
                </a:solidFill>
                <a:latin typeface="+mj-lt"/>
              </a:rPr>
              <a:t>tác</a:t>
            </a:r>
            <a:r>
              <a:rPr lang="en-US" sz="5000" dirty="0" smtClean="0">
                <a:solidFill>
                  <a:schemeClr val="bg1"/>
                </a:solidFill>
                <a:latin typeface="+mj-lt"/>
              </a:rPr>
              <a:t> </a:t>
            </a:r>
            <a:r>
              <a:rPr lang="en-US" sz="5000" dirty="0" err="1" smtClean="0">
                <a:solidFill>
                  <a:schemeClr val="bg1"/>
                </a:solidFill>
                <a:latin typeface="+mj-lt"/>
              </a:rPr>
              <a:t>muôn</a:t>
            </a:r>
            <a:r>
              <a:rPr lang="en-US" sz="5000" dirty="0" smtClean="0">
                <a:solidFill>
                  <a:schemeClr val="bg1"/>
                </a:solidFill>
                <a:latin typeface="+mj-lt"/>
              </a:rPr>
              <a:t> </a:t>
            </a:r>
            <a:r>
              <a:rPr lang="en-US" sz="5000" dirty="0" err="1" smtClean="0">
                <a:solidFill>
                  <a:schemeClr val="bg1"/>
                </a:solidFill>
                <a:latin typeface="+mj-lt"/>
              </a:rPr>
              <a:t>loài</a:t>
            </a:r>
            <a:r>
              <a:rPr lang="en-US" sz="5000" dirty="0" smtClean="0">
                <a:solidFill>
                  <a:schemeClr val="bg1"/>
                </a:solidFill>
                <a:latin typeface="+mj-lt"/>
              </a:rPr>
              <a:t> </a:t>
            </a:r>
            <a:r>
              <a:rPr lang="en-US" sz="5000" dirty="0" err="1" smtClean="0">
                <a:solidFill>
                  <a:schemeClr val="bg1"/>
                </a:solidFill>
                <a:latin typeface="+mj-lt"/>
              </a:rPr>
              <a:t>Đấng</a:t>
            </a:r>
            <a:r>
              <a:rPr lang="en-US" sz="5000" dirty="0" smtClean="0">
                <a:solidFill>
                  <a:schemeClr val="bg1"/>
                </a:solidFill>
                <a:latin typeface="+mj-lt"/>
              </a:rPr>
              <a:t> </a:t>
            </a:r>
            <a:r>
              <a:rPr lang="en-US" sz="5000" dirty="0" err="1" smtClean="0">
                <a:solidFill>
                  <a:schemeClr val="bg1"/>
                </a:solidFill>
                <a:latin typeface="+mj-lt"/>
              </a:rPr>
              <a:t>mến</a:t>
            </a:r>
            <a:r>
              <a:rPr lang="en-US" sz="5000" dirty="0" smtClean="0">
                <a:solidFill>
                  <a:schemeClr val="bg1"/>
                </a:solidFill>
                <a:latin typeface="+mj-lt"/>
              </a:rPr>
              <a:t> </a:t>
            </a:r>
            <a:r>
              <a:rPr lang="en-US" sz="5000" dirty="0" err="1" smtClean="0">
                <a:solidFill>
                  <a:schemeClr val="bg1"/>
                </a:solidFill>
                <a:latin typeface="+mj-lt"/>
              </a:rPr>
              <a:t>thương</a:t>
            </a:r>
            <a:r>
              <a:rPr lang="en-US" sz="5000" dirty="0" smtClean="0">
                <a:solidFill>
                  <a:schemeClr val="bg1"/>
                </a:solidFill>
                <a:latin typeface="+mj-lt"/>
              </a:rPr>
              <a:t> </a:t>
            </a:r>
            <a:r>
              <a:rPr lang="en-US" sz="5000" dirty="0" err="1" smtClean="0">
                <a:solidFill>
                  <a:schemeClr val="bg1"/>
                </a:solidFill>
                <a:latin typeface="+mj-lt"/>
              </a:rPr>
              <a:t>muôn</a:t>
            </a:r>
            <a:r>
              <a:rPr lang="en-US" sz="5000" dirty="0" smtClean="0">
                <a:solidFill>
                  <a:schemeClr val="bg1"/>
                </a:solidFill>
                <a:latin typeface="+mj-lt"/>
              </a:rPr>
              <a:t> </a:t>
            </a:r>
            <a:r>
              <a:rPr lang="en-US" sz="5000" dirty="0" err="1" smtClean="0">
                <a:solidFill>
                  <a:schemeClr val="bg1"/>
                </a:solidFill>
                <a:latin typeface="+mj-lt"/>
              </a:rPr>
              <a:t>đời</a:t>
            </a:r>
            <a:r>
              <a:rPr lang="en-US" sz="5000" dirty="0" smtClean="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13152418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281311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white"/>
                </a:solidFill>
                <a:effectLst/>
                <a:uLnTx/>
                <a:uFillTx/>
                <a:ea typeface="+mn-ea"/>
                <a:cs typeface="+mn-cs"/>
              </a:rPr>
              <a:t>Anh em đã kiện cáo nhau thì chớ, lại còn đem nhau ra trước </a:t>
            </a:r>
            <a:r>
              <a:rPr kumimoji="0" lang="vi-VN" sz="3200" b="0" i="1" u="none" strike="noStrike" kern="1200" cap="none" spc="0" normalizeH="0" baseline="0" noProof="0" dirty="0" err="1">
                <a:ln>
                  <a:noFill/>
                </a:ln>
                <a:solidFill>
                  <a:prstClr val="white"/>
                </a:solidFill>
                <a:effectLst/>
                <a:uLnTx/>
                <a:uFillTx/>
                <a:ea typeface="+mn-ea"/>
                <a:cs typeface="+mn-cs"/>
              </a:rPr>
              <a:t>toà</a:t>
            </a:r>
            <a:r>
              <a:rPr kumimoji="0" lang="vi-VN" sz="3200" b="0" i="1" u="none" strike="noStrike" kern="1200" cap="none" spc="0" normalizeH="0" baseline="0" noProof="0" dirty="0">
                <a:ln>
                  <a:noFill/>
                </a:ln>
                <a:solidFill>
                  <a:prstClr val="white"/>
                </a:solidFill>
                <a:effectLst/>
                <a:uLnTx/>
                <a:uFillTx/>
                <a:ea typeface="+mn-ea"/>
                <a:cs typeface="+mn-cs"/>
              </a:rPr>
              <a:t> những người không có đức tin.</a:t>
            </a:r>
            <a:endParaRPr kumimoji="0" lang="en-US" sz="3200" b="0" i="1"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00"/>
                </a:solidFill>
                <a:effectLst/>
                <a:uLnTx/>
                <a:uFillTx/>
                <a:ea typeface="+mn-ea"/>
                <a:cs typeface="+mn-cs"/>
              </a:rPr>
              <a:t>Bài trích thư thứ nhất của thánh Phao-lô tông đồ gửi tín hữu Cô-rin-tô.</a:t>
            </a:r>
          </a:p>
        </p:txBody>
      </p:sp>
    </p:spTree>
    <p:extLst>
      <p:ext uri="{BB962C8B-B14F-4D97-AF65-F5344CB8AC3E}">
        <p14:creationId xmlns:p14="http://schemas.microsoft.com/office/powerpoint/2010/main" val="1488689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lnSpc>
                <a:spcPct val="120000"/>
              </a:lnSpc>
            </a:pPr>
            <a:r>
              <a:rPr lang="vi-VN" sz="8800" b="0" dirty="0">
                <a:solidFill>
                  <a:schemeClr val="bg1"/>
                </a:solidFill>
                <a:effectLst>
                  <a:outerShdw blurRad="38100" dist="38100" dir="2700000" algn="tl">
                    <a:srgbClr val="000000">
                      <a:alpha val="43137"/>
                    </a:srgbClr>
                  </a:outerShdw>
                </a:effectLst>
                <a:latin typeface="+mj-lt"/>
                <a:cs typeface="Times New Roman" pitchFamily="18" charset="0"/>
              </a:rPr>
              <a:t>Chúa mến chuộng dân Người.</a:t>
            </a:r>
            <a:endParaRPr lang="en-US" sz="8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5" name="Picture 4">
            <a:extLst>
              <a:ext uri="{FF2B5EF4-FFF2-40B4-BE49-F238E27FC236}">
                <a16:creationId xmlns="" xmlns:a16="http://schemas.microsoft.com/office/drawing/2014/main" id="{DF38321A-9C72-D964-55DC-E110CEAC7DEA}"/>
              </a:ext>
            </a:extLst>
          </p:cNvPr>
          <p:cNvPicPr>
            <a:picLocks noChangeAspect="1"/>
          </p:cNvPicPr>
          <p:nvPr/>
        </p:nvPicPr>
        <p:blipFill>
          <a:blip r:embed="rId2"/>
          <a:stretch>
            <a:fillRect/>
          </a:stretch>
        </p:blipFill>
        <p:spPr>
          <a:xfrm>
            <a:off x="1981200" y="361950"/>
            <a:ext cx="3971925" cy="361950"/>
          </a:xfrm>
          <a:prstGeom prst="rect">
            <a:avLst/>
          </a:prstGeom>
        </p:spPr>
      </p:pic>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60" y="597623"/>
            <a:ext cx="9144000" cy="4629149"/>
          </a:xfrm>
        </p:spPr>
        <p:txBody>
          <a:bodyPr>
            <a:noAutofit/>
          </a:bodyPr>
          <a:lstStyle/>
          <a:p>
            <a:pPr algn="just">
              <a:lnSpc>
                <a:spcPct val="120000"/>
              </a:lnSpc>
            </a:pPr>
            <a:r>
              <a:rPr lang="en-US" sz="5200" b="0" dirty="0">
                <a:solidFill>
                  <a:schemeClr val="bg1"/>
                </a:solidFill>
                <a:effectLst>
                  <a:outerShdw blurRad="38100" dist="38100" dir="2700000" algn="tl">
                    <a:srgbClr val="000000">
                      <a:alpha val="43137"/>
                    </a:srgbClr>
                  </a:outerShdw>
                </a:effectLst>
                <a:latin typeface="+mj-lt"/>
                <a:cs typeface="Times New Roman" pitchFamily="18" charset="0"/>
              </a:rPr>
              <a:t>Chúa </a:t>
            </a:r>
            <a:r>
              <a:rPr lang="en-US" sz="5200" b="0" dirty="0" err="1">
                <a:solidFill>
                  <a:schemeClr val="bg1"/>
                </a:solidFill>
                <a:effectLst>
                  <a:outerShdw blurRad="38100" dist="38100" dir="2700000" algn="tl">
                    <a:srgbClr val="000000">
                      <a:alpha val="43137"/>
                    </a:srgbClr>
                  </a:outerShdw>
                </a:effectLst>
                <a:latin typeface="+mj-lt"/>
                <a:cs typeface="Times New Roman" pitchFamily="18" charset="0"/>
              </a:rPr>
              <a:t>nói</a:t>
            </a:r>
            <a:r>
              <a:rPr lang="en-US" sz="5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200" b="0" dirty="0">
                <a:solidFill>
                  <a:schemeClr val="bg1"/>
                </a:solidFill>
                <a:effectLst>
                  <a:outerShdw blurRad="38100" dist="38100" dir="2700000" algn="tl">
                    <a:srgbClr val="000000">
                      <a:alpha val="43137"/>
                    </a:srgbClr>
                  </a:outerShdw>
                </a:effectLst>
                <a:latin typeface="+mj-lt"/>
                <a:cs typeface="Times New Roman" pitchFamily="18" charset="0"/>
              </a:rPr>
              <a:t>Chính Thầy đã chọn anh em từ giữa thế gian, để anh em ra đi, sinh được hoa trái, và hoa trái của anh em tồn tại.</a:t>
            </a:r>
            <a:endParaRPr lang="en-US" sz="5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963</Words>
  <Application>Microsoft Office PowerPoint</Application>
  <PresentationFormat>On-screen Show (16:9)</PresentationFormat>
  <Paragraphs>43</Paragraphs>
  <Slides>44</Slides>
  <Notes>0</Notes>
  <HiddenSlides>0</HiddenSlides>
  <MMClips>0</MMClips>
  <ScaleCrop>false</ScaleCrop>
  <HeadingPairs>
    <vt:vector size="4" baseType="variant">
      <vt:variant>
        <vt:lpstr>Theme</vt:lpstr>
      </vt:variant>
      <vt:variant>
        <vt:i4>6</vt:i4>
      </vt:variant>
      <vt:variant>
        <vt:lpstr>Slide Titles</vt:lpstr>
      </vt:variant>
      <vt:variant>
        <vt:i4>44</vt:i4>
      </vt:variant>
    </vt:vector>
  </HeadingPairs>
  <TitlesOfParts>
    <vt:vector size="50" baseType="lpstr">
      <vt:lpstr>Office Theme</vt:lpstr>
      <vt:lpstr>1_Office Theme</vt:lpstr>
      <vt:lpstr>3_Office Theme</vt:lpstr>
      <vt:lpstr>4_Office Theme</vt:lpstr>
      <vt:lpstr>12_Office Theme</vt:lpstr>
      <vt:lpstr>11_Office Theme</vt:lpstr>
      <vt:lpstr>PowerPoint Presentation</vt:lpstr>
      <vt:lpstr>PowerPoint Presentation</vt:lpstr>
      <vt:lpstr> Ca Nhập Lễ Đi Về Nhà Chúa Ngọc Linh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Đời con như của lễ không hề ngưng, như tấm bánh luôn để dâng. Tình con như ánh nến luôn bừng cháy trong tình Chúa sáng như hừng đông. </vt:lpstr>
      <vt:lpstr>Đk: Xin dâng Chúa trọn đời con như làn gió nhẹ, quyện làn hương của tình Chúa để con chia sẻ cho nhân thế …</vt:lpstr>
      <vt:lpstr>… Trọn đời con là lời mang sứ điệp Tin Mừng, là dòng sông mang đến cho nhân trần phù sa chứa chan hồng ân.</vt:lpstr>
      <vt:lpstr>Tk2: Ngài chọn con tuy con không có chi là công, con luôn không xứng như Ngài mong. Tình con quá thiếu thốn để đền đáp như giọt nước sánh như biển Đông.</vt:lpstr>
      <vt:lpstr>Đk: Xin dâng Chúa trọn đời con như làn gió nhẹ, quyện làn hương của tình Chúa để con chia sẻ cho nhân thế …</vt:lpstr>
      <vt:lpstr>… Trọn đời con là lời mang sứ điệp Tin Mừng, là dòng sông mang đến cho nhân trần phù sa chứa chan hồng ân.</vt:lpstr>
      <vt:lpstr>PowerPoint Presentation</vt:lpstr>
      <vt:lpstr>PowerPoint Presentation</vt:lpstr>
      <vt:lpstr>Ca Nguyện Hiệp Lễ Lắng Nghe Lời Chúa Nguyễn Duy</vt:lpstr>
      <vt:lpstr>Tk1: Xin cho con biết lắng nghe Lời Ngài gọi con trong đêm tối. Xin cho con biết lắng nghe Lời Ngài dạy con lúc lẻ loi …</vt:lpstr>
      <vt:lpstr>… Xin cho con cất tiếng lên trả lời vừa khi con nghe Chúa. Xin cho con biết thân thưa Lạy Ngài, Ngài muốn con làm chi.</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Tk2: Xin cho con biết lắng nghe Lời Ngài dạy con trong cuộc sống. Xin cho con biết lắng nghe Lời Ngài từng theo bước đời con …</vt:lpstr>
      <vt:lpstr>… Xin cho con biết sẵn sàng chờ đợi và vâng nghe theo Chúa. Xin cho con biết sẵn sàng thực hành Lời Chúa đã truyền ban.</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Tk3: Xin cho con vững bước đi vào đời truyền rao cho chân lý. Xin cho con biết say mê cuộc đời làm nhân chứng tình yêu …</vt:lpstr>
      <vt:lpstr>… Cho môi con thắm nét cười. Lời Ngài được đem cho thế giới. Cho đôi tay sáng ơn trời trọn vẹn hành lý cho ngày mai.</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Tk4: Xin cho con đến với người bằng một tình yêu không giả dối. Xin cho con đến trong đời tìm lại nguồn hạnh phúc mà thôi …</vt:lpstr>
      <vt:lpstr>… Cho con khi đã lắng nghe Lời Ngài dạy con ôi cao quý. Xin cho con trái tim si ngàn đời tình mến không nhạt đi.</vt:lpstr>
      <vt:lpstr>Đk: Lời Ngài là sức sống của con. Lời Ngài là ánh sáng đời con. Lời Ngài làm chứa chan hy vọng là đường để con hằng dõi bước …</vt:lpstr>
      <vt:lpstr>… Lời Ngài đượm chất ngất niềm vui. Trọn vẹn ngàn tiếng hát đầy vơi. Lời Ngài đổi mới cho cuộc đời. Lời Ngài hạnh phúc cho trần ai.</vt:lpstr>
      <vt:lpstr>PowerPoint Presentation</vt:lpstr>
      <vt:lpstr>PowerPoint Presentation</vt:lpstr>
      <vt:lpstr>Ca Kết Lễ Truyền Rao Đi Martinô</vt:lpstr>
      <vt:lpstr>Đk: Truyền rao đi khắp núi khắp đồi. Kìa nước Chúa đến nơi rồi đây. Truyền rao đi khắp nơi đồng hoang. Kìa Con Chúa đến ban bình an.</vt:lpstr>
      <vt:lpstr>Tk: Người phân tán dân riêng ở đây đó. Rồi Người sẽ qui tụ thành đoàn chiên.</vt:lpstr>
      <vt:lpstr>Đk: Truyền rao đi khắp núi khắp đồi. Kìa nước Chúa đến nơi rồi đây. Truyền rao đi khắp nơi đồng hoang. Kìa Con Chúa đến ban bình 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79</cp:revision>
  <dcterms:created xsi:type="dcterms:W3CDTF">2022-10-30T00:36:35Z</dcterms:created>
  <dcterms:modified xsi:type="dcterms:W3CDTF">2024-09-06T12:02:54Z</dcterms:modified>
</cp:coreProperties>
</file>