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68" r:id="rId4"/>
    <p:sldMasterId id="2147483792" r:id="rId5"/>
    <p:sldMasterId id="2147483864" r:id="rId6"/>
    <p:sldMasterId id="2147484104" r:id="rId7"/>
  </p:sldMasterIdLst>
  <p:notesMasterIdLst>
    <p:notesMasterId r:id="rId55"/>
  </p:notesMasterIdLst>
  <p:sldIdLst>
    <p:sldId id="417" r:id="rId8"/>
    <p:sldId id="335" r:id="rId9"/>
    <p:sldId id="419" r:id="rId10"/>
    <p:sldId id="420" r:id="rId11"/>
    <p:sldId id="421" r:id="rId12"/>
    <p:sldId id="422" r:id="rId13"/>
    <p:sldId id="423" r:id="rId14"/>
    <p:sldId id="424" r:id="rId15"/>
    <p:sldId id="376" r:id="rId16"/>
    <p:sldId id="308" r:id="rId17"/>
    <p:sldId id="271" r:id="rId18"/>
    <p:sldId id="336" r:id="rId19"/>
    <p:sldId id="333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298" r:id="rId28"/>
    <p:sldId id="414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51" r:id="rId37"/>
    <p:sldId id="452" r:id="rId38"/>
    <p:sldId id="441" r:id="rId39"/>
    <p:sldId id="442" r:id="rId40"/>
    <p:sldId id="453" r:id="rId41"/>
    <p:sldId id="454" r:id="rId42"/>
    <p:sldId id="418" r:id="rId43"/>
    <p:sldId id="415" r:id="rId44"/>
    <p:sldId id="445" r:id="rId45"/>
    <p:sldId id="446" r:id="rId46"/>
    <p:sldId id="455" r:id="rId47"/>
    <p:sldId id="447" r:id="rId48"/>
    <p:sldId id="456" r:id="rId49"/>
    <p:sldId id="457" r:id="rId50"/>
    <p:sldId id="449" r:id="rId51"/>
    <p:sldId id="458" r:id="rId52"/>
    <p:sldId id="459" r:id="rId53"/>
    <p:sldId id="416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90" d="100"/>
          <a:sy n="90" d="100"/>
        </p:scale>
        <p:origin x="15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46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69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38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4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7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44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79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89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2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7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72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214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774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0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726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67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8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52550"/>
            <a:ext cx="9144000" cy="37909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BA</a:t>
            </a:r>
          </a:p>
          <a:p>
            <a:pPr>
              <a:lnSpc>
                <a:spcPct val="130000"/>
              </a:lnSpc>
            </a:pPr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</a:t>
            </a: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XXIII</a:t>
            </a:r>
            <a:r>
              <a:rPr lang="en-US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/>
            </a:r>
            <a:br>
              <a:rPr lang="en-US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65" y="293144"/>
            <a:ext cx="6501245" cy="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03234"/>
            <a:ext cx="9144000" cy="432435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Ai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thắng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Ta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ngự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bên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Ta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trên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ngai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Ta.</a:t>
            </a:r>
            <a:endParaRPr lang="en-US" sz="72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4010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 Chúa đã yêu thương chúng ta, và sai Con của Người đến làm của lễ đền tội cho chúng ta.</a:t>
            </a:r>
            <a:endParaRPr lang="en-US" sz="600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0"/>
            <a:ext cx="5486400" cy="462915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000" u="sng" dirty="0" err="1" smtClean="0">
                <a:solidFill>
                  <a:srgbClr val="FFFF00"/>
                </a:solidFill>
              </a:rPr>
              <a:t>Ca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Dâng</a:t>
            </a:r>
            <a:r>
              <a:rPr lang="en-US" sz="5000" u="sng" dirty="0" smtClean="0">
                <a:solidFill>
                  <a:srgbClr val="FFFF00"/>
                </a:solidFill>
              </a:rPr>
              <a:t> </a:t>
            </a:r>
            <a:r>
              <a:rPr lang="en-US" sz="5000" u="sng" dirty="0" err="1" smtClean="0">
                <a:solidFill>
                  <a:srgbClr val="FFFF00"/>
                </a:solidFill>
              </a:rPr>
              <a:t>Lễ</a:t>
            </a:r>
            <a:endParaRPr lang="en-US" sz="5000" u="sng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6500" dirty="0" err="1" smtClean="0">
                <a:solidFill>
                  <a:srgbClr val="FFFF00"/>
                </a:solidFill>
              </a:rPr>
              <a:t>Dâng</a:t>
            </a:r>
            <a:r>
              <a:rPr lang="en-US" sz="6500" dirty="0" smtClean="0">
                <a:solidFill>
                  <a:srgbClr val="FFFF00"/>
                </a:solidFill>
              </a:rPr>
              <a:t> </a:t>
            </a:r>
            <a:r>
              <a:rPr lang="en-US" sz="6500" dirty="0" err="1" smtClean="0">
                <a:solidFill>
                  <a:srgbClr val="FFFF00"/>
                </a:solidFill>
              </a:rPr>
              <a:t>Lên</a:t>
            </a:r>
            <a:r>
              <a:rPr lang="en-US" sz="6500" dirty="0" smtClean="0">
                <a:solidFill>
                  <a:srgbClr val="FFFF00"/>
                </a:solidFill>
              </a:rPr>
              <a:t> </a:t>
            </a:r>
            <a:r>
              <a:rPr lang="en-US" sz="6500" dirty="0" err="1" smtClean="0">
                <a:solidFill>
                  <a:srgbClr val="FFFF00"/>
                </a:solidFill>
              </a:rPr>
              <a:t>Chúa</a:t>
            </a:r>
            <a:r>
              <a:rPr lang="en-US" sz="65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6500" dirty="0" err="1" smtClean="0">
                <a:solidFill>
                  <a:srgbClr val="FFFF00"/>
                </a:solidFill>
              </a:rPr>
              <a:t>Bánh</a:t>
            </a:r>
            <a:r>
              <a:rPr lang="en-US" sz="6500" dirty="0" smtClean="0">
                <a:solidFill>
                  <a:srgbClr val="FFFF00"/>
                </a:solidFill>
              </a:rPr>
              <a:t> </a:t>
            </a:r>
            <a:r>
              <a:rPr lang="en-US" sz="6500" dirty="0" err="1" smtClean="0">
                <a:solidFill>
                  <a:srgbClr val="FFFF00"/>
                </a:solidFill>
              </a:rPr>
              <a:t>Thơm</a:t>
            </a:r>
            <a:endParaRPr lang="en-US" sz="65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5000" i="1" dirty="0" err="1" smtClean="0">
                <a:solidFill>
                  <a:schemeClr val="bg1"/>
                </a:solidFill>
              </a:rPr>
              <a:t>Phanxicô</a:t>
            </a:r>
            <a:endParaRPr lang="en-US" sz="5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8150"/>
            <a:ext cx="4159461" cy="491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17550"/>
            <a:ext cx="3886200" cy="5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400" u="sng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6400" dirty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thơm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ly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nồng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hát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lệ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rơi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…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sz="6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93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400" dirty="0">
                <a:solidFill>
                  <a:srgbClr val="FFFF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6400" dirty="0" smtClean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môi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cười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nắng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sớm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thở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dài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6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buNone/>
            </a:pPr>
            <a:r>
              <a:rPr lang="en-US" altLang="en-US" sz="5500" u="sng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Đk</a:t>
            </a:r>
            <a:r>
              <a:rPr lang="en-US" altLang="en-US" sz="5500" u="sng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5500" dirty="0" smtClean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dẫn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vút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5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25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400" u="sng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6400" dirty="0" smtClean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mưa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chiều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nắng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sớm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sương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…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altLang="en-US" sz="6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71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6400" dirty="0">
                <a:solidFill>
                  <a:srgbClr val="FFFF00"/>
                </a:solidFill>
                <a:cs typeface="Times New Roman" panose="02020603050405020304" pitchFamily="18" charset="0"/>
              </a:rPr>
              <a:t>…</a:t>
            </a:r>
            <a:r>
              <a:rPr lang="en-US" altLang="en-US" sz="6400" dirty="0" smtClean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buồn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sướng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6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trót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kiếp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64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altLang="en-US" sz="6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6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08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xmlns="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27385" indent="0" algn="just">
              <a:buNone/>
            </a:pPr>
            <a:r>
              <a:rPr lang="en-US" altLang="en-US" sz="5500" u="sng" dirty="0" err="1" smtClean="0">
                <a:solidFill>
                  <a:srgbClr val="FFFF00"/>
                </a:solidFill>
                <a:cs typeface="Times New Roman" panose="02020603050405020304" pitchFamily="18" charset="0"/>
              </a:rPr>
              <a:t>Đk</a:t>
            </a:r>
            <a:r>
              <a:rPr lang="en-US" altLang="en-US" sz="5500" u="sng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5500" dirty="0" smtClean="0">
                <a:solidFill>
                  <a:srgbClr val="003399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lai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dẫn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vút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xa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niềm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55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alt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55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35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2481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Ca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Nguyện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Hiệp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Lễ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</a:rPr>
              <a:t>Tâm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</a:rPr>
              <a:t>Tình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</a:rPr>
              <a:t>Yêu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8000" b="0" dirty="0" err="1" smtClean="0">
                <a:solidFill>
                  <a:srgbClr val="FFFF00"/>
                </a:solidFill>
                <a:effectLst/>
                <a:latin typeface="+mj-lt"/>
              </a:rPr>
              <a:t>Mến</a:t>
            </a:r>
            <a:r>
              <a:rPr lang="en-US" sz="8000" b="0" dirty="0" smtClean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8000" b="0" dirty="0" smtClean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6000" b="0" i="1" dirty="0" smtClean="0">
                <a:solidFill>
                  <a:schemeClr val="bg1"/>
                </a:solidFill>
                <a:effectLst/>
                <a:latin typeface="+mj-lt"/>
              </a:rPr>
              <a:t>Lm.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  <a:latin typeface="+mj-lt"/>
              </a:rPr>
              <a:t>Thái</a:t>
            </a:r>
            <a:r>
              <a:rPr lang="en-US" sz="6000" b="0" i="1" dirty="0" smtClean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6000" b="0" i="1" dirty="0" err="1" smtClean="0">
                <a:solidFill>
                  <a:schemeClr val="bg1"/>
                </a:solidFill>
                <a:effectLst/>
                <a:latin typeface="+mj-lt"/>
              </a:rPr>
              <a:t>Nguyên</a:t>
            </a:r>
            <a:endParaRPr lang="en-US" sz="9600" b="0" i="1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07" y="4163086"/>
            <a:ext cx="4867552" cy="7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000" b="0" u="sng" dirty="0">
                <a:solidFill>
                  <a:srgbClr val="FFFF00"/>
                </a:solidFill>
                <a:effectLst/>
              </a:rPr>
              <a:t>Tk1:</a:t>
            </a:r>
            <a:r>
              <a:rPr lang="en-US" sz="6000" b="0" dirty="0">
                <a:solidFill>
                  <a:srgbClr val="FFFF00"/>
                </a:solidFill>
                <a:effectLst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Xin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cho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trở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nên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bé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nhỏ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để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dễ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nghe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tiếng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để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thấy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Chúa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hiện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diện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trong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hết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mọi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biến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cố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70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tình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yêu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thắm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nồng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để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sống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niềm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hy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vọng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err="1" smtClean="0">
                <a:solidFill>
                  <a:schemeClr val="bg1"/>
                </a:solidFill>
              </a:rPr>
              <a:t>biết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âm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thầm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lặng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lẽ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hy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sinh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err="1" smtClean="0">
                <a:solidFill>
                  <a:schemeClr val="bg1"/>
                </a:solidFill>
              </a:rPr>
              <a:t>phụng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sự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Chúa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với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lòng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trung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trinh</a:t>
            </a:r>
            <a:r>
              <a:rPr lang="en-US" sz="5600" dirty="0" smtClean="0">
                <a:solidFill>
                  <a:schemeClr val="bg1"/>
                </a:solidFill>
              </a:rPr>
              <a:t>.</a:t>
            </a:r>
            <a:endParaRPr lang="vi-VN" sz="56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80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200" u="sng" dirty="0" err="1" smtClean="0">
                <a:solidFill>
                  <a:srgbClr val="FFFF00"/>
                </a:solidFill>
              </a:rPr>
              <a:t>Đk</a:t>
            </a:r>
            <a:r>
              <a:rPr lang="en-US" sz="62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2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200" dirty="0" smtClean="0">
                <a:solidFill>
                  <a:schemeClr val="bg1"/>
                </a:solidFill>
              </a:rPr>
              <a:t>Con an </a:t>
            </a:r>
            <a:r>
              <a:rPr lang="en-US" sz="6200" dirty="0" err="1" smtClean="0">
                <a:solidFill>
                  <a:schemeClr val="bg1"/>
                </a:solidFill>
              </a:rPr>
              <a:t>vui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khiêm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nhường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dấn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thân</a:t>
            </a:r>
            <a:r>
              <a:rPr lang="en-US" sz="6200" dirty="0" smtClean="0">
                <a:solidFill>
                  <a:schemeClr val="bg1"/>
                </a:solidFill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</a:rPr>
              <a:t>trong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hân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hoan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Chúa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chính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là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lẽ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</a:rPr>
              <a:t>suốt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đời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smtClean="0">
                <a:solidFill>
                  <a:srgbClr val="FFFF00"/>
                </a:solidFill>
              </a:rPr>
              <a:t>…</a:t>
            </a:r>
            <a:endParaRPr lang="vi-VN" sz="62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02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4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6400" dirty="0" smtClean="0">
                <a:solidFill>
                  <a:schemeClr val="bg1"/>
                </a:solidFill>
              </a:rPr>
              <a:t>Cho con </a:t>
            </a:r>
            <a:r>
              <a:rPr lang="en-US" sz="6400" dirty="0" err="1" smtClean="0">
                <a:solidFill>
                  <a:schemeClr val="bg1"/>
                </a:solidFill>
              </a:rPr>
              <a:t>vui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theo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bước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Chúa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đi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thập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giá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dù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gian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nguy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đâu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nề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sá</a:t>
            </a:r>
            <a:r>
              <a:rPr lang="en-US" sz="6400" dirty="0" smtClean="0">
                <a:solidFill>
                  <a:schemeClr val="bg1"/>
                </a:solidFill>
              </a:rPr>
              <a:t> chi.</a:t>
            </a:r>
            <a:endParaRPr lang="vi-VN" sz="64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42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800" b="0" u="sng" dirty="0" smtClean="0">
                <a:solidFill>
                  <a:srgbClr val="FFFF00"/>
                </a:solidFill>
                <a:effectLst/>
              </a:rPr>
              <a:t>Tk2:</a:t>
            </a:r>
            <a:r>
              <a:rPr lang="en-US" sz="58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5800" dirty="0" smtClean="0">
                <a:solidFill>
                  <a:schemeClr val="bg1"/>
                </a:solidFill>
              </a:rPr>
              <a:t>Cho con </a:t>
            </a:r>
            <a:r>
              <a:rPr lang="en-US" sz="5800" dirty="0" err="1" smtClean="0">
                <a:solidFill>
                  <a:schemeClr val="bg1"/>
                </a:solidFill>
              </a:rPr>
              <a:t>vui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vì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bao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thống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khổ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để</a:t>
            </a:r>
            <a:r>
              <a:rPr lang="en-US" sz="5800" dirty="0" smtClean="0">
                <a:solidFill>
                  <a:schemeClr val="bg1"/>
                </a:solidFill>
              </a:rPr>
              <a:t> chia </a:t>
            </a:r>
            <a:r>
              <a:rPr lang="en-US" sz="5800" dirty="0" err="1" smtClean="0">
                <a:solidFill>
                  <a:schemeClr val="bg1"/>
                </a:solidFill>
              </a:rPr>
              <a:t>sớt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cùng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Chúa</a:t>
            </a:r>
            <a:r>
              <a:rPr lang="en-US" sz="5800" dirty="0" smtClean="0">
                <a:solidFill>
                  <a:schemeClr val="bg1"/>
                </a:solidFill>
              </a:rPr>
              <a:t>, </a:t>
            </a:r>
            <a:r>
              <a:rPr lang="en-US" sz="5800" dirty="0" err="1" smtClean="0">
                <a:solidFill>
                  <a:schemeClr val="bg1"/>
                </a:solidFill>
              </a:rPr>
              <a:t>cảm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thông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với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những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đau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buồn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đang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trĩu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nặng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trong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cõi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lòng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</a:rPr>
              <a:t>ai</a:t>
            </a:r>
            <a:r>
              <a:rPr lang="en-US" sz="5800" dirty="0">
                <a:solidFill>
                  <a:schemeClr val="bg1"/>
                </a:solidFill>
              </a:rPr>
              <a:t> </a:t>
            </a:r>
            <a:r>
              <a:rPr lang="en-US" sz="5800" dirty="0" smtClean="0">
                <a:solidFill>
                  <a:srgbClr val="FFFF00"/>
                </a:solidFill>
              </a:rPr>
              <a:t>…</a:t>
            </a:r>
            <a:endParaRPr lang="vi-VN" sz="58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64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6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5600" dirty="0" err="1" smtClean="0">
                <a:solidFill>
                  <a:schemeClr val="bg1"/>
                </a:solidFill>
              </a:rPr>
              <a:t>Xin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cho</a:t>
            </a:r>
            <a:r>
              <a:rPr lang="en-US" sz="5600" dirty="0" smtClean="0">
                <a:solidFill>
                  <a:schemeClr val="bg1"/>
                </a:solidFill>
              </a:rPr>
              <a:t> con </a:t>
            </a:r>
            <a:r>
              <a:rPr lang="en-US" sz="5600" dirty="0" err="1" smtClean="0">
                <a:solidFill>
                  <a:schemeClr val="bg1"/>
                </a:solidFill>
              </a:rPr>
              <a:t>hiệp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thông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với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Ngài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bao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khốn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khó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trong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đời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nhân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loại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err="1" smtClean="0">
                <a:solidFill>
                  <a:schemeClr val="bg1"/>
                </a:solidFill>
              </a:rPr>
              <a:t>bao</a:t>
            </a:r>
            <a:r>
              <a:rPr lang="en-US" sz="5600" dirty="0" smtClean="0">
                <a:solidFill>
                  <a:schemeClr val="bg1"/>
                </a:solidFill>
              </a:rPr>
              <a:t> u </a:t>
            </a:r>
            <a:r>
              <a:rPr lang="en-US" sz="5600" dirty="0" err="1" smtClean="0">
                <a:solidFill>
                  <a:schemeClr val="bg1"/>
                </a:solidFill>
              </a:rPr>
              <a:t>hoài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thổn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thức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khôn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vơi</a:t>
            </a:r>
            <a:r>
              <a:rPr lang="en-US" sz="5600" dirty="0" smtClean="0">
                <a:solidFill>
                  <a:schemeClr val="bg1"/>
                </a:solidFill>
              </a:rPr>
              <a:t>, </a:t>
            </a:r>
            <a:r>
              <a:rPr lang="en-US" sz="5600" dirty="0" err="1" smtClean="0">
                <a:solidFill>
                  <a:schemeClr val="bg1"/>
                </a:solidFill>
              </a:rPr>
              <a:t>để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tình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yêu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sáng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đẹp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muôn</a:t>
            </a:r>
            <a:r>
              <a:rPr lang="en-US" sz="5600" dirty="0" smtClean="0">
                <a:solidFill>
                  <a:schemeClr val="bg1"/>
                </a:solidFill>
              </a:rPr>
              <a:t> </a:t>
            </a:r>
            <a:r>
              <a:rPr lang="en-US" sz="5600" dirty="0" err="1" smtClean="0">
                <a:solidFill>
                  <a:schemeClr val="bg1"/>
                </a:solidFill>
              </a:rPr>
              <a:t>nơi</a:t>
            </a:r>
            <a:r>
              <a:rPr lang="en-US" sz="5600" dirty="0" smtClean="0">
                <a:solidFill>
                  <a:schemeClr val="bg1"/>
                </a:solidFill>
              </a:rPr>
              <a:t>.</a:t>
            </a:r>
            <a:endParaRPr lang="vi-VN" sz="56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66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43243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b="0" u="sng" dirty="0" err="1" smtClean="0">
                <a:solidFill>
                  <a:srgbClr val="FFFF00"/>
                </a:solidFill>
                <a:effectLst/>
                <a:latin typeface="+mj-lt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Nhập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Lễ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8000" dirty="0" err="1" smtClean="0">
                <a:solidFill>
                  <a:srgbClr val="FFFF00"/>
                </a:solidFill>
              </a:rPr>
              <a:t>Ca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Nhập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Lễ</a:t>
            </a:r>
            <a:r>
              <a:rPr lang="en-US" sz="8000" dirty="0" smtClean="0">
                <a:solidFill>
                  <a:srgbClr val="FFFF00"/>
                </a:solidFill>
              </a:rPr>
              <a:t> 2</a:t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6000" i="1" dirty="0" smtClean="0">
                <a:solidFill>
                  <a:schemeClr val="bg1"/>
                </a:solidFill>
              </a:rPr>
              <a:t>Lm. </a:t>
            </a:r>
            <a:r>
              <a:rPr lang="en-US" sz="6000" i="1" dirty="0" err="1" smtClean="0">
                <a:solidFill>
                  <a:schemeClr val="bg1"/>
                </a:solidFill>
              </a:rPr>
              <a:t>Nguyễn</a:t>
            </a:r>
            <a:r>
              <a:rPr lang="en-US" sz="60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err="1" smtClean="0">
                <a:solidFill>
                  <a:schemeClr val="bg1"/>
                </a:solidFill>
              </a:rPr>
              <a:t>Văn</a:t>
            </a:r>
            <a:r>
              <a:rPr lang="en-US" sz="6000" i="1" dirty="0" smtClean="0">
                <a:solidFill>
                  <a:schemeClr val="bg1"/>
                </a:solidFill>
              </a:rPr>
              <a:t> Trinh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19550"/>
            <a:ext cx="6501245" cy="95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200" u="sng" dirty="0" err="1" smtClean="0">
                <a:solidFill>
                  <a:srgbClr val="FFFF00"/>
                </a:solidFill>
              </a:rPr>
              <a:t>Đk</a:t>
            </a:r>
            <a:r>
              <a:rPr lang="en-US" sz="62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2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200" dirty="0" smtClean="0">
                <a:solidFill>
                  <a:schemeClr val="bg1"/>
                </a:solidFill>
              </a:rPr>
              <a:t>Con an </a:t>
            </a:r>
            <a:r>
              <a:rPr lang="en-US" sz="6200" dirty="0" err="1" smtClean="0">
                <a:solidFill>
                  <a:schemeClr val="bg1"/>
                </a:solidFill>
              </a:rPr>
              <a:t>vui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khiêm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nhường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dấn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thân</a:t>
            </a:r>
            <a:r>
              <a:rPr lang="en-US" sz="6200" dirty="0" smtClean="0">
                <a:solidFill>
                  <a:schemeClr val="bg1"/>
                </a:solidFill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</a:rPr>
              <a:t>trong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hân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hoan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Chúa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chính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là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lẽ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</a:rPr>
              <a:t>suốt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đời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smtClean="0">
                <a:solidFill>
                  <a:srgbClr val="FFFF00"/>
                </a:solidFill>
              </a:rPr>
              <a:t>…</a:t>
            </a:r>
            <a:endParaRPr lang="vi-VN" sz="62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93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4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6400" dirty="0" smtClean="0">
                <a:solidFill>
                  <a:schemeClr val="bg1"/>
                </a:solidFill>
              </a:rPr>
              <a:t>Cho con </a:t>
            </a:r>
            <a:r>
              <a:rPr lang="en-US" sz="6400" dirty="0" err="1" smtClean="0">
                <a:solidFill>
                  <a:schemeClr val="bg1"/>
                </a:solidFill>
              </a:rPr>
              <a:t>vui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theo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bước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Chúa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đi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thập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giá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dù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gian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nguy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đâu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nề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sá</a:t>
            </a:r>
            <a:r>
              <a:rPr lang="en-US" sz="6400" dirty="0" smtClean="0">
                <a:solidFill>
                  <a:schemeClr val="bg1"/>
                </a:solidFill>
              </a:rPr>
              <a:t> chi.</a:t>
            </a:r>
            <a:endParaRPr lang="vi-VN" sz="64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5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000" b="0" u="sng" dirty="0" smtClean="0">
                <a:solidFill>
                  <a:srgbClr val="FFFF00"/>
                </a:solidFill>
                <a:effectLst/>
              </a:rPr>
              <a:t>Tk3:</a:t>
            </a:r>
            <a:r>
              <a:rPr lang="en-US" sz="60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Cho </a:t>
            </a:r>
            <a:r>
              <a:rPr lang="en-US" sz="6000" dirty="0" err="1" smtClean="0">
                <a:solidFill>
                  <a:schemeClr val="bg1"/>
                </a:solidFill>
              </a:rPr>
              <a:t>tim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đừng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nên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cứng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cỏi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để</a:t>
            </a:r>
            <a:r>
              <a:rPr lang="en-US" sz="6000" dirty="0" smtClean="0">
                <a:solidFill>
                  <a:schemeClr val="bg1"/>
                </a:solidFill>
              </a:rPr>
              <a:t> con </a:t>
            </a:r>
            <a:r>
              <a:rPr lang="en-US" sz="6000" dirty="0" err="1" smtClean="0">
                <a:solidFill>
                  <a:schemeClr val="bg1"/>
                </a:solidFill>
              </a:rPr>
              <a:t>sống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đời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thanh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thoát</a:t>
            </a:r>
            <a:r>
              <a:rPr lang="en-US" sz="6000" dirty="0" smtClean="0">
                <a:solidFill>
                  <a:schemeClr val="bg1"/>
                </a:solidFill>
              </a:rPr>
              <a:t>, </a:t>
            </a:r>
            <a:r>
              <a:rPr lang="en-US" sz="6000" dirty="0" err="1" smtClean="0">
                <a:solidFill>
                  <a:schemeClr val="bg1"/>
                </a:solidFill>
              </a:rPr>
              <a:t>để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như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tiếng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hát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nhẹ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nhàng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luôn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thắm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tình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yêu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mến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hòa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chan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endParaRPr lang="vi-VN" sz="60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99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54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5400" dirty="0" err="1" smtClean="0">
                <a:solidFill>
                  <a:schemeClr val="bg1"/>
                </a:solidFill>
              </a:rPr>
              <a:t>Xin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cho</a:t>
            </a:r>
            <a:r>
              <a:rPr lang="en-US" sz="5400" dirty="0" smtClean="0">
                <a:solidFill>
                  <a:schemeClr val="bg1"/>
                </a:solidFill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</a:rPr>
              <a:t>được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nên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vững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vàng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vượt</a:t>
            </a:r>
            <a:r>
              <a:rPr lang="en-US" sz="5400" dirty="0" smtClean="0">
                <a:solidFill>
                  <a:schemeClr val="bg1"/>
                </a:solidFill>
              </a:rPr>
              <a:t> qua </a:t>
            </a:r>
            <a:r>
              <a:rPr lang="en-US" sz="5400" dirty="0" err="1" smtClean="0">
                <a:solidFill>
                  <a:schemeClr val="bg1"/>
                </a:solidFill>
              </a:rPr>
              <a:t>những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nẻo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đường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nguy</a:t>
            </a:r>
            <a:r>
              <a:rPr lang="en-US" sz="5400" dirty="0" smtClean="0">
                <a:solidFill>
                  <a:schemeClr val="bg1"/>
                </a:solidFill>
              </a:rPr>
              <a:t> nan, </a:t>
            </a:r>
            <a:r>
              <a:rPr lang="en-US" sz="5400" dirty="0" err="1" smtClean="0">
                <a:solidFill>
                  <a:schemeClr val="bg1"/>
                </a:solidFill>
              </a:rPr>
              <a:t>biết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sẵn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sàng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nhận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lấy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đau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thương</a:t>
            </a:r>
            <a:r>
              <a:rPr lang="en-US" sz="5400" dirty="0" smtClean="0">
                <a:solidFill>
                  <a:schemeClr val="bg1"/>
                </a:solidFill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</a:rPr>
              <a:t>một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đời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không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bao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giờ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tơ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vương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  <a:endParaRPr lang="vi-VN" sz="54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8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200" u="sng" dirty="0" err="1" smtClean="0">
                <a:solidFill>
                  <a:srgbClr val="FFFF00"/>
                </a:solidFill>
              </a:rPr>
              <a:t>Đk</a:t>
            </a:r>
            <a:r>
              <a:rPr lang="en-US" sz="6200" b="0" u="sng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sz="6200" b="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6200" dirty="0" smtClean="0">
                <a:solidFill>
                  <a:schemeClr val="bg1"/>
                </a:solidFill>
              </a:rPr>
              <a:t>Con an </a:t>
            </a:r>
            <a:r>
              <a:rPr lang="en-US" sz="6200" dirty="0" err="1" smtClean="0">
                <a:solidFill>
                  <a:schemeClr val="bg1"/>
                </a:solidFill>
              </a:rPr>
              <a:t>vui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khiêm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nhường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dấn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thân</a:t>
            </a:r>
            <a:r>
              <a:rPr lang="en-US" sz="6200" dirty="0" smtClean="0">
                <a:solidFill>
                  <a:schemeClr val="bg1"/>
                </a:solidFill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</a:rPr>
              <a:t>trong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hân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hoan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Chúa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chính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là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lẽ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sống</a:t>
            </a:r>
            <a:r>
              <a:rPr lang="en-US" sz="6200" dirty="0" smtClean="0">
                <a:solidFill>
                  <a:schemeClr val="bg1"/>
                </a:solidFill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</a:rPr>
              <a:t>suốt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</a:rPr>
              <a:t>đời</a:t>
            </a:r>
            <a:r>
              <a:rPr lang="en-US" sz="6200" dirty="0" smtClean="0">
                <a:solidFill>
                  <a:schemeClr val="bg1"/>
                </a:solidFill>
              </a:rPr>
              <a:t> </a:t>
            </a:r>
            <a:r>
              <a:rPr lang="en-US" sz="6200" dirty="0" smtClean="0">
                <a:solidFill>
                  <a:srgbClr val="FFFF00"/>
                </a:solidFill>
              </a:rPr>
              <a:t>…</a:t>
            </a:r>
            <a:endParaRPr lang="vi-VN" sz="62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45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 fontAlgn="base">
              <a:lnSpc>
                <a:spcPct val="110000"/>
              </a:lnSpc>
            </a:pPr>
            <a:r>
              <a:rPr lang="en-US" sz="6400" b="0" dirty="0" smtClean="0">
                <a:solidFill>
                  <a:srgbClr val="FFFF00"/>
                </a:solidFill>
                <a:effectLst/>
              </a:rPr>
              <a:t>… </a:t>
            </a:r>
            <a:r>
              <a:rPr lang="en-US" sz="6400" dirty="0" smtClean="0">
                <a:solidFill>
                  <a:schemeClr val="bg1"/>
                </a:solidFill>
              </a:rPr>
              <a:t>Cho con </a:t>
            </a:r>
            <a:r>
              <a:rPr lang="en-US" sz="6400" dirty="0" err="1" smtClean="0">
                <a:solidFill>
                  <a:schemeClr val="bg1"/>
                </a:solidFill>
              </a:rPr>
              <a:t>vui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theo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bước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Chúa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đi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đường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thập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giá</a:t>
            </a:r>
            <a:r>
              <a:rPr lang="en-US" sz="6400" dirty="0" smtClean="0">
                <a:solidFill>
                  <a:schemeClr val="bg1"/>
                </a:solidFill>
              </a:rPr>
              <a:t>, </a:t>
            </a:r>
            <a:r>
              <a:rPr lang="en-US" sz="6400" dirty="0" err="1" smtClean="0">
                <a:solidFill>
                  <a:schemeClr val="bg1"/>
                </a:solidFill>
              </a:rPr>
              <a:t>dù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gian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nguy</a:t>
            </a:r>
            <a:r>
              <a:rPr lang="en-US" sz="6400" dirty="0" smtClean="0">
                <a:solidFill>
                  <a:schemeClr val="bg1"/>
                </a:solidFill>
              </a:rPr>
              <a:t> con </a:t>
            </a:r>
            <a:r>
              <a:rPr lang="en-US" sz="6400" dirty="0" err="1" smtClean="0">
                <a:solidFill>
                  <a:schemeClr val="bg1"/>
                </a:solidFill>
              </a:rPr>
              <a:t>đâu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nề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sá</a:t>
            </a:r>
            <a:r>
              <a:rPr lang="en-US" sz="6400" dirty="0" smtClean="0">
                <a:solidFill>
                  <a:schemeClr val="bg1"/>
                </a:solidFill>
              </a:rPr>
              <a:t> chi.</a:t>
            </a:r>
            <a:endParaRPr lang="vi-VN" sz="6400" b="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5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9144000" cy="44005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Ca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/>
                <a:latin typeface="+mj-lt"/>
              </a:rPr>
              <a:t>Lễ</a:t>
            </a:r>
            <a: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  <a:t/>
            </a:r>
            <a:br>
              <a:rPr lang="en-US" sz="6000" b="0" u="sng" dirty="0">
                <a:solidFill>
                  <a:srgbClr val="FFFF00"/>
                </a:solidFill>
                <a:effectLst/>
                <a:latin typeface="+mj-lt"/>
              </a:rPr>
            </a:br>
            <a:r>
              <a:rPr lang="en-US" sz="8000" dirty="0" smtClean="0">
                <a:solidFill>
                  <a:srgbClr val="FFFF00"/>
                </a:solidFill>
              </a:rPr>
              <a:t>Ra </a:t>
            </a:r>
            <a:r>
              <a:rPr lang="en-US" sz="8000" dirty="0" err="1" smtClean="0">
                <a:solidFill>
                  <a:srgbClr val="FFFF00"/>
                </a:solidFill>
              </a:rPr>
              <a:t>Về</a:t>
            </a:r>
            <a:r>
              <a:rPr lang="en-US" sz="8000" dirty="0" smtClean="0">
                <a:solidFill>
                  <a:srgbClr val="FFFF00"/>
                </a:solidFill>
              </a:rPr>
              <a:t/>
            </a:r>
            <a:br>
              <a:rPr lang="en-US" sz="8000" dirty="0" smtClean="0">
                <a:solidFill>
                  <a:srgbClr val="FFFF00"/>
                </a:solidFill>
              </a:rPr>
            </a:br>
            <a:r>
              <a:rPr lang="en-US" sz="6000" i="1" dirty="0" err="1" smtClean="0">
                <a:solidFill>
                  <a:schemeClr val="bg1"/>
                </a:solidFill>
              </a:rPr>
              <a:t>Anh</a:t>
            </a:r>
            <a:r>
              <a:rPr lang="en-US" sz="6000" i="1" dirty="0" smtClean="0">
                <a:solidFill>
                  <a:schemeClr val="bg1"/>
                </a:solidFill>
              </a:rPr>
              <a:t> </a:t>
            </a:r>
            <a:r>
              <a:rPr lang="en-US" sz="6000" i="1" dirty="0" err="1" smtClean="0">
                <a:solidFill>
                  <a:schemeClr val="bg1"/>
                </a:solidFill>
              </a:rPr>
              <a:t>Tuấn</a:t>
            </a:r>
            <a:endParaRPr lang="en-US" sz="6000" b="0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13049C-C6D3-345F-114F-D6545362C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07" y="4163086"/>
            <a:ext cx="4867552" cy="7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5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200" u="sng" dirty="0" err="1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Đk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lòng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bao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hân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hoan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bước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…</a:t>
            </a:r>
            <a:endParaRPr lang="vi-VN" sz="62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Tk1</a:t>
            </a:r>
            <a:r>
              <a:rPr lang="vi-VN" sz="54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lòng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tràn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Đón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nhau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bước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hòa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bình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38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100" dirty="0">
                <a:solidFill>
                  <a:srgbClr val="FFFF00"/>
                </a:solidFill>
                <a:cs typeface="Arial" panose="020B0604020202020204" pitchFamily="34" charset="0"/>
              </a:rPr>
              <a:t>…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tựa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mưa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xuống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con.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nâng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giữ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gìn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luôn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thắm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tươi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màu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son.</a:t>
            </a:r>
            <a:endParaRPr lang="vi-VN" sz="6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u="sng" spc="-150" dirty="0" smtClean="0">
                <a:solidFill>
                  <a:srgbClr val="FFFF00"/>
                </a:solidFill>
                <a:latin typeface="+mj-lt"/>
              </a:rPr>
              <a:t>Tk1:</a:t>
            </a:r>
            <a:r>
              <a:rPr lang="vi-VN" sz="5800" spc="-15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lời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soi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sáng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dẫn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đưa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đoàn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cái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Thấy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bến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là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quê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hương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luôn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800" spc="-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926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200" u="sng" dirty="0" err="1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Đk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lòng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bao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hân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hoan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bước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…</a:t>
            </a:r>
            <a:endParaRPr lang="vi-VN" sz="62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100" dirty="0">
                <a:solidFill>
                  <a:srgbClr val="FFFF00"/>
                </a:solidFill>
                <a:cs typeface="Arial" panose="020B0604020202020204" pitchFamily="34" charset="0"/>
              </a:rPr>
              <a:t>…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tựa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mưa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xuống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con.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nâng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giữ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gìn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luôn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thắm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tươi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màu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son.</a:t>
            </a:r>
            <a:endParaRPr lang="vi-VN" sz="6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wrap="square" anchor="ctr"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5800" u="sng" spc="-150" dirty="0" smtClean="0">
                <a:solidFill>
                  <a:srgbClr val="FFFF00"/>
                </a:solidFill>
                <a:latin typeface="+mj-lt"/>
              </a:rPr>
              <a:t>Tk2:</a:t>
            </a:r>
            <a:r>
              <a:rPr lang="vi-VN" sz="5800" spc="-15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kêu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mời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đoàn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cái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nơi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bàn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tiệc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đón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nhận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Mình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Ki-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tô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làm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ăn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thêm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sức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đường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800" spc="-150" dirty="0" err="1" smtClean="0">
                <a:solidFill>
                  <a:schemeClr val="bg1"/>
                </a:solidFill>
                <a:latin typeface="+mj-lt"/>
              </a:rPr>
              <a:t>xa</a:t>
            </a:r>
            <a:r>
              <a:rPr lang="en-US" sz="5800" spc="-1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800" spc="-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13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200" u="sng" dirty="0" err="1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Đk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lòng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bao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hân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hoan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vui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mừng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vì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Chúa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bước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đi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cùng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</a:t>
            </a:r>
            <a:r>
              <a:rPr lang="en-US" sz="6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200" dirty="0" smtClean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…</a:t>
            </a:r>
            <a:endParaRPr lang="vi-VN" sz="62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22962"/>
          </a:xfrm>
        </p:spPr>
        <p:txBody>
          <a:bodyPr anchor="ctr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6100" dirty="0">
                <a:solidFill>
                  <a:srgbClr val="FFFF00"/>
                </a:solidFill>
                <a:cs typeface="Arial" panose="020B0604020202020204" pitchFamily="34" charset="0"/>
              </a:rPr>
              <a:t>…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ơn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tựa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mưa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sa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xuống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trên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đời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con.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nâng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giữ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gìn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con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luôn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thắm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tươi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61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màu</a:t>
            </a:r>
            <a:r>
              <a:rPr lang="en-US" sz="61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son.</a:t>
            </a:r>
            <a:endParaRPr lang="vi-VN" sz="61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050" u="sng" dirty="0" err="1" smtClean="0">
                <a:solidFill>
                  <a:srgbClr val="FFFF00"/>
                </a:solidFill>
                <a:latin typeface="+mj-lt"/>
              </a:rPr>
              <a:t>Đk</a:t>
            </a:r>
            <a:r>
              <a:rPr lang="vi-VN" sz="505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kêu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hồng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tiếng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đời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068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</a:rPr>
              <a:t>Tk2</a:t>
            </a:r>
            <a:r>
              <a:rPr lang="vi-VN" sz="540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quây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quần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bên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bàn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tiệc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tim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rộn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ràng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niềm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vui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hát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Bánh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thơm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ngon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biết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trao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loại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phục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vụ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22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5050" u="sng" dirty="0" err="1" smtClean="0">
                <a:solidFill>
                  <a:srgbClr val="FFFF00"/>
                </a:solidFill>
                <a:latin typeface="+mj-lt"/>
              </a:rPr>
              <a:t>Đk</a:t>
            </a:r>
            <a:r>
              <a:rPr lang="vi-VN" sz="5050" b="0" u="sng" dirty="0" smtClean="0">
                <a:solidFill>
                  <a:srgbClr val="FFFF00"/>
                </a:solidFill>
                <a:effectLst/>
                <a:latin typeface="+mj-lt"/>
              </a:rPr>
              <a:t>: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Hãy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đến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kêu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ban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hồng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ân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vâng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về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tiếng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tình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chứa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chan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muôn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050" dirty="0" err="1" smtClean="0">
                <a:solidFill>
                  <a:schemeClr val="bg1"/>
                </a:solidFill>
                <a:latin typeface="+mj-lt"/>
              </a:rPr>
              <a:t>đời</a:t>
            </a:r>
            <a:r>
              <a:rPr lang="en-US" sz="505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50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130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"/>
            <a:ext cx="9144000" cy="51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" y="47258"/>
            <a:ext cx="899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2800" i="1" dirty="0">
                <a:solidFill>
                  <a:prstClr val="white"/>
                </a:solidFill>
              </a:rPr>
              <a:t>Ai nghe tiếng Ta và mở cửa, thì Ta sẽ vào nhà người ấy, sẽ dùng bữa với người ấy</a:t>
            </a:r>
            <a:r>
              <a:rPr lang="vi-VN" sz="2800" i="1" dirty="0" smtClean="0">
                <a:solidFill>
                  <a:prstClr val="white"/>
                </a:solidFill>
              </a:rPr>
              <a:t>.</a:t>
            </a:r>
            <a:endParaRPr lang="vi-VN" sz="2800" i="1" dirty="0">
              <a:solidFill>
                <a:prstClr val="white"/>
              </a:solidFill>
            </a:endParaRPr>
          </a:p>
          <a:p>
            <a:r>
              <a:rPr lang="vi-VN" sz="2800" dirty="0">
                <a:solidFill>
                  <a:srgbClr val="FFFF00"/>
                </a:solidFill>
              </a:rPr>
              <a:t>Bài trích sách Khải huyền của thánh Gio-an tông đồ.</a:t>
            </a:r>
            <a:endParaRPr lang="vi-V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943</Words>
  <Application>Microsoft Office PowerPoint</Application>
  <PresentationFormat>On-screen Show (16:9)</PresentationFormat>
  <Paragraphs>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UTM American Sans</vt:lpstr>
      <vt:lpstr>Office Theme</vt:lpstr>
      <vt:lpstr>3_Office Theme</vt:lpstr>
      <vt:lpstr>4_Office Theme</vt:lpstr>
      <vt:lpstr>10_Office Theme</vt:lpstr>
      <vt:lpstr>12_Office Theme</vt:lpstr>
      <vt:lpstr>13_Office Theme</vt:lpstr>
      <vt:lpstr>8_Office Theme</vt:lpstr>
      <vt:lpstr>PowerPoint Presentation</vt:lpstr>
      <vt:lpstr>PowerPoint Presentation</vt:lpstr>
      <vt:lpstr>Ca Nhập Lễ Ca Nhập Lễ 2 Lm. Nguyễn Văn Trinh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 Nguyện Hiệp Lễ Tâm Tình Yêu Mến Lm. Thái Nguyên</vt:lpstr>
      <vt:lpstr>Tk1: Xin cho con trở nên bé nhỏ để con dễ nghe tiếng Chúa, để con thấy Chúa hiện diện trong hết mọi biến cố đời con …</vt:lpstr>
      <vt:lpstr>… Xin cho con tình yêu thắm nồng để con sống trong niềm hy vọng, biết âm thầm lặng lẽ hy sinh, phụng sự Chúa với lòng trung trinh.</vt:lpstr>
      <vt:lpstr>Đk: Con an vui sống khiêm nhường dấn thân, trong hân hoan Chúa chính là lẽ sống con suốt đời …</vt:lpstr>
      <vt:lpstr>… Cho con vui theo bước đường Chúa đi con đường thập giá, dù gian nguy con đâu nề sá chi.</vt:lpstr>
      <vt:lpstr>Tk2: Cho con vui vì bao thống khổ để chia sớt cùng với Chúa, cảm thông với những đau buồn đang trĩu nặng trong cõi lòng ai …</vt:lpstr>
      <vt:lpstr>… Xin cho con hiệp thông với Ngài bao khốn khó trong đời nhân loại, bao u hoài thổn thức khôn vơi, để tình yêu sáng đẹp muôn nơi.</vt:lpstr>
      <vt:lpstr>Đk: Con an vui sống khiêm nhường dấn thân, trong hân hoan Chúa chính là lẽ sống con suốt đời …</vt:lpstr>
      <vt:lpstr>… Cho con vui theo bước đường Chúa đi con đường thập giá, dù gian nguy con đâu nề sá chi.</vt:lpstr>
      <vt:lpstr>Tk3: Cho tim con đừng nên cứng cỏi, để con sống đời thanh thoát, để như tiếng hát nhẹ nhàng luôn thắm tình yêu mến hòa chan …</vt:lpstr>
      <vt:lpstr>… Xin cho con được nên vững vàng vượt qua những nẻo đường nguy nan, biết sẵn sàng nhận lấy đau thương, một đời không bao giờ tơ vương.</vt:lpstr>
      <vt:lpstr>Đk: Con an vui sống khiêm nhường dấn thân, trong hân hoan Chúa chính là lẽ sống con suốt đời …</vt:lpstr>
      <vt:lpstr>… Cho con vui theo bước đường Chúa đi con đường thập giá, dù gian nguy con đâu nề sá chi.</vt:lpstr>
      <vt:lpstr>PowerPoint Presentation</vt:lpstr>
      <vt:lpstr>PowerPoint Presentation</vt:lpstr>
      <vt:lpstr>Ca Kết Lễ Ra Về Anh Tuấn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DELL</cp:lastModifiedBy>
  <cp:revision>119</cp:revision>
  <dcterms:created xsi:type="dcterms:W3CDTF">2022-10-30T00:36:35Z</dcterms:created>
  <dcterms:modified xsi:type="dcterms:W3CDTF">2024-11-13T07:13:05Z</dcterms:modified>
</cp:coreProperties>
</file>