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4104" r:id="rId2"/>
  </p:sldMasterIdLst>
  <p:notesMasterIdLst>
    <p:notesMasterId r:id="rId43"/>
  </p:notesMasterIdLst>
  <p:sldIdLst>
    <p:sldId id="386" r:id="rId3"/>
    <p:sldId id="387" r:id="rId4"/>
    <p:sldId id="401" r:id="rId5"/>
    <p:sldId id="402" r:id="rId6"/>
    <p:sldId id="403" r:id="rId7"/>
    <p:sldId id="404" r:id="rId8"/>
    <p:sldId id="405" r:id="rId9"/>
    <p:sldId id="400" r:id="rId10"/>
    <p:sldId id="388" r:id="rId11"/>
    <p:sldId id="389" r:id="rId12"/>
    <p:sldId id="390" r:id="rId13"/>
    <p:sldId id="392" r:id="rId14"/>
    <p:sldId id="429" r:id="rId15"/>
    <p:sldId id="406" r:id="rId16"/>
    <p:sldId id="407" r:id="rId17"/>
    <p:sldId id="408" r:id="rId18"/>
    <p:sldId id="409" r:id="rId19"/>
    <p:sldId id="410" r:id="rId20"/>
    <p:sldId id="394" r:id="rId21"/>
    <p:sldId id="397" r:id="rId22"/>
    <p:sldId id="411" r:id="rId23"/>
    <p:sldId id="412" r:id="rId24"/>
    <p:sldId id="413" r:id="rId25"/>
    <p:sldId id="414" r:id="rId26"/>
    <p:sldId id="415" r:id="rId27"/>
    <p:sldId id="416" r:id="rId28"/>
    <p:sldId id="417" r:id="rId29"/>
    <p:sldId id="418" r:id="rId30"/>
    <p:sldId id="419" r:id="rId31"/>
    <p:sldId id="420" r:id="rId32"/>
    <p:sldId id="421" r:id="rId33"/>
    <p:sldId id="422" r:id="rId34"/>
    <p:sldId id="423" r:id="rId35"/>
    <p:sldId id="424" r:id="rId36"/>
    <p:sldId id="398" r:id="rId37"/>
    <p:sldId id="425" r:id="rId38"/>
    <p:sldId id="426" r:id="rId39"/>
    <p:sldId id="427" r:id="rId40"/>
    <p:sldId id="428" r:id="rId41"/>
    <p:sldId id="399" r:id="rId4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varScale="1">
        <p:scale>
          <a:sx n="92" d="100"/>
          <a:sy n="92" d="100"/>
        </p:scale>
        <p:origin x="96" y="96"/>
      </p:cViewPr>
      <p:guideLst>
        <p:guide orient="horz" pos="1620"/>
        <p:guide pos="2880"/>
      </p:guideLst>
    </p:cSldViewPr>
  </p:slideViewPr>
  <p:outlineViewPr>
    <p:cViewPr>
      <p:scale>
        <a:sx n="33" d="100"/>
        <a:sy n="33" d="100"/>
      </p:scale>
      <p:origin x="0" y="5837"/>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2D375B-612C-4207-8D39-3F054B08B417}" type="datetimeFigureOut">
              <a:rPr lang="en-US" smtClean="0"/>
              <a:t>8/19/2024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BDD0A1-759E-4490-BC96-EE7445A3C757}" type="slidenum">
              <a:rPr lang="en-US" smtClean="0"/>
              <a:t>‹#›</a:t>
            </a:fld>
            <a:endParaRPr lang="en-US"/>
          </a:p>
        </p:txBody>
      </p:sp>
    </p:spTree>
    <p:extLst>
      <p:ext uri="{BB962C8B-B14F-4D97-AF65-F5344CB8AC3E}">
        <p14:creationId xmlns:p14="http://schemas.microsoft.com/office/powerpoint/2010/main" val="3299036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8/19/2024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16462147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8/19/2024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76356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8/19/2024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77972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035901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49153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71458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5422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8/19/2024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2036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8/19/2024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79674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8/19/2024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61592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6259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8/19/2024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352922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31588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95968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8806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t>8/19/2024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1415142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t>8/19/2024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226745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t>8/19/2024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345708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t>8/19/2024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65425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t>8/19/2024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630931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8/19/2024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028627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8/19/2024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016072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t>8/19/2024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t>‹#›</a:t>
            </a:fld>
            <a:endParaRPr lang="en-US"/>
          </a:p>
        </p:txBody>
      </p:sp>
    </p:spTree>
    <p:extLst>
      <p:ext uri="{BB962C8B-B14F-4D97-AF65-F5344CB8AC3E}">
        <p14:creationId xmlns:p14="http://schemas.microsoft.com/office/powerpoint/2010/main" val="945765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8/19/2024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8861777"/>
      </p:ext>
    </p:extLst>
  </p:cSld>
  <p:clrMap bg1="lt1" tx1="dk1" bg2="lt2" tx2="dk2" accent1="accent1" accent2="accent2" accent3="accent3" accent4="accent4" accent5="accent5" accent6="accent6" hlink="hlink" folHlink="folHlink"/>
  <p:sldLayoutIdLst>
    <p:sldLayoutId id="2147484105" r:id="rId1"/>
    <p:sldLayoutId id="2147484106" r:id="rId2"/>
    <p:sldLayoutId id="2147484107" r:id="rId3"/>
    <p:sldLayoutId id="2147484108" r:id="rId4"/>
    <p:sldLayoutId id="2147484109" r:id="rId5"/>
    <p:sldLayoutId id="2147484110" r:id="rId6"/>
    <p:sldLayoutId id="2147484111" r:id="rId7"/>
    <p:sldLayoutId id="2147484112" r:id="rId8"/>
    <p:sldLayoutId id="2147484113" r:id="rId9"/>
    <p:sldLayoutId id="2147484114" r:id="rId10"/>
    <p:sldLayoutId id="21474841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276350"/>
            <a:ext cx="9144000" cy="3867150"/>
          </a:xfrm>
        </p:spPr>
        <p:txBody>
          <a:bodyPr>
            <a:normAutofit/>
          </a:bodyPr>
          <a:lstStyle/>
          <a:p>
            <a:pPr>
              <a:lnSpc>
                <a:spcPct val="130000"/>
              </a:lnSpc>
            </a:pPr>
            <a:r>
              <a:rPr lang="en-US" sz="4400" b="0" dirty="0" smtClean="0">
                <a:solidFill>
                  <a:srgbClr val="FFFF00"/>
                </a:solidFill>
                <a:effectLst/>
                <a:latin typeface="+mj-lt"/>
                <a:cs typeface="Times New Roman" pitchFamily="18" charset="0"/>
              </a:rPr>
              <a:t>THỨ </a:t>
            </a:r>
            <a:r>
              <a:rPr lang="en-US" sz="4400" dirty="0" smtClean="0">
                <a:solidFill>
                  <a:srgbClr val="FFFF00"/>
                </a:solidFill>
                <a:latin typeface="+mj-lt"/>
                <a:cs typeface="Times New Roman" pitchFamily="18" charset="0"/>
              </a:rPr>
              <a:t>HAI</a:t>
            </a:r>
            <a:endParaRPr lang="en-US" sz="4400" b="0" dirty="0" smtClean="0">
              <a:solidFill>
                <a:srgbClr val="FFFF00"/>
              </a:solidFill>
              <a:effectLst/>
              <a:latin typeface="+mj-lt"/>
              <a:cs typeface="Times New Roman" pitchFamily="18" charset="0"/>
            </a:endParaRPr>
          </a:p>
          <a:p>
            <a:pPr>
              <a:lnSpc>
                <a:spcPct val="130000"/>
              </a:lnSpc>
            </a:pPr>
            <a:r>
              <a:rPr lang="vi-VN" sz="4400" b="0" dirty="0">
                <a:solidFill>
                  <a:srgbClr val="FFFF00"/>
                </a:solidFill>
                <a:effectLst/>
                <a:latin typeface="+mj-lt"/>
                <a:cs typeface="Times New Roman" pitchFamily="18" charset="0"/>
              </a:rPr>
              <a:t>SAU CHÚA NHẬT </a:t>
            </a:r>
            <a:r>
              <a:rPr lang="vi-VN" sz="4400" b="0" dirty="0" smtClean="0">
                <a:solidFill>
                  <a:srgbClr val="FFFF00"/>
                </a:solidFill>
                <a:effectLst/>
                <a:latin typeface="+mj-lt"/>
                <a:cs typeface="Times New Roman" pitchFamily="18" charset="0"/>
              </a:rPr>
              <a:t>X</a:t>
            </a:r>
            <a:r>
              <a:rPr lang="en-US" sz="4400" b="0" dirty="0" smtClean="0">
                <a:solidFill>
                  <a:srgbClr val="FFFF00"/>
                </a:solidFill>
                <a:effectLst/>
                <a:latin typeface="+mj-lt"/>
                <a:cs typeface="Times New Roman" pitchFamily="18" charset="0"/>
              </a:rPr>
              <a:t>XI</a:t>
            </a:r>
            <a:endParaRPr lang="vi-VN" sz="4400" b="0" dirty="0">
              <a:solidFill>
                <a:srgbClr val="FFFF00"/>
              </a:solidFill>
              <a:effectLst/>
              <a:latin typeface="+mj-lt"/>
              <a:cs typeface="Times New Roman" pitchFamily="18" charset="0"/>
            </a:endParaRPr>
          </a:p>
          <a:p>
            <a:pPr>
              <a:lnSpc>
                <a:spcPct val="130000"/>
              </a:lnSpc>
            </a:pPr>
            <a:r>
              <a:rPr lang="vi-VN" sz="4400" b="0" dirty="0">
                <a:solidFill>
                  <a:srgbClr val="FFFF00"/>
                </a:solidFill>
                <a:effectLst/>
                <a:latin typeface="+mj-lt"/>
                <a:cs typeface="Times New Roman" pitchFamily="18" charset="0"/>
              </a:rPr>
              <a:t>THƯỜNG NIÊN</a:t>
            </a:r>
          </a:p>
        </p:txBody>
      </p:sp>
      <p:pic>
        <p:nvPicPr>
          <p:cNvPr id="4" name="Picture 3">
            <a:extLst>
              <a:ext uri="{FF2B5EF4-FFF2-40B4-BE49-F238E27FC236}">
                <a16:creationId xmlns:a16="http://schemas.microsoft.com/office/drawing/2014/main" xmlns="" id="{7313049C-C6D3-345F-114F-D6545362C39F}"/>
              </a:ext>
            </a:extLst>
          </p:cNvPr>
          <p:cNvPicPr>
            <a:picLocks noChangeAspect="1"/>
          </p:cNvPicPr>
          <p:nvPr/>
        </p:nvPicPr>
        <p:blipFill>
          <a:blip r:embed="rId2"/>
          <a:stretch>
            <a:fillRect/>
          </a:stretch>
        </p:blipFill>
        <p:spPr>
          <a:xfrm>
            <a:off x="1295400" y="209550"/>
            <a:ext cx="6781800" cy="1000901"/>
          </a:xfrm>
          <a:prstGeom prst="rect">
            <a:avLst/>
          </a:prstGeom>
        </p:spPr>
      </p:pic>
    </p:spTree>
    <p:extLst>
      <p:ext uri="{BB962C8B-B14F-4D97-AF65-F5344CB8AC3E}">
        <p14:creationId xmlns:p14="http://schemas.microsoft.com/office/powerpoint/2010/main" val="34087877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rmAutofit/>
          </a:bodyPr>
          <a:lstStyle/>
          <a:p>
            <a:pPr algn="just"/>
            <a:r>
              <a:rPr lang="vi-VN" sz="7200" dirty="0">
                <a:solidFill>
                  <a:schemeClr val="bg1"/>
                </a:solidFill>
                <a:latin typeface="+mj-lt"/>
                <a:cs typeface="Times New Roman" pitchFamily="18" charset="0"/>
              </a:rPr>
              <a:t>Hãy kể cho muôn dân được </a:t>
            </a:r>
            <a:r>
              <a:rPr lang="vi-VN" sz="7200" dirty="0" smtClean="0">
                <a:solidFill>
                  <a:schemeClr val="bg1"/>
                </a:solidFill>
                <a:latin typeface="+mj-lt"/>
                <a:cs typeface="Times New Roman" pitchFamily="18" charset="0"/>
              </a:rPr>
              <a:t>biết</a:t>
            </a:r>
            <a:r>
              <a:rPr lang="en-US" sz="7200" dirty="0" smtClean="0">
                <a:solidFill>
                  <a:schemeClr val="bg1"/>
                </a:solidFill>
                <a:latin typeface="+mj-lt"/>
                <a:cs typeface="Times New Roman" pitchFamily="18" charset="0"/>
              </a:rPr>
              <a:t> </a:t>
            </a:r>
            <a:r>
              <a:rPr lang="vi-VN" sz="7200" dirty="0" smtClean="0">
                <a:solidFill>
                  <a:schemeClr val="bg1"/>
                </a:solidFill>
                <a:latin typeface="+mj-lt"/>
                <a:cs typeface="Times New Roman" pitchFamily="18" charset="0"/>
              </a:rPr>
              <a:t>những </a:t>
            </a:r>
            <a:r>
              <a:rPr lang="vi-VN" sz="7200" dirty="0">
                <a:solidFill>
                  <a:schemeClr val="bg1"/>
                </a:solidFill>
                <a:latin typeface="+mj-lt"/>
                <a:cs typeface="Times New Roman" pitchFamily="18" charset="0"/>
              </a:rPr>
              <a:t>kỳ công Chúa làm.</a:t>
            </a:r>
            <a:endParaRPr lang="en-US" sz="7200" b="0" dirty="0">
              <a:solidFill>
                <a:schemeClr val="bg1"/>
              </a:solidFill>
              <a:effectLst/>
              <a:latin typeface="+mj-lt"/>
              <a:cs typeface="Times New Roman" pitchFamily="18" charset="0"/>
            </a:endParaRP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u="sng" smtClean="0">
                <a:solidFill>
                  <a:srgbClr val="FFFF00"/>
                </a:solidFill>
                <a:effectLst>
                  <a:outerShdw blurRad="38100" dist="38100" dir="2700000" algn="tl">
                    <a:srgbClr val="000000">
                      <a:alpha val="43137"/>
                    </a:srgbClr>
                  </a:outerShdw>
                </a:effectLst>
                <a:cs typeface="Times New Roman" pitchFamily="18" charset="0"/>
              </a:rPr>
              <a:t>Đáp ca:</a:t>
            </a:r>
            <a:endParaRPr lang="en-US" sz="4400" b="1" u="sng">
              <a:solidFill>
                <a:srgbClr val="FFFF00"/>
              </a:solidFill>
              <a:effectLst>
                <a:outerShdw blurRad="38100" dist="38100" dir="2700000" algn="tl">
                  <a:srgbClr val="000000">
                    <a:alpha val="43137"/>
                  </a:srgbClr>
                </a:outerShdw>
              </a:effectLst>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9191" y="285750"/>
            <a:ext cx="4000500" cy="428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07155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en-US" sz="7000" dirty="0" err="1">
                <a:solidFill>
                  <a:schemeClr val="bg1"/>
                </a:solidFill>
                <a:latin typeface="+mj-lt"/>
                <a:cs typeface="Times New Roman" pitchFamily="18" charset="0"/>
              </a:rPr>
              <a:t>C</a:t>
            </a:r>
            <a:r>
              <a:rPr lang="en-US" sz="7000" dirty="0" err="1" smtClean="0">
                <a:solidFill>
                  <a:schemeClr val="bg1"/>
                </a:solidFill>
                <a:latin typeface="+mj-lt"/>
                <a:cs typeface="Times New Roman" pitchFamily="18" charset="0"/>
              </a:rPr>
              <a:t>húa</a:t>
            </a:r>
            <a:r>
              <a:rPr lang="en-US" sz="7000" dirty="0" smtClean="0">
                <a:solidFill>
                  <a:schemeClr val="bg1"/>
                </a:solidFill>
                <a:latin typeface="+mj-lt"/>
                <a:cs typeface="Times New Roman" pitchFamily="18" charset="0"/>
              </a:rPr>
              <a:t> </a:t>
            </a:r>
            <a:r>
              <a:rPr lang="en-US" sz="7000" dirty="0" err="1">
                <a:solidFill>
                  <a:schemeClr val="bg1"/>
                </a:solidFill>
                <a:latin typeface="+mj-lt"/>
                <a:cs typeface="Times New Roman" pitchFamily="18" charset="0"/>
              </a:rPr>
              <a:t>nói</a:t>
            </a:r>
            <a:r>
              <a:rPr lang="en-US" sz="7000" dirty="0">
                <a:solidFill>
                  <a:schemeClr val="bg1"/>
                </a:solidFill>
                <a:latin typeface="+mj-lt"/>
                <a:cs typeface="Times New Roman" pitchFamily="18" charset="0"/>
              </a:rPr>
              <a:t> : </a:t>
            </a:r>
            <a:r>
              <a:rPr lang="en-US" sz="7000" dirty="0" err="1">
                <a:solidFill>
                  <a:schemeClr val="bg1"/>
                </a:solidFill>
                <a:latin typeface="+mj-lt"/>
                <a:cs typeface="Times New Roman" pitchFamily="18" charset="0"/>
              </a:rPr>
              <a:t>Chiên</a:t>
            </a:r>
            <a:r>
              <a:rPr lang="en-US" sz="7000" dirty="0">
                <a:solidFill>
                  <a:schemeClr val="bg1"/>
                </a:solidFill>
                <a:latin typeface="+mj-lt"/>
                <a:cs typeface="Times New Roman" pitchFamily="18" charset="0"/>
              </a:rPr>
              <a:t> </a:t>
            </a:r>
            <a:r>
              <a:rPr lang="en-US" sz="7000" dirty="0" err="1">
                <a:solidFill>
                  <a:schemeClr val="bg1"/>
                </a:solidFill>
                <a:latin typeface="+mj-lt"/>
                <a:cs typeface="Times New Roman" pitchFamily="18" charset="0"/>
              </a:rPr>
              <a:t>của</a:t>
            </a:r>
            <a:r>
              <a:rPr lang="en-US" sz="7000" dirty="0">
                <a:solidFill>
                  <a:schemeClr val="bg1"/>
                </a:solidFill>
                <a:latin typeface="+mj-lt"/>
                <a:cs typeface="Times New Roman" pitchFamily="18" charset="0"/>
              </a:rPr>
              <a:t> </a:t>
            </a:r>
            <a:r>
              <a:rPr lang="en-US" sz="7000" dirty="0" err="1">
                <a:solidFill>
                  <a:schemeClr val="bg1"/>
                </a:solidFill>
                <a:latin typeface="+mj-lt"/>
                <a:cs typeface="Times New Roman" pitchFamily="18" charset="0"/>
              </a:rPr>
              <a:t>tôi</a:t>
            </a:r>
            <a:r>
              <a:rPr lang="en-US" sz="7000" dirty="0">
                <a:solidFill>
                  <a:schemeClr val="bg1"/>
                </a:solidFill>
                <a:latin typeface="+mj-lt"/>
                <a:cs typeface="Times New Roman" pitchFamily="18" charset="0"/>
              </a:rPr>
              <a:t> </a:t>
            </a:r>
            <a:r>
              <a:rPr lang="en-US" sz="7000" dirty="0" err="1">
                <a:solidFill>
                  <a:schemeClr val="bg1"/>
                </a:solidFill>
                <a:latin typeface="+mj-lt"/>
                <a:cs typeface="Times New Roman" pitchFamily="18" charset="0"/>
              </a:rPr>
              <a:t>thì</a:t>
            </a:r>
            <a:r>
              <a:rPr lang="en-US" sz="7000" dirty="0">
                <a:solidFill>
                  <a:schemeClr val="bg1"/>
                </a:solidFill>
                <a:latin typeface="+mj-lt"/>
                <a:cs typeface="Times New Roman" pitchFamily="18" charset="0"/>
              </a:rPr>
              <a:t> </a:t>
            </a:r>
            <a:r>
              <a:rPr lang="en-US" sz="7000" dirty="0" err="1">
                <a:solidFill>
                  <a:schemeClr val="bg1"/>
                </a:solidFill>
                <a:latin typeface="+mj-lt"/>
                <a:cs typeface="Times New Roman" pitchFamily="18" charset="0"/>
              </a:rPr>
              <a:t>nghe</a:t>
            </a:r>
            <a:r>
              <a:rPr lang="en-US" sz="7000" dirty="0">
                <a:solidFill>
                  <a:schemeClr val="bg1"/>
                </a:solidFill>
                <a:latin typeface="+mj-lt"/>
                <a:cs typeface="Times New Roman" pitchFamily="18" charset="0"/>
              </a:rPr>
              <a:t> </a:t>
            </a:r>
            <a:r>
              <a:rPr lang="en-US" sz="7000" dirty="0" err="1">
                <a:solidFill>
                  <a:schemeClr val="bg1"/>
                </a:solidFill>
                <a:latin typeface="+mj-lt"/>
                <a:cs typeface="Times New Roman" pitchFamily="18" charset="0"/>
              </a:rPr>
              <a:t>tiếng</a:t>
            </a:r>
            <a:r>
              <a:rPr lang="en-US" sz="7000" dirty="0">
                <a:solidFill>
                  <a:schemeClr val="bg1"/>
                </a:solidFill>
                <a:latin typeface="+mj-lt"/>
                <a:cs typeface="Times New Roman" pitchFamily="18" charset="0"/>
              </a:rPr>
              <a:t> </a:t>
            </a:r>
            <a:r>
              <a:rPr lang="en-US" sz="7000" dirty="0" err="1">
                <a:solidFill>
                  <a:schemeClr val="bg1"/>
                </a:solidFill>
                <a:latin typeface="+mj-lt"/>
                <a:cs typeface="Times New Roman" pitchFamily="18" charset="0"/>
              </a:rPr>
              <a:t>tôi</a:t>
            </a:r>
            <a:r>
              <a:rPr lang="en-US" sz="7000" dirty="0">
                <a:solidFill>
                  <a:schemeClr val="bg1"/>
                </a:solidFill>
                <a:latin typeface="+mj-lt"/>
                <a:cs typeface="Times New Roman" pitchFamily="18" charset="0"/>
              </a:rPr>
              <a:t> ; </a:t>
            </a:r>
            <a:r>
              <a:rPr lang="en-US" sz="7000" dirty="0" err="1">
                <a:solidFill>
                  <a:schemeClr val="bg1"/>
                </a:solidFill>
                <a:latin typeface="+mj-lt"/>
                <a:cs typeface="Times New Roman" pitchFamily="18" charset="0"/>
              </a:rPr>
              <a:t>tôi</a:t>
            </a:r>
            <a:r>
              <a:rPr lang="en-US" sz="7000" dirty="0">
                <a:solidFill>
                  <a:schemeClr val="bg1"/>
                </a:solidFill>
                <a:latin typeface="+mj-lt"/>
                <a:cs typeface="Times New Roman" pitchFamily="18" charset="0"/>
              </a:rPr>
              <a:t> </a:t>
            </a:r>
            <a:r>
              <a:rPr lang="en-US" sz="7000" dirty="0" err="1">
                <a:solidFill>
                  <a:schemeClr val="bg1"/>
                </a:solidFill>
                <a:latin typeface="+mj-lt"/>
                <a:cs typeface="Times New Roman" pitchFamily="18" charset="0"/>
              </a:rPr>
              <a:t>biết</a:t>
            </a:r>
            <a:r>
              <a:rPr lang="en-US" sz="7000" dirty="0">
                <a:solidFill>
                  <a:schemeClr val="bg1"/>
                </a:solidFill>
                <a:latin typeface="+mj-lt"/>
                <a:cs typeface="Times New Roman" pitchFamily="18" charset="0"/>
              </a:rPr>
              <a:t> </a:t>
            </a:r>
            <a:r>
              <a:rPr lang="en-US" sz="7000" dirty="0" err="1">
                <a:solidFill>
                  <a:schemeClr val="bg1"/>
                </a:solidFill>
                <a:latin typeface="+mj-lt"/>
                <a:cs typeface="Times New Roman" pitchFamily="18" charset="0"/>
              </a:rPr>
              <a:t>chúng</a:t>
            </a:r>
            <a:r>
              <a:rPr lang="en-US" sz="7000" dirty="0">
                <a:solidFill>
                  <a:schemeClr val="bg1"/>
                </a:solidFill>
                <a:latin typeface="+mj-lt"/>
                <a:cs typeface="Times New Roman" pitchFamily="18" charset="0"/>
              </a:rPr>
              <a:t>, </a:t>
            </a:r>
            <a:r>
              <a:rPr lang="en-US" sz="7000" dirty="0" err="1">
                <a:solidFill>
                  <a:schemeClr val="bg1"/>
                </a:solidFill>
                <a:latin typeface="+mj-lt"/>
                <a:cs typeface="Times New Roman" pitchFamily="18" charset="0"/>
              </a:rPr>
              <a:t>và</a:t>
            </a:r>
            <a:r>
              <a:rPr lang="en-US" sz="7000" dirty="0">
                <a:solidFill>
                  <a:schemeClr val="bg1"/>
                </a:solidFill>
                <a:latin typeface="+mj-lt"/>
                <a:cs typeface="Times New Roman" pitchFamily="18" charset="0"/>
              </a:rPr>
              <a:t> </a:t>
            </a:r>
            <a:r>
              <a:rPr lang="en-US" sz="7000" dirty="0" err="1">
                <a:solidFill>
                  <a:schemeClr val="bg1"/>
                </a:solidFill>
                <a:latin typeface="+mj-lt"/>
                <a:cs typeface="Times New Roman" pitchFamily="18" charset="0"/>
              </a:rPr>
              <a:t>chúng</a:t>
            </a:r>
            <a:r>
              <a:rPr lang="en-US" sz="7000" dirty="0">
                <a:solidFill>
                  <a:schemeClr val="bg1"/>
                </a:solidFill>
                <a:latin typeface="+mj-lt"/>
                <a:cs typeface="Times New Roman" pitchFamily="18" charset="0"/>
              </a:rPr>
              <a:t> </a:t>
            </a:r>
            <a:r>
              <a:rPr lang="en-US" sz="7000" dirty="0" err="1">
                <a:solidFill>
                  <a:schemeClr val="bg1"/>
                </a:solidFill>
                <a:latin typeface="+mj-lt"/>
                <a:cs typeface="Times New Roman" pitchFamily="18" charset="0"/>
              </a:rPr>
              <a:t>theo</a:t>
            </a:r>
            <a:r>
              <a:rPr lang="en-US" sz="7000" dirty="0">
                <a:solidFill>
                  <a:schemeClr val="bg1"/>
                </a:solidFill>
                <a:latin typeface="+mj-lt"/>
                <a:cs typeface="Times New Roman" pitchFamily="18" charset="0"/>
              </a:rPr>
              <a:t> </a:t>
            </a:r>
            <a:r>
              <a:rPr lang="en-US" sz="7000" dirty="0" err="1">
                <a:solidFill>
                  <a:schemeClr val="bg1"/>
                </a:solidFill>
                <a:latin typeface="+mj-lt"/>
                <a:cs typeface="Times New Roman" pitchFamily="18" charset="0"/>
              </a:rPr>
              <a:t>tôi</a:t>
            </a:r>
            <a:r>
              <a:rPr lang="en-US" sz="7000" dirty="0">
                <a:solidFill>
                  <a:schemeClr val="bg1"/>
                </a:solidFill>
                <a:latin typeface="+mj-lt"/>
                <a:cs typeface="Times New Roman" pitchFamily="18" charset="0"/>
              </a:rPr>
              <a:t>.</a:t>
            </a:r>
            <a:endParaRPr lang="en-US" sz="7000" b="0" dirty="0">
              <a:solidFill>
                <a:schemeClr val="bg1"/>
              </a:solidFill>
              <a:effectLst/>
              <a:latin typeface="+mj-lt"/>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r>
              <a:rPr lang="en-US" sz="3200" b="1" u="sng">
                <a:solidFill>
                  <a:srgbClr val="FFFF00"/>
                </a:solidFill>
                <a:effectLst>
                  <a:outerShdw blurRad="38100" dist="38100" dir="2700000" algn="tl">
                    <a:srgbClr val="000000">
                      <a:alpha val="43137"/>
                    </a:srgbClr>
                  </a:outerShdw>
                </a:effectLst>
                <a:cs typeface="Times New Roman" pitchFamily="18" charset="0"/>
              </a:rPr>
              <a:t>Alleluia-Alleluia:</a:t>
            </a: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u="sng">
                <a:solidFill>
                  <a:srgbClr val="FFFF00"/>
                </a:solidFill>
                <a:effectLst>
                  <a:outerShdw blurRad="38100" dist="38100" dir="2700000" algn="tl">
                    <a:srgbClr val="000000">
                      <a:alpha val="43137"/>
                    </a:srgbClr>
                  </a:outerShdw>
                </a:effectLst>
                <a:cs typeface="Times New Roman" pitchFamily="18" charset="0"/>
              </a:rPr>
              <a:t>Alleluia:</a:t>
            </a:r>
          </a:p>
        </p:txBody>
      </p:sp>
    </p:spTree>
    <p:extLst>
      <p:ext uri="{BB962C8B-B14F-4D97-AF65-F5344CB8AC3E}">
        <p14:creationId xmlns:p14="http://schemas.microsoft.com/office/powerpoint/2010/main" val="41227319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685800" y="19050"/>
            <a:ext cx="4991100" cy="5143500"/>
          </a:xfrm>
          <a:prstGeom prst="rect">
            <a:avLst/>
          </a:prstGeom>
        </p:spPr>
      </p:pic>
      <p:sp>
        <p:nvSpPr>
          <p:cNvPr id="3" name="Rectangle 2"/>
          <p:cNvSpPr/>
          <p:nvPr/>
        </p:nvSpPr>
        <p:spPr>
          <a:xfrm>
            <a:off x="4305300" y="285750"/>
            <a:ext cx="4495800" cy="769441"/>
          </a:xfrm>
          <a:prstGeom prst="rect">
            <a:avLst/>
          </a:prstGeom>
        </p:spPr>
        <p:txBody>
          <a:bodyPr wrap="squar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4400" b="1" smtClean="0">
                <a:ln/>
                <a:solidFill>
                  <a:srgbClr val="9BBB59">
                    <a:lumMod val="40000"/>
                    <a:lumOff val="60000"/>
                  </a:srgbClr>
                </a:solidFill>
              </a:rPr>
              <a:t>PHÚT THINH LẶNG</a:t>
            </a:r>
            <a:endParaRPr lang="en-US" sz="4400" b="1">
              <a:ln/>
              <a:solidFill>
                <a:srgbClr val="9BBB59">
                  <a:lumMod val="40000"/>
                  <a:lumOff val="60000"/>
                </a:srgbClr>
              </a:solidFill>
            </a:endParaRPr>
          </a:p>
        </p:txBody>
      </p:sp>
    </p:spTree>
    <p:extLst>
      <p:ext uri="{BB962C8B-B14F-4D97-AF65-F5344CB8AC3E}">
        <p14:creationId xmlns:p14="http://schemas.microsoft.com/office/powerpoint/2010/main" val="9384379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30645303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21" y="119616"/>
            <a:ext cx="9144000" cy="5010150"/>
          </a:xfrm>
          <a:prstGeom prst="rect">
            <a:avLst/>
          </a:prstGeom>
        </p:spPr>
      </p:pic>
      <p:sp>
        <p:nvSpPr>
          <p:cNvPr id="4" name="Rectangle 3"/>
          <p:cNvSpPr/>
          <p:nvPr/>
        </p:nvSpPr>
        <p:spPr>
          <a:xfrm>
            <a:off x="3657600" y="2571750"/>
            <a:ext cx="5638800" cy="1705660"/>
          </a:xfrm>
          <a:prstGeom prst="rect">
            <a:avLst/>
          </a:prstGeom>
        </p:spPr>
        <p:txBody>
          <a:bodyPr wrap="square">
            <a:spAutoFit/>
          </a:bodyPr>
          <a:lstStyle/>
          <a:p>
            <a:pPr algn="ctr">
              <a:lnSpc>
                <a:spcPct val="110000"/>
              </a:lnSpc>
            </a:pPr>
            <a:r>
              <a:rPr lang="en-US" sz="5500" dirty="0" err="1" smtClean="0">
                <a:solidFill>
                  <a:srgbClr val="FFFF00"/>
                </a:solidFill>
              </a:rPr>
              <a:t>Còn</a:t>
            </a:r>
            <a:r>
              <a:rPr lang="en-US" sz="5500" dirty="0" smtClean="0">
                <a:solidFill>
                  <a:srgbClr val="FFFF00"/>
                </a:solidFill>
              </a:rPr>
              <a:t> </a:t>
            </a:r>
            <a:r>
              <a:rPr lang="en-US" sz="5500" dirty="0" err="1" smtClean="0">
                <a:solidFill>
                  <a:srgbClr val="FFFF00"/>
                </a:solidFill>
              </a:rPr>
              <a:t>Gì</a:t>
            </a:r>
            <a:r>
              <a:rPr lang="en-US" sz="5500" dirty="0" smtClean="0">
                <a:solidFill>
                  <a:srgbClr val="FFFF00"/>
                </a:solidFill>
              </a:rPr>
              <a:t> </a:t>
            </a:r>
            <a:r>
              <a:rPr lang="en-US" sz="5500" dirty="0" err="1" smtClean="0">
                <a:solidFill>
                  <a:srgbClr val="FFFF00"/>
                </a:solidFill>
              </a:rPr>
              <a:t>Dâng</a:t>
            </a:r>
            <a:r>
              <a:rPr lang="en-US" sz="5500" dirty="0" smtClean="0">
                <a:solidFill>
                  <a:srgbClr val="FFFF00"/>
                </a:solidFill>
              </a:rPr>
              <a:t> </a:t>
            </a:r>
            <a:r>
              <a:rPr lang="en-US" sz="5500" dirty="0" err="1" smtClean="0">
                <a:solidFill>
                  <a:srgbClr val="FFFF00"/>
                </a:solidFill>
              </a:rPr>
              <a:t>Ngài</a:t>
            </a:r>
            <a:endParaRPr lang="en-US" sz="5500" dirty="0">
              <a:solidFill>
                <a:srgbClr val="FFFF00"/>
              </a:solidFill>
            </a:endParaRPr>
          </a:p>
          <a:p>
            <a:pPr algn="ctr">
              <a:lnSpc>
                <a:spcPct val="110000"/>
              </a:lnSpc>
            </a:pPr>
            <a:r>
              <a:rPr lang="en-US" sz="4500" i="1" dirty="0" err="1" smtClean="0">
                <a:solidFill>
                  <a:schemeClr val="bg1"/>
                </a:solidFill>
              </a:rPr>
              <a:t>Phanxico</a:t>
            </a:r>
            <a:endParaRPr lang="en-US" sz="4500" i="1" dirty="0">
              <a:solidFill>
                <a:schemeClr val="bg1"/>
              </a:solidFill>
            </a:endParaRPr>
          </a:p>
        </p:txBody>
      </p:sp>
      <p:pic>
        <p:nvPicPr>
          <p:cNvPr id="5" name="Picture 4">
            <a:extLst>
              <a:ext uri="{FF2B5EF4-FFF2-40B4-BE49-F238E27FC236}">
                <a16:creationId xmlns:a16="http://schemas.microsoft.com/office/drawing/2014/main" xmlns="" id="{7313049C-C6D3-345F-114F-D6545362C39F}"/>
              </a:ext>
            </a:extLst>
          </p:cNvPr>
          <p:cNvPicPr>
            <a:picLocks noChangeAspect="1"/>
          </p:cNvPicPr>
          <p:nvPr/>
        </p:nvPicPr>
        <p:blipFill>
          <a:blip r:embed="rId3"/>
          <a:stretch>
            <a:fillRect/>
          </a:stretch>
        </p:blipFill>
        <p:spPr>
          <a:xfrm>
            <a:off x="4381500" y="4281190"/>
            <a:ext cx="4191000" cy="688453"/>
          </a:xfrm>
          <a:prstGeom prst="rect">
            <a:avLst/>
          </a:prstGeom>
        </p:spPr>
      </p:pic>
    </p:spTree>
    <p:extLst>
      <p:ext uri="{BB962C8B-B14F-4D97-AF65-F5344CB8AC3E}">
        <p14:creationId xmlns:p14="http://schemas.microsoft.com/office/powerpoint/2010/main" val="34155214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000" u="sng" dirty="0">
                <a:solidFill>
                  <a:srgbClr val="FFFF00"/>
                </a:solidFill>
              </a:rPr>
              <a:t>Tk1:</a:t>
            </a:r>
            <a:r>
              <a:rPr lang="en-US" sz="5000" dirty="0">
                <a:solidFill>
                  <a:schemeClr val="bg1"/>
                </a:solidFill>
              </a:rPr>
              <a:t> </a:t>
            </a:r>
            <a:r>
              <a:rPr lang="en-US" sz="5000" dirty="0" err="1" smtClean="0">
                <a:solidFill>
                  <a:schemeClr val="bg1"/>
                </a:solidFill>
              </a:rPr>
              <a:t>Như</a:t>
            </a:r>
            <a:r>
              <a:rPr lang="en-US" sz="5000" dirty="0" smtClean="0">
                <a:solidFill>
                  <a:schemeClr val="bg1"/>
                </a:solidFill>
              </a:rPr>
              <a:t> con </a:t>
            </a:r>
            <a:r>
              <a:rPr lang="en-US" sz="5000" dirty="0" err="1" smtClean="0">
                <a:solidFill>
                  <a:schemeClr val="bg1"/>
                </a:solidFill>
              </a:rPr>
              <a:t>dã</a:t>
            </a:r>
            <a:r>
              <a:rPr lang="en-US" sz="5000" dirty="0" smtClean="0">
                <a:solidFill>
                  <a:schemeClr val="bg1"/>
                </a:solidFill>
              </a:rPr>
              <a:t> </a:t>
            </a:r>
            <a:r>
              <a:rPr lang="en-US" sz="5000" dirty="0" err="1" smtClean="0">
                <a:solidFill>
                  <a:schemeClr val="bg1"/>
                </a:solidFill>
              </a:rPr>
              <a:t>tràng</a:t>
            </a:r>
            <a:r>
              <a:rPr lang="en-US" sz="5000" dirty="0" smtClean="0">
                <a:solidFill>
                  <a:schemeClr val="bg1"/>
                </a:solidFill>
              </a:rPr>
              <a:t> se </a:t>
            </a:r>
            <a:r>
              <a:rPr lang="en-US" sz="5000" dirty="0" err="1" smtClean="0">
                <a:solidFill>
                  <a:schemeClr val="bg1"/>
                </a:solidFill>
              </a:rPr>
              <a:t>cát</a:t>
            </a:r>
            <a:r>
              <a:rPr lang="en-US" sz="5000" dirty="0" smtClean="0">
                <a:solidFill>
                  <a:schemeClr val="bg1"/>
                </a:solidFill>
              </a:rPr>
              <a:t> </a:t>
            </a:r>
            <a:r>
              <a:rPr lang="en-US" sz="5000" dirty="0" err="1" smtClean="0">
                <a:solidFill>
                  <a:schemeClr val="bg1"/>
                </a:solidFill>
              </a:rPr>
              <a:t>biển</a:t>
            </a:r>
            <a:r>
              <a:rPr lang="en-US" sz="5000" dirty="0" smtClean="0">
                <a:solidFill>
                  <a:schemeClr val="bg1"/>
                </a:solidFill>
              </a:rPr>
              <a:t> </a:t>
            </a:r>
            <a:r>
              <a:rPr lang="en-US" sz="5000" dirty="0" err="1" smtClean="0">
                <a:solidFill>
                  <a:schemeClr val="bg1"/>
                </a:solidFill>
              </a:rPr>
              <a:t>Đông</a:t>
            </a:r>
            <a:r>
              <a:rPr lang="en-US" sz="5000" dirty="0" smtClean="0">
                <a:solidFill>
                  <a:schemeClr val="bg1"/>
                </a:solidFill>
              </a:rPr>
              <a:t>, </a:t>
            </a:r>
            <a:r>
              <a:rPr lang="en-US" sz="5000" dirty="0" err="1" smtClean="0">
                <a:solidFill>
                  <a:schemeClr val="bg1"/>
                </a:solidFill>
              </a:rPr>
              <a:t>sóng</a:t>
            </a:r>
            <a:r>
              <a:rPr lang="en-US" sz="5000" dirty="0" smtClean="0">
                <a:solidFill>
                  <a:schemeClr val="bg1"/>
                </a:solidFill>
              </a:rPr>
              <a:t> </a:t>
            </a:r>
            <a:r>
              <a:rPr lang="en-US" sz="5000" dirty="0" err="1" smtClean="0">
                <a:solidFill>
                  <a:schemeClr val="bg1"/>
                </a:solidFill>
              </a:rPr>
              <a:t>nước</a:t>
            </a:r>
            <a:r>
              <a:rPr lang="en-US" sz="5000" dirty="0" smtClean="0">
                <a:solidFill>
                  <a:schemeClr val="bg1"/>
                </a:solidFill>
              </a:rPr>
              <a:t> </a:t>
            </a:r>
            <a:r>
              <a:rPr lang="en-US" sz="5000" dirty="0" err="1" smtClean="0">
                <a:solidFill>
                  <a:schemeClr val="bg1"/>
                </a:solidFill>
              </a:rPr>
              <a:t>mênh</a:t>
            </a:r>
            <a:r>
              <a:rPr lang="en-US" sz="5000" dirty="0" smtClean="0">
                <a:solidFill>
                  <a:schemeClr val="bg1"/>
                </a:solidFill>
              </a:rPr>
              <a:t> </a:t>
            </a:r>
            <a:r>
              <a:rPr lang="en-US" sz="5000" dirty="0" err="1" smtClean="0">
                <a:solidFill>
                  <a:schemeClr val="bg1"/>
                </a:solidFill>
              </a:rPr>
              <a:t>mông</a:t>
            </a:r>
            <a:r>
              <a:rPr lang="en-US" sz="5000" dirty="0" smtClean="0">
                <a:solidFill>
                  <a:schemeClr val="bg1"/>
                </a:solidFill>
              </a:rPr>
              <a:t> </a:t>
            </a:r>
            <a:r>
              <a:rPr lang="en-US" sz="5000" dirty="0" err="1" smtClean="0">
                <a:solidFill>
                  <a:schemeClr val="bg1"/>
                </a:solidFill>
              </a:rPr>
              <a:t>xô</a:t>
            </a:r>
            <a:r>
              <a:rPr lang="en-US" sz="5000" dirty="0" smtClean="0">
                <a:solidFill>
                  <a:schemeClr val="bg1"/>
                </a:solidFill>
              </a:rPr>
              <a:t> </a:t>
            </a:r>
            <a:r>
              <a:rPr lang="en-US" sz="5000" dirty="0" err="1" smtClean="0">
                <a:solidFill>
                  <a:schemeClr val="bg1"/>
                </a:solidFill>
              </a:rPr>
              <a:t>dạt</a:t>
            </a:r>
            <a:r>
              <a:rPr lang="en-US" sz="5000" dirty="0" smtClean="0">
                <a:solidFill>
                  <a:schemeClr val="bg1"/>
                </a:solidFill>
              </a:rPr>
              <a:t> </a:t>
            </a:r>
            <a:r>
              <a:rPr lang="en-US" sz="5000" dirty="0" err="1" smtClean="0">
                <a:solidFill>
                  <a:schemeClr val="bg1"/>
                </a:solidFill>
              </a:rPr>
              <a:t>công</a:t>
            </a:r>
            <a:r>
              <a:rPr lang="en-US" sz="5000" dirty="0" smtClean="0">
                <a:solidFill>
                  <a:schemeClr val="bg1"/>
                </a:solidFill>
              </a:rPr>
              <a:t> </a:t>
            </a:r>
            <a:r>
              <a:rPr lang="en-US" sz="5000" dirty="0" err="1" smtClean="0">
                <a:solidFill>
                  <a:schemeClr val="bg1"/>
                </a:solidFill>
              </a:rPr>
              <a:t>trình</a:t>
            </a:r>
            <a:r>
              <a:rPr lang="en-US" sz="5000" dirty="0" smtClean="0">
                <a:solidFill>
                  <a:schemeClr val="bg1"/>
                </a:solidFill>
              </a:rPr>
              <a:t>. Con </a:t>
            </a:r>
            <a:r>
              <a:rPr lang="en-US" sz="5000" dirty="0" err="1" smtClean="0">
                <a:solidFill>
                  <a:schemeClr val="bg1"/>
                </a:solidFill>
              </a:rPr>
              <a:t>nhìn</a:t>
            </a:r>
            <a:r>
              <a:rPr lang="en-US" sz="5000" dirty="0" smtClean="0">
                <a:solidFill>
                  <a:schemeClr val="bg1"/>
                </a:solidFill>
              </a:rPr>
              <a:t> </a:t>
            </a:r>
            <a:r>
              <a:rPr lang="en-US" sz="5000" dirty="0" err="1" smtClean="0">
                <a:solidFill>
                  <a:schemeClr val="bg1"/>
                </a:solidFill>
              </a:rPr>
              <a:t>mình</a:t>
            </a:r>
            <a:r>
              <a:rPr lang="en-US" sz="5000" dirty="0" smtClean="0">
                <a:solidFill>
                  <a:schemeClr val="bg1"/>
                </a:solidFill>
              </a:rPr>
              <a:t> </a:t>
            </a:r>
            <a:r>
              <a:rPr lang="en-US" sz="5000" dirty="0" err="1" smtClean="0">
                <a:solidFill>
                  <a:schemeClr val="bg1"/>
                </a:solidFill>
              </a:rPr>
              <a:t>chẳng</a:t>
            </a:r>
            <a:r>
              <a:rPr lang="en-US" sz="5000" dirty="0" smtClean="0">
                <a:solidFill>
                  <a:schemeClr val="bg1"/>
                </a:solidFill>
              </a:rPr>
              <a:t> </a:t>
            </a:r>
            <a:r>
              <a:rPr lang="en-US" sz="5000" dirty="0" err="1" smtClean="0">
                <a:solidFill>
                  <a:schemeClr val="bg1"/>
                </a:solidFill>
              </a:rPr>
              <a:t>có</a:t>
            </a:r>
            <a:r>
              <a:rPr lang="en-US" sz="5000" dirty="0" smtClean="0">
                <a:solidFill>
                  <a:schemeClr val="bg1"/>
                </a:solidFill>
              </a:rPr>
              <a:t> </a:t>
            </a:r>
            <a:r>
              <a:rPr lang="en-US" sz="5000" dirty="0" err="1" smtClean="0">
                <a:solidFill>
                  <a:schemeClr val="bg1"/>
                </a:solidFill>
              </a:rPr>
              <a:t>công</a:t>
            </a:r>
            <a:r>
              <a:rPr lang="en-US" sz="5000" dirty="0" smtClean="0">
                <a:solidFill>
                  <a:schemeClr val="bg1"/>
                </a:solidFill>
              </a:rPr>
              <a:t> chi </a:t>
            </a:r>
            <a:r>
              <a:rPr lang="en-US" sz="5000" dirty="0" err="1" smtClean="0">
                <a:solidFill>
                  <a:schemeClr val="bg1"/>
                </a:solidFill>
              </a:rPr>
              <a:t>để</a:t>
            </a:r>
            <a:r>
              <a:rPr lang="en-US" sz="5000" dirty="0" smtClean="0">
                <a:solidFill>
                  <a:schemeClr val="bg1"/>
                </a:solidFill>
              </a:rPr>
              <a:t> </a:t>
            </a:r>
            <a:r>
              <a:rPr lang="en-US" sz="5000" dirty="0" err="1" smtClean="0">
                <a:solidFill>
                  <a:schemeClr val="bg1"/>
                </a:solidFill>
              </a:rPr>
              <a:t>mà</a:t>
            </a:r>
            <a:r>
              <a:rPr lang="en-US" sz="5000" dirty="0" smtClean="0">
                <a:solidFill>
                  <a:schemeClr val="bg1"/>
                </a:solidFill>
              </a:rPr>
              <a:t> </a:t>
            </a:r>
            <a:r>
              <a:rPr lang="en-US" sz="5000" dirty="0" err="1" smtClean="0">
                <a:solidFill>
                  <a:schemeClr val="bg1"/>
                </a:solidFill>
              </a:rPr>
              <a:t>dâng</a:t>
            </a:r>
            <a:r>
              <a:rPr lang="en-US" sz="5000" dirty="0" smtClean="0">
                <a:solidFill>
                  <a:schemeClr val="bg1"/>
                </a:solidFill>
              </a:rPr>
              <a:t> </a:t>
            </a:r>
            <a:r>
              <a:rPr lang="en-US" sz="5000" dirty="0" err="1" smtClean="0">
                <a:solidFill>
                  <a:schemeClr val="bg1"/>
                </a:solidFill>
              </a:rPr>
              <a:t>Ngài</a:t>
            </a:r>
            <a:r>
              <a:rPr lang="en-US" sz="5000" dirty="0" smtClean="0">
                <a:solidFill>
                  <a:schemeClr val="bg1"/>
                </a:solidFill>
              </a:rPr>
              <a:t> </a:t>
            </a:r>
            <a:r>
              <a:rPr lang="en-US" sz="5000" dirty="0" err="1" smtClean="0">
                <a:solidFill>
                  <a:schemeClr val="bg1"/>
                </a:solidFill>
              </a:rPr>
              <a:t>trong</a:t>
            </a:r>
            <a:r>
              <a:rPr lang="en-US" sz="5000" dirty="0" smtClean="0">
                <a:solidFill>
                  <a:schemeClr val="bg1"/>
                </a:solidFill>
              </a:rPr>
              <a:t> </a:t>
            </a:r>
            <a:r>
              <a:rPr lang="en-US" sz="5000" dirty="0" err="1" smtClean="0">
                <a:solidFill>
                  <a:schemeClr val="bg1"/>
                </a:solidFill>
              </a:rPr>
              <a:t>thánh</a:t>
            </a:r>
            <a:r>
              <a:rPr lang="en-US" sz="5000" dirty="0" smtClean="0">
                <a:solidFill>
                  <a:schemeClr val="bg1"/>
                </a:solidFill>
              </a:rPr>
              <a:t> </a:t>
            </a:r>
            <a:r>
              <a:rPr lang="en-US" sz="5000" dirty="0" err="1" smtClean="0">
                <a:solidFill>
                  <a:schemeClr val="bg1"/>
                </a:solidFill>
              </a:rPr>
              <a:t>lễ</a:t>
            </a:r>
            <a:r>
              <a:rPr lang="en-US" sz="5000" dirty="0" smtClean="0">
                <a:solidFill>
                  <a:schemeClr val="bg1"/>
                </a:solidFill>
              </a:rPr>
              <a:t> </a:t>
            </a:r>
            <a:r>
              <a:rPr lang="en-US" sz="5000" dirty="0" err="1" smtClean="0">
                <a:solidFill>
                  <a:schemeClr val="bg1"/>
                </a:solidFill>
              </a:rPr>
              <a:t>hôm</a:t>
            </a:r>
            <a:r>
              <a:rPr lang="en-US" sz="5000" dirty="0" smtClean="0">
                <a:solidFill>
                  <a:schemeClr val="bg1"/>
                </a:solidFill>
              </a:rPr>
              <a:t> nay.</a:t>
            </a:r>
            <a:endParaRPr lang="en-US" sz="5000" dirty="0">
              <a:solidFill>
                <a:schemeClr val="bg1"/>
              </a:solidFill>
            </a:endParaRPr>
          </a:p>
        </p:txBody>
      </p:sp>
    </p:spTree>
    <p:extLst>
      <p:ext uri="{BB962C8B-B14F-4D97-AF65-F5344CB8AC3E}">
        <p14:creationId xmlns:p14="http://schemas.microsoft.com/office/powerpoint/2010/main" val="20185230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400" u="sng" dirty="0" err="1">
                <a:solidFill>
                  <a:srgbClr val="FFFF00"/>
                </a:solidFill>
              </a:rPr>
              <a:t>Đk</a:t>
            </a:r>
            <a:r>
              <a:rPr lang="en-US" sz="5400" u="sng" dirty="0">
                <a:solidFill>
                  <a:srgbClr val="FFFF00"/>
                </a:solidFill>
              </a:rPr>
              <a:t>:</a:t>
            </a:r>
            <a:r>
              <a:rPr lang="en-US" sz="5400" dirty="0">
                <a:solidFill>
                  <a:schemeClr val="bg1"/>
                </a:solidFill>
              </a:rPr>
              <a:t> </a:t>
            </a:r>
            <a:r>
              <a:rPr lang="en-US" sz="5400" dirty="0" err="1" smtClean="0">
                <a:solidFill>
                  <a:schemeClr val="bg1"/>
                </a:solidFill>
              </a:rPr>
              <a:t>Xin</a:t>
            </a:r>
            <a:r>
              <a:rPr lang="en-US" sz="5400" dirty="0" smtClean="0">
                <a:solidFill>
                  <a:schemeClr val="bg1"/>
                </a:solidFill>
              </a:rPr>
              <a:t> </a:t>
            </a:r>
            <a:r>
              <a:rPr lang="en-US" sz="5400" dirty="0" err="1" smtClean="0">
                <a:solidFill>
                  <a:schemeClr val="bg1"/>
                </a:solidFill>
              </a:rPr>
              <a:t>dâng</a:t>
            </a:r>
            <a:r>
              <a:rPr lang="en-US" sz="5400" dirty="0" smtClean="0">
                <a:solidFill>
                  <a:schemeClr val="bg1"/>
                </a:solidFill>
              </a:rPr>
              <a:t> </a:t>
            </a:r>
            <a:r>
              <a:rPr lang="en-US" sz="5400" dirty="0" err="1" smtClean="0">
                <a:solidFill>
                  <a:schemeClr val="bg1"/>
                </a:solidFill>
              </a:rPr>
              <a:t>lên</a:t>
            </a:r>
            <a:r>
              <a:rPr lang="en-US" sz="5400" dirty="0" smtClean="0">
                <a:solidFill>
                  <a:schemeClr val="bg1"/>
                </a:solidFill>
              </a:rPr>
              <a:t> </a:t>
            </a:r>
            <a:r>
              <a:rPr lang="en-US" sz="5400" dirty="0" err="1" smtClean="0">
                <a:solidFill>
                  <a:schemeClr val="bg1"/>
                </a:solidFill>
              </a:rPr>
              <a:t>Ngài</a:t>
            </a:r>
            <a:r>
              <a:rPr lang="en-US" sz="5400" dirty="0" smtClean="0">
                <a:solidFill>
                  <a:schemeClr val="bg1"/>
                </a:solidFill>
              </a:rPr>
              <a:t> </a:t>
            </a:r>
            <a:r>
              <a:rPr lang="en-US" sz="5400" dirty="0" err="1" smtClean="0">
                <a:solidFill>
                  <a:schemeClr val="bg1"/>
                </a:solidFill>
              </a:rPr>
              <a:t>kiếp</a:t>
            </a:r>
            <a:r>
              <a:rPr lang="en-US" sz="5400" dirty="0" smtClean="0">
                <a:solidFill>
                  <a:schemeClr val="bg1"/>
                </a:solidFill>
              </a:rPr>
              <a:t> </a:t>
            </a:r>
            <a:r>
              <a:rPr lang="en-US" sz="5400" dirty="0" err="1" smtClean="0">
                <a:solidFill>
                  <a:schemeClr val="bg1"/>
                </a:solidFill>
              </a:rPr>
              <a:t>sống</a:t>
            </a:r>
            <a:r>
              <a:rPr lang="en-US" sz="5400" dirty="0" smtClean="0">
                <a:solidFill>
                  <a:schemeClr val="bg1"/>
                </a:solidFill>
              </a:rPr>
              <a:t> </a:t>
            </a:r>
            <a:r>
              <a:rPr lang="en-US" sz="5400" dirty="0" err="1" smtClean="0">
                <a:solidFill>
                  <a:schemeClr val="bg1"/>
                </a:solidFill>
              </a:rPr>
              <a:t>ước</a:t>
            </a:r>
            <a:r>
              <a:rPr lang="en-US" sz="5400" dirty="0" smtClean="0">
                <a:solidFill>
                  <a:schemeClr val="bg1"/>
                </a:solidFill>
              </a:rPr>
              <a:t> </a:t>
            </a:r>
            <a:r>
              <a:rPr lang="en-US" sz="5400" dirty="0" err="1" smtClean="0">
                <a:solidFill>
                  <a:schemeClr val="bg1"/>
                </a:solidFill>
              </a:rPr>
              <a:t>mong</a:t>
            </a:r>
            <a:r>
              <a:rPr lang="en-US" sz="5400" dirty="0" smtClean="0">
                <a:solidFill>
                  <a:schemeClr val="bg1"/>
                </a:solidFill>
              </a:rPr>
              <a:t> </a:t>
            </a:r>
            <a:r>
              <a:rPr lang="en-US" sz="5400" dirty="0" err="1" smtClean="0">
                <a:solidFill>
                  <a:schemeClr val="bg1"/>
                </a:solidFill>
              </a:rPr>
              <a:t>sẽ</a:t>
            </a:r>
            <a:r>
              <a:rPr lang="en-US" sz="5400" dirty="0" smtClean="0">
                <a:solidFill>
                  <a:schemeClr val="bg1"/>
                </a:solidFill>
              </a:rPr>
              <a:t> </a:t>
            </a:r>
            <a:r>
              <a:rPr lang="en-US" sz="5400" dirty="0" err="1" smtClean="0">
                <a:solidFill>
                  <a:schemeClr val="bg1"/>
                </a:solidFill>
              </a:rPr>
              <a:t>bình</a:t>
            </a:r>
            <a:r>
              <a:rPr lang="en-US" sz="5400" dirty="0" smtClean="0">
                <a:solidFill>
                  <a:schemeClr val="bg1"/>
                </a:solidFill>
              </a:rPr>
              <a:t> </a:t>
            </a:r>
            <a:r>
              <a:rPr lang="en-US" sz="5400" dirty="0" err="1" smtClean="0">
                <a:solidFill>
                  <a:schemeClr val="bg1"/>
                </a:solidFill>
              </a:rPr>
              <a:t>yên</a:t>
            </a:r>
            <a:r>
              <a:rPr lang="en-US" sz="5400" dirty="0" smtClean="0">
                <a:solidFill>
                  <a:schemeClr val="bg1"/>
                </a:solidFill>
              </a:rPr>
              <a:t>. </a:t>
            </a:r>
            <a:r>
              <a:rPr lang="en-US" sz="5400" dirty="0" err="1" smtClean="0">
                <a:solidFill>
                  <a:schemeClr val="bg1"/>
                </a:solidFill>
              </a:rPr>
              <a:t>Có</a:t>
            </a:r>
            <a:r>
              <a:rPr lang="en-US" sz="5400" dirty="0" smtClean="0">
                <a:solidFill>
                  <a:schemeClr val="bg1"/>
                </a:solidFill>
              </a:rPr>
              <a:t> </a:t>
            </a:r>
            <a:r>
              <a:rPr lang="en-US" sz="5400" dirty="0" err="1" smtClean="0">
                <a:solidFill>
                  <a:schemeClr val="bg1"/>
                </a:solidFill>
              </a:rPr>
              <a:t>Chúa</a:t>
            </a:r>
            <a:r>
              <a:rPr lang="en-US" sz="5400" dirty="0" smtClean="0">
                <a:solidFill>
                  <a:schemeClr val="bg1"/>
                </a:solidFill>
              </a:rPr>
              <a:t> </a:t>
            </a:r>
            <a:r>
              <a:rPr lang="en-US" sz="5400" dirty="0" err="1" smtClean="0">
                <a:solidFill>
                  <a:schemeClr val="bg1"/>
                </a:solidFill>
              </a:rPr>
              <a:t>cho</a:t>
            </a:r>
            <a:r>
              <a:rPr lang="en-US" sz="5400" dirty="0" smtClean="0">
                <a:solidFill>
                  <a:schemeClr val="bg1"/>
                </a:solidFill>
              </a:rPr>
              <a:t> con </a:t>
            </a:r>
            <a:r>
              <a:rPr lang="en-US" sz="5400" dirty="0" err="1" smtClean="0">
                <a:solidFill>
                  <a:schemeClr val="bg1"/>
                </a:solidFill>
              </a:rPr>
              <a:t>hy</a:t>
            </a:r>
            <a:r>
              <a:rPr lang="en-US" sz="5400" dirty="0" smtClean="0">
                <a:solidFill>
                  <a:schemeClr val="bg1"/>
                </a:solidFill>
              </a:rPr>
              <a:t> </a:t>
            </a:r>
            <a:r>
              <a:rPr lang="en-US" sz="5400" dirty="0" err="1" smtClean="0">
                <a:solidFill>
                  <a:schemeClr val="bg1"/>
                </a:solidFill>
              </a:rPr>
              <a:t>vọng</a:t>
            </a:r>
            <a:r>
              <a:rPr lang="en-US" sz="5400" dirty="0" smtClean="0">
                <a:solidFill>
                  <a:schemeClr val="bg1"/>
                </a:solidFill>
              </a:rPr>
              <a:t> </a:t>
            </a:r>
            <a:r>
              <a:rPr lang="en-US" sz="5400" dirty="0" err="1" smtClean="0">
                <a:solidFill>
                  <a:schemeClr val="bg1"/>
                </a:solidFill>
              </a:rPr>
              <a:t>một</a:t>
            </a:r>
            <a:r>
              <a:rPr lang="en-US" sz="5400" dirty="0" smtClean="0">
                <a:solidFill>
                  <a:schemeClr val="bg1"/>
                </a:solidFill>
              </a:rPr>
              <a:t> </a:t>
            </a:r>
            <a:r>
              <a:rPr lang="en-US" sz="5400" dirty="0" err="1" smtClean="0">
                <a:solidFill>
                  <a:schemeClr val="bg1"/>
                </a:solidFill>
              </a:rPr>
              <a:t>đời</a:t>
            </a:r>
            <a:r>
              <a:rPr lang="en-US" sz="5400" dirty="0" smtClean="0">
                <a:solidFill>
                  <a:schemeClr val="bg1"/>
                </a:solidFill>
              </a:rPr>
              <a:t>, </a:t>
            </a:r>
            <a:r>
              <a:rPr lang="en-US" sz="5400" dirty="0" err="1" smtClean="0">
                <a:solidFill>
                  <a:schemeClr val="bg1"/>
                </a:solidFill>
              </a:rPr>
              <a:t>tình</a:t>
            </a:r>
            <a:r>
              <a:rPr lang="en-US" sz="5400" dirty="0" smtClean="0">
                <a:solidFill>
                  <a:schemeClr val="bg1"/>
                </a:solidFill>
              </a:rPr>
              <a:t> </a:t>
            </a:r>
            <a:r>
              <a:rPr lang="en-US" sz="5400" dirty="0" err="1" smtClean="0">
                <a:solidFill>
                  <a:schemeClr val="bg1"/>
                </a:solidFill>
              </a:rPr>
              <a:t>yêu</a:t>
            </a:r>
            <a:r>
              <a:rPr lang="en-US" sz="5400" dirty="0" smtClean="0">
                <a:solidFill>
                  <a:schemeClr val="bg1"/>
                </a:solidFill>
              </a:rPr>
              <a:t> </a:t>
            </a:r>
            <a:r>
              <a:rPr lang="en-US" sz="5400" dirty="0" err="1" smtClean="0">
                <a:solidFill>
                  <a:schemeClr val="bg1"/>
                </a:solidFill>
              </a:rPr>
              <a:t>sẽ</a:t>
            </a:r>
            <a:r>
              <a:rPr lang="en-US" sz="5400" dirty="0" smtClean="0">
                <a:solidFill>
                  <a:schemeClr val="bg1"/>
                </a:solidFill>
              </a:rPr>
              <a:t> </a:t>
            </a:r>
            <a:r>
              <a:rPr lang="en-US" sz="5400" dirty="0" err="1" smtClean="0">
                <a:solidFill>
                  <a:schemeClr val="bg1"/>
                </a:solidFill>
              </a:rPr>
              <a:t>lên</a:t>
            </a:r>
            <a:r>
              <a:rPr lang="en-US" sz="5400" dirty="0" smtClean="0">
                <a:solidFill>
                  <a:schemeClr val="bg1"/>
                </a:solidFill>
              </a:rPr>
              <a:t>, </a:t>
            </a:r>
            <a:r>
              <a:rPr lang="en-US" sz="5400" dirty="0" err="1" smtClean="0">
                <a:solidFill>
                  <a:schemeClr val="bg1"/>
                </a:solidFill>
              </a:rPr>
              <a:t>buồn</a:t>
            </a:r>
            <a:r>
              <a:rPr lang="en-US" sz="5400" dirty="0" smtClean="0">
                <a:solidFill>
                  <a:schemeClr val="bg1"/>
                </a:solidFill>
              </a:rPr>
              <a:t> </a:t>
            </a:r>
            <a:r>
              <a:rPr lang="en-US" sz="5400" dirty="0" err="1" smtClean="0">
                <a:solidFill>
                  <a:schemeClr val="bg1"/>
                </a:solidFill>
              </a:rPr>
              <a:t>đau</a:t>
            </a:r>
            <a:r>
              <a:rPr lang="en-US" sz="5400" dirty="0" smtClean="0">
                <a:solidFill>
                  <a:schemeClr val="bg1"/>
                </a:solidFill>
              </a:rPr>
              <a:t> </a:t>
            </a:r>
            <a:r>
              <a:rPr lang="en-US" sz="5400" dirty="0" err="1" smtClean="0">
                <a:solidFill>
                  <a:schemeClr val="bg1"/>
                </a:solidFill>
              </a:rPr>
              <a:t>sẽ</a:t>
            </a:r>
            <a:r>
              <a:rPr lang="en-US" sz="5400" dirty="0" smtClean="0">
                <a:solidFill>
                  <a:schemeClr val="bg1"/>
                </a:solidFill>
              </a:rPr>
              <a:t> </a:t>
            </a:r>
            <a:r>
              <a:rPr lang="en-US" sz="5400" dirty="0" err="1" smtClean="0">
                <a:solidFill>
                  <a:schemeClr val="bg1"/>
                </a:solidFill>
              </a:rPr>
              <a:t>quên</a:t>
            </a:r>
            <a:r>
              <a:rPr lang="en-US" sz="5400" dirty="0" smtClean="0">
                <a:solidFill>
                  <a:schemeClr val="bg1"/>
                </a:solidFill>
              </a:rPr>
              <a:t>.</a:t>
            </a:r>
            <a:endParaRPr lang="en-US" sz="5400" dirty="0">
              <a:solidFill>
                <a:schemeClr val="bg1"/>
              </a:solidFill>
            </a:endParaRPr>
          </a:p>
        </p:txBody>
      </p:sp>
    </p:spTree>
    <p:extLst>
      <p:ext uri="{BB962C8B-B14F-4D97-AF65-F5344CB8AC3E}">
        <p14:creationId xmlns:p14="http://schemas.microsoft.com/office/powerpoint/2010/main" val="6295914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4900" u="sng" dirty="0" smtClean="0">
                <a:solidFill>
                  <a:srgbClr val="FFFF00"/>
                </a:solidFill>
              </a:rPr>
              <a:t>Tk2:</a:t>
            </a:r>
            <a:r>
              <a:rPr lang="en-US" sz="4900" dirty="0" smtClean="0">
                <a:solidFill>
                  <a:schemeClr val="bg1"/>
                </a:solidFill>
              </a:rPr>
              <a:t> </a:t>
            </a:r>
            <a:r>
              <a:rPr lang="en-US" sz="4900" dirty="0" err="1" smtClean="0">
                <a:solidFill>
                  <a:schemeClr val="bg1"/>
                </a:solidFill>
              </a:rPr>
              <a:t>Như</a:t>
            </a:r>
            <a:r>
              <a:rPr lang="en-US" sz="4900" dirty="0" smtClean="0">
                <a:solidFill>
                  <a:schemeClr val="bg1"/>
                </a:solidFill>
              </a:rPr>
              <a:t> </a:t>
            </a:r>
            <a:r>
              <a:rPr lang="en-US" sz="4900" dirty="0" err="1" smtClean="0">
                <a:solidFill>
                  <a:schemeClr val="bg1"/>
                </a:solidFill>
              </a:rPr>
              <a:t>phiến</a:t>
            </a:r>
            <a:r>
              <a:rPr lang="en-US" sz="4900" dirty="0" smtClean="0">
                <a:solidFill>
                  <a:schemeClr val="bg1"/>
                </a:solidFill>
              </a:rPr>
              <a:t> </a:t>
            </a:r>
            <a:r>
              <a:rPr lang="en-US" sz="4900" dirty="0" err="1" smtClean="0">
                <a:solidFill>
                  <a:schemeClr val="bg1"/>
                </a:solidFill>
              </a:rPr>
              <a:t>đá</a:t>
            </a:r>
            <a:r>
              <a:rPr lang="en-US" sz="4900" dirty="0" smtClean="0">
                <a:solidFill>
                  <a:schemeClr val="bg1"/>
                </a:solidFill>
              </a:rPr>
              <a:t> </a:t>
            </a:r>
            <a:r>
              <a:rPr lang="en-US" sz="4900" dirty="0" err="1" smtClean="0">
                <a:solidFill>
                  <a:schemeClr val="bg1"/>
                </a:solidFill>
              </a:rPr>
              <a:t>mòn</a:t>
            </a:r>
            <a:r>
              <a:rPr lang="en-US" sz="4900" dirty="0" smtClean="0">
                <a:solidFill>
                  <a:schemeClr val="bg1"/>
                </a:solidFill>
              </a:rPr>
              <a:t> </a:t>
            </a:r>
            <a:r>
              <a:rPr lang="en-US" sz="4900" dirty="0" err="1" smtClean="0">
                <a:solidFill>
                  <a:schemeClr val="bg1"/>
                </a:solidFill>
              </a:rPr>
              <a:t>trơ</a:t>
            </a:r>
            <a:r>
              <a:rPr lang="en-US" sz="4900" dirty="0" smtClean="0">
                <a:solidFill>
                  <a:schemeClr val="bg1"/>
                </a:solidFill>
              </a:rPr>
              <a:t> </a:t>
            </a:r>
            <a:r>
              <a:rPr lang="en-US" sz="4900" dirty="0" err="1" smtClean="0">
                <a:solidFill>
                  <a:schemeClr val="bg1"/>
                </a:solidFill>
              </a:rPr>
              <a:t>với</a:t>
            </a:r>
            <a:r>
              <a:rPr lang="en-US" sz="4900" dirty="0" smtClean="0">
                <a:solidFill>
                  <a:schemeClr val="bg1"/>
                </a:solidFill>
              </a:rPr>
              <a:t> </a:t>
            </a:r>
            <a:r>
              <a:rPr lang="en-US" sz="4900" dirty="0" err="1" smtClean="0">
                <a:solidFill>
                  <a:schemeClr val="bg1"/>
                </a:solidFill>
              </a:rPr>
              <a:t>thời</a:t>
            </a:r>
            <a:r>
              <a:rPr lang="en-US" sz="4900" dirty="0" smtClean="0">
                <a:solidFill>
                  <a:schemeClr val="bg1"/>
                </a:solidFill>
              </a:rPr>
              <a:t> </a:t>
            </a:r>
            <a:r>
              <a:rPr lang="en-US" sz="4900" dirty="0" err="1" smtClean="0">
                <a:solidFill>
                  <a:schemeClr val="bg1"/>
                </a:solidFill>
              </a:rPr>
              <a:t>gian</a:t>
            </a:r>
            <a:r>
              <a:rPr lang="en-US" sz="4900" dirty="0" smtClean="0">
                <a:solidFill>
                  <a:schemeClr val="bg1"/>
                </a:solidFill>
              </a:rPr>
              <a:t>, </a:t>
            </a:r>
            <a:r>
              <a:rPr lang="en-US" sz="4900" dirty="0" err="1" smtClean="0">
                <a:solidFill>
                  <a:schemeClr val="bg1"/>
                </a:solidFill>
              </a:rPr>
              <a:t>sống</a:t>
            </a:r>
            <a:r>
              <a:rPr lang="en-US" sz="4900" dirty="0" smtClean="0">
                <a:solidFill>
                  <a:schemeClr val="bg1"/>
                </a:solidFill>
              </a:rPr>
              <a:t> </a:t>
            </a:r>
            <a:r>
              <a:rPr lang="en-US" sz="4900" dirty="0" err="1" smtClean="0">
                <a:solidFill>
                  <a:schemeClr val="bg1"/>
                </a:solidFill>
              </a:rPr>
              <a:t>giữa</a:t>
            </a:r>
            <a:r>
              <a:rPr lang="en-US" sz="4900" dirty="0" smtClean="0">
                <a:solidFill>
                  <a:schemeClr val="bg1"/>
                </a:solidFill>
              </a:rPr>
              <a:t> </a:t>
            </a:r>
            <a:r>
              <a:rPr lang="en-US" sz="4900" dirty="0" err="1" smtClean="0">
                <a:solidFill>
                  <a:schemeClr val="bg1"/>
                </a:solidFill>
              </a:rPr>
              <a:t>nhân</a:t>
            </a:r>
            <a:r>
              <a:rPr lang="en-US" sz="4900" dirty="0" smtClean="0">
                <a:solidFill>
                  <a:schemeClr val="bg1"/>
                </a:solidFill>
              </a:rPr>
              <a:t> </a:t>
            </a:r>
            <a:r>
              <a:rPr lang="en-US" sz="4900" dirty="0" err="1" smtClean="0">
                <a:solidFill>
                  <a:schemeClr val="bg1"/>
                </a:solidFill>
              </a:rPr>
              <a:t>gian</a:t>
            </a:r>
            <a:r>
              <a:rPr lang="en-US" sz="4900" dirty="0" smtClean="0">
                <a:solidFill>
                  <a:schemeClr val="bg1"/>
                </a:solidFill>
              </a:rPr>
              <a:t> </a:t>
            </a:r>
            <a:r>
              <a:rPr lang="en-US" sz="4900" dirty="0" err="1" smtClean="0">
                <a:solidFill>
                  <a:schemeClr val="bg1"/>
                </a:solidFill>
              </a:rPr>
              <a:t>vẫn</a:t>
            </a:r>
            <a:r>
              <a:rPr lang="en-US" sz="4900" dirty="0" smtClean="0">
                <a:solidFill>
                  <a:schemeClr val="bg1"/>
                </a:solidFill>
              </a:rPr>
              <a:t> </a:t>
            </a:r>
            <a:r>
              <a:rPr lang="en-US" sz="4900" dirty="0" err="1" smtClean="0">
                <a:solidFill>
                  <a:schemeClr val="bg1"/>
                </a:solidFill>
              </a:rPr>
              <a:t>nằm</a:t>
            </a:r>
            <a:r>
              <a:rPr lang="en-US" sz="4900" dirty="0" smtClean="0">
                <a:solidFill>
                  <a:schemeClr val="bg1"/>
                </a:solidFill>
              </a:rPr>
              <a:t> </a:t>
            </a:r>
            <a:r>
              <a:rPr lang="en-US" sz="4900" dirty="0" err="1" smtClean="0">
                <a:solidFill>
                  <a:schemeClr val="bg1"/>
                </a:solidFill>
              </a:rPr>
              <a:t>vô</a:t>
            </a:r>
            <a:r>
              <a:rPr lang="en-US" sz="4900" dirty="0" smtClean="0">
                <a:solidFill>
                  <a:schemeClr val="bg1"/>
                </a:solidFill>
              </a:rPr>
              <a:t> </a:t>
            </a:r>
            <a:r>
              <a:rPr lang="en-US" sz="4900" dirty="0" err="1" smtClean="0">
                <a:solidFill>
                  <a:schemeClr val="bg1"/>
                </a:solidFill>
              </a:rPr>
              <a:t>tình</a:t>
            </a:r>
            <a:r>
              <a:rPr lang="en-US" sz="4900" dirty="0" smtClean="0">
                <a:solidFill>
                  <a:schemeClr val="bg1"/>
                </a:solidFill>
              </a:rPr>
              <a:t>. Con </a:t>
            </a:r>
            <a:r>
              <a:rPr lang="en-US" sz="4900" dirty="0" err="1" smtClean="0">
                <a:solidFill>
                  <a:schemeClr val="bg1"/>
                </a:solidFill>
              </a:rPr>
              <a:t>nhìn</a:t>
            </a:r>
            <a:r>
              <a:rPr lang="en-US" sz="4900" dirty="0" smtClean="0">
                <a:solidFill>
                  <a:schemeClr val="bg1"/>
                </a:solidFill>
              </a:rPr>
              <a:t> </a:t>
            </a:r>
            <a:r>
              <a:rPr lang="en-US" sz="4900" dirty="0" err="1" smtClean="0">
                <a:solidFill>
                  <a:schemeClr val="bg1"/>
                </a:solidFill>
              </a:rPr>
              <a:t>mình</a:t>
            </a:r>
            <a:r>
              <a:rPr lang="en-US" sz="4900" dirty="0" smtClean="0">
                <a:solidFill>
                  <a:schemeClr val="bg1"/>
                </a:solidFill>
              </a:rPr>
              <a:t> </a:t>
            </a:r>
            <a:r>
              <a:rPr lang="en-US" sz="4900" dirty="0" err="1" smtClean="0">
                <a:solidFill>
                  <a:schemeClr val="bg1"/>
                </a:solidFill>
              </a:rPr>
              <a:t>chẳng</a:t>
            </a:r>
            <a:r>
              <a:rPr lang="en-US" sz="4900" dirty="0" smtClean="0">
                <a:solidFill>
                  <a:schemeClr val="bg1"/>
                </a:solidFill>
              </a:rPr>
              <a:t> </a:t>
            </a:r>
            <a:r>
              <a:rPr lang="en-US" sz="4900" dirty="0" err="1" smtClean="0">
                <a:solidFill>
                  <a:schemeClr val="bg1"/>
                </a:solidFill>
              </a:rPr>
              <a:t>có</a:t>
            </a:r>
            <a:r>
              <a:rPr lang="en-US" sz="4900" dirty="0" smtClean="0">
                <a:solidFill>
                  <a:schemeClr val="bg1"/>
                </a:solidFill>
              </a:rPr>
              <a:t> </a:t>
            </a:r>
            <a:r>
              <a:rPr lang="en-US" sz="4900" dirty="0" err="1" smtClean="0">
                <a:solidFill>
                  <a:schemeClr val="bg1"/>
                </a:solidFill>
              </a:rPr>
              <a:t>thương</a:t>
            </a:r>
            <a:r>
              <a:rPr lang="en-US" sz="4900" dirty="0" smtClean="0">
                <a:solidFill>
                  <a:schemeClr val="bg1"/>
                </a:solidFill>
              </a:rPr>
              <a:t> </a:t>
            </a:r>
            <a:r>
              <a:rPr lang="en-US" sz="4900" dirty="0" err="1" smtClean="0">
                <a:solidFill>
                  <a:schemeClr val="bg1"/>
                </a:solidFill>
              </a:rPr>
              <a:t>yêu</a:t>
            </a:r>
            <a:r>
              <a:rPr lang="en-US" sz="4900" dirty="0" smtClean="0">
                <a:solidFill>
                  <a:schemeClr val="bg1"/>
                </a:solidFill>
              </a:rPr>
              <a:t> </a:t>
            </a:r>
            <a:r>
              <a:rPr lang="en-US" sz="4900" dirty="0" err="1" smtClean="0">
                <a:solidFill>
                  <a:schemeClr val="bg1"/>
                </a:solidFill>
              </a:rPr>
              <a:t>để</a:t>
            </a:r>
            <a:r>
              <a:rPr lang="en-US" sz="4900" dirty="0" smtClean="0">
                <a:solidFill>
                  <a:schemeClr val="bg1"/>
                </a:solidFill>
              </a:rPr>
              <a:t> </a:t>
            </a:r>
            <a:r>
              <a:rPr lang="en-US" sz="4900" dirty="0" err="1" smtClean="0">
                <a:solidFill>
                  <a:schemeClr val="bg1"/>
                </a:solidFill>
              </a:rPr>
              <a:t>mà</a:t>
            </a:r>
            <a:r>
              <a:rPr lang="en-US" sz="4900" dirty="0" smtClean="0">
                <a:solidFill>
                  <a:schemeClr val="bg1"/>
                </a:solidFill>
              </a:rPr>
              <a:t> </a:t>
            </a:r>
            <a:r>
              <a:rPr lang="en-US" sz="4900" dirty="0" err="1" smtClean="0">
                <a:solidFill>
                  <a:schemeClr val="bg1"/>
                </a:solidFill>
              </a:rPr>
              <a:t>dâng</a:t>
            </a:r>
            <a:r>
              <a:rPr lang="en-US" sz="4900" dirty="0" smtClean="0">
                <a:solidFill>
                  <a:schemeClr val="bg1"/>
                </a:solidFill>
              </a:rPr>
              <a:t> </a:t>
            </a:r>
            <a:r>
              <a:rPr lang="en-US" sz="4900" dirty="0" err="1" smtClean="0">
                <a:solidFill>
                  <a:schemeClr val="bg1"/>
                </a:solidFill>
              </a:rPr>
              <a:t>Ngài</a:t>
            </a:r>
            <a:r>
              <a:rPr lang="en-US" sz="4900" dirty="0" smtClean="0">
                <a:solidFill>
                  <a:schemeClr val="bg1"/>
                </a:solidFill>
              </a:rPr>
              <a:t> </a:t>
            </a:r>
            <a:r>
              <a:rPr lang="en-US" sz="4900" dirty="0" err="1" smtClean="0">
                <a:solidFill>
                  <a:schemeClr val="bg1"/>
                </a:solidFill>
              </a:rPr>
              <a:t>trong</a:t>
            </a:r>
            <a:r>
              <a:rPr lang="en-US" sz="4900" dirty="0" smtClean="0">
                <a:solidFill>
                  <a:schemeClr val="bg1"/>
                </a:solidFill>
              </a:rPr>
              <a:t> </a:t>
            </a:r>
            <a:r>
              <a:rPr lang="en-US" sz="4900" dirty="0" err="1" smtClean="0">
                <a:solidFill>
                  <a:schemeClr val="bg1"/>
                </a:solidFill>
              </a:rPr>
              <a:t>thánh</a:t>
            </a:r>
            <a:r>
              <a:rPr lang="en-US" sz="4900" dirty="0" smtClean="0">
                <a:solidFill>
                  <a:schemeClr val="bg1"/>
                </a:solidFill>
              </a:rPr>
              <a:t> </a:t>
            </a:r>
            <a:r>
              <a:rPr lang="en-US" sz="4900" dirty="0" err="1" smtClean="0">
                <a:solidFill>
                  <a:schemeClr val="bg1"/>
                </a:solidFill>
              </a:rPr>
              <a:t>lễ</a:t>
            </a:r>
            <a:r>
              <a:rPr lang="en-US" sz="4900" dirty="0" smtClean="0">
                <a:solidFill>
                  <a:schemeClr val="bg1"/>
                </a:solidFill>
              </a:rPr>
              <a:t> </a:t>
            </a:r>
            <a:r>
              <a:rPr lang="en-US" sz="4900" dirty="0" err="1" smtClean="0">
                <a:solidFill>
                  <a:schemeClr val="bg1"/>
                </a:solidFill>
              </a:rPr>
              <a:t>hôm</a:t>
            </a:r>
            <a:r>
              <a:rPr lang="en-US" sz="4900" dirty="0" smtClean="0">
                <a:solidFill>
                  <a:schemeClr val="bg1"/>
                </a:solidFill>
              </a:rPr>
              <a:t> nay.</a:t>
            </a:r>
            <a:endParaRPr lang="en-US" sz="4900" dirty="0">
              <a:solidFill>
                <a:schemeClr val="bg1"/>
              </a:solidFill>
            </a:endParaRPr>
          </a:p>
        </p:txBody>
      </p:sp>
    </p:spTree>
    <p:extLst>
      <p:ext uri="{BB962C8B-B14F-4D97-AF65-F5344CB8AC3E}">
        <p14:creationId xmlns:p14="http://schemas.microsoft.com/office/powerpoint/2010/main" val="18180169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400" u="sng" dirty="0" err="1">
                <a:solidFill>
                  <a:srgbClr val="FFFF00"/>
                </a:solidFill>
              </a:rPr>
              <a:t>Đk</a:t>
            </a:r>
            <a:r>
              <a:rPr lang="en-US" sz="5400" u="sng" dirty="0">
                <a:solidFill>
                  <a:srgbClr val="FFFF00"/>
                </a:solidFill>
              </a:rPr>
              <a:t>:</a:t>
            </a:r>
            <a:r>
              <a:rPr lang="en-US" sz="5400" dirty="0">
                <a:solidFill>
                  <a:schemeClr val="bg1"/>
                </a:solidFill>
              </a:rPr>
              <a:t> </a:t>
            </a:r>
            <a:r>
              <a:rPr lang="en-US" sz="5400" dirty="0" err="1" smtClean="0">
                <a:solidFill>
                  <a:schemeClr val="bg1"/>
                </a:solidFill>
              </a:rPr>
              <a:t>Xin</a:t>
            </a:r>
            <a:r>
              <a:rPr lang="en-US" sz="5400" dirty="0" smtClean="0">
                <a:solidFill>
                  <a:schemeClr val="bg1"/>
                </a:solidFill>
              </a:rPr>
              <a:t> </a:t>
            </a:r>
            <a:r>
              <a:rPr lang="en-US" sz="5400" dirty="0" err="1" smtClean="0">
                <a:solidFill>
                  <a:schemeClr val="bg1"/>
                </a:solidFill>
              </a:rPr>
              <a:t>dâng</a:t>
            </a:r>
            <a:r>
              <a:rPr lang="en-US" sz="5400" dirty="0" smtClean="0">
                <a:solidFill>
                  <a:schemeClr val="bg1"/>
                </a:solidFill>
              </a:rPr>
              <a:t> </a:t>
            </a:r>
            <a:r>
              <a:rPr lang="en-US" sz="5400" dirty="0" err="1" smtClean="0">
                <a:solidFill>
                  <a:schemeClr val="bg1"/>
                </a:solidFill>
              </a:rPr>
              <a:t>lên</a:t>
            </a:r>
            <a:r>
              <a:rPr lang="en-US" sz="5400" dirty="0" smtClean="0">
                <a:solidFill>
                  <a:schemeClr val="bg1"/>
                </a:solidFill>
              </a:rPr>
              <a:t> </a:t>
            </a:r>
            <a:r>
              <a:rPr lang="en-US" sz="5400" dirty="0" err="1" smtClean="0">
                <a:solidFill>
                  <a:schemeClr val="bg1"/>
                </a:solidFill>
              </a:rPr>
              <a:t>Ngài</a:t>
            </a:r>
            <a:r>
              <a:rPr lang="en-US" sz="5400" dirty="0" smtClean="0">
                <a:solidFill>
                  <a:schemeClr val="bg1"/>
                </a:solidFill>
              </a:rPr>
              <a:t> </a:t>
            </a:r>
            <a:r>
              <a:rPr lang="en-US" sz="5400" dirty="0" err="1" smtClean="0">
                <a:solidFill>
                  <a:schemeClr val="bg1"/>
                </a:solidFill>
              </a:rPr>
              <a:t>kiếp</a:t>
            </a:r>
            <a:r>
              <a:rPr lang="en-US" sz="5400" dirty="0" smtClean="0">
                <a:solidFill>
                  <a:schemeClr val="bg1"/>
                </a:solidFill>
              </a:rPr>
              <a:t> </a:t>
            </a:r>
            <a:r>
              <a:rPr lang="en-US" sz="5400" dirty="0" err="1" smtClean="0">
                <a:solidFill>
                  <a:schemeClr val="bg1"/>
                </a:solidFill>
              </a:rPr>
              <a:t>sống</a:t>
            </a:r>
            <a:r>
              <a:rPr lang="en-US" sz="5400" dirty="0" smtClean="0">
                <a:solidFill>
                  <a:schemeClr val="bg1"/>
                </a:solidFill>
              </a:rPr>
              <a:t> </a:t>
            </a:r>
            <a:r>
              <a:rPr lang="en-US" sz="5400" dirty="0" err="1" smtClean="0">
                <a:solidFill>
                  <a:schemeClr val="bg1"/>
                </a:solidFill>
              </a:rPr>
              <a:t>ước</a:t>
            </a:r>
            <a:r>
              <a:rPr lang="en-US" sz="5400" dirty="0" smtClean="0">
                <a:solidFill>
                  <a:schemeClr val="bg1"/>
                </a:solidFill>
              </a:rPr>
              <a:t> </a:t>
            </a:r>
            <a:r>
              <a:rPr lang="en-US" sz="5400" dirty="0" err="1" smtClean="0">
                <a:solidFill>
                  <a:schemeClr val="bg1"/>
                </a:solidFill>
              </a:rPr>
              <a:t>mong</a:t>
            </a:r>
            <a:r>
              <a:rPr lang="en-US" sz="5400" dirty="0" smtClean="0">
                <a:solidFill>
                  <a:schemeClr val="bg1"/>
                </a:solidFill>
              </a:rPr>
              <a:t> </a:t>
            </a:r>
            <a:r>
              <a:rPr lang="en-US" sz="5400" dirty="0" err="1" smtClean="0">
                <a:solidFill>
                  <a:schemeClr val="bg1"/>
                </a:solidFill>
              </a:rPr>
              <a:t>sẽ</a:t>
            </a:r>
            <a:r>
              <a:rPr lang="en-US" sz="5400" dirty="0" smtClean="0">
                <a:solidFill>
                  <a:schemeClr val="bg1"/>
                </a:solidFill>
              </a:rPr>
              <a:t> </a:t>
            </a:r>
            <a:r>
              <a:rPr lang="en-US" sz="5400" dirty="0" err="1" smtClean="0">
                <a:solidFill>
                  <a:schemeClr val="bg1"/>
                </a:solidFill>
              </a:rPr>
              <a:t>bình</a:t>
            </a:r>
            <a:r>
              <a:rPr lang="en-US" sz="5400" dirty="0" smtClean="0">
                <a:solidFill>
                  <a:schemeClr val="bg1"/>
                </a:solidFill>
              </a:rPr>
              <a:t> </a:t>
            </a:r>
            <a:r>
              <a:rPr lang="en-US" sz="5400" dirty="0" err="1" smtClean="0">
                <a:solidFill>
                  <a:schemeClr val="bg1"/>
                </a:solidFill>
              </a:rPr>
              <a:t>yên</a:t>
            </a:r>
            <a:r>
              <a:rPr lang="en-US" sz="5400" dirty="0" smtClean="0">
                <a:solidFill>
                  <a:schemeClr val="bg1"/>
                </a:solidFill>
              </a:rPr>
              <a:t>. </a:t>
            </a:r>
            <a:r>
              <a:rPr lang="en-US" sz="5400" dirty="0" err="1" smtClean="0">
                <a:solidFill>
                  <a:schemeClr val="bg1"/>
                </a:solidFill>
              </a:rPr>
              <a:t>Có</a:t>
            </a:r>
            <a:r>
              <a:rPr lang="en-US" sz="5400" dirty="0" smtClean="0">
                <a:solidFill>
                  <a:schemeClr val="bg1"/>
                </a:solidFill>
              </a:rPr>
              <a:t> </a:t>
            </a:r>
            <a:r>
              <a:rPr lang="en-US" sz="5400" dirty="0" err="1" smtClean="0">
                <a:solidFill>
                  <a:schemeClr val="bg1"/>
                </a:solidFill>
              </a:rPr>
              <a:t>Chúa</a:t>
            </a:r>
            <a:r>
              <a:rPr lang="en-US" sz="5400" dirty="0" smtClean="0">
                <a:solidFill>
                  <a:schemeClr val="bg1"/>
                </a:solidFill>
              </a:rPr>
              <a:t> </a:t>
            </a:r>
            <a:r>
              <a:rPr lang="en-US" sz="5400" dirty="0" err="1" smtClean="0">
                <a:solidFill>
                  <a:schemeClr val="bg1"/>
                </a:solidFill>
              </a:rPr>
              <a:t>cho</a:t>
            </a:r>
            <a:r>
              <a:rPr lang="en-US" sz="5400" dirty="0" smtClean="0">
                <a:solidFill>
                  <a:schemeClr val="bg1"/>
                </a:solidFill>
              </a:rPr>
              <a:t> con </a:t>
            </a:r>
            <a:r>
              <a:rPr lang="en-US" sz="5400" dirty="0" err="1" smtClean="0">
                <a:solidFill>
                  <a:schemeClr val="bg1"/>
                </a:solidFill>
              </a:rPr>
              <a:t>hy</a:t>
            </a:r>
            <a:r>
              <a:rPr lang="en-US" sz="5400" dirty="0" smtClean="0">
                <a:solidFill>
                  <a:schemeClr val="bg1"/>
                </a:solidFill>
              </a:rPr>
              <a:t> </a:t>
            </a:r>
            <a:r>
              <a:rPr lang="en-US" sz="5400" dirty="0" err="1" smtClean="0">
                <a:solidFill>
                  <a:schemeClr val="bg1"/>
                </a:solidFill>
              </a:rPr>
              <a:t>vọng</a:t>
            </a:r>
            <a:r>
              <a:rPr lang="en-US" sz="5400" dirty="0" smtClean="0">
                <a:solidFill>
                  <a:schemeClr val="bg1"/>
                </a:solidFill>
              </a:rPr>
              <a:t> </a:t>
            </a:r>
            <a:r>
              <a:rPr lang="en-US" sz="5400" dirty="0" err="1" smtClean="0">
                <a:solidFill>
                  <a:schemeClr val="bg1"/>
                </a:solidFill>
              </a:rPr>
              <a:t>một</a:t>
            </a:r>
            <a:r>
              <a:rPr lang="en-US" sz="5400" dirty="0" smtClean="0">
                <a:solidFill>
                  <a:schemeClr val="bg1"/>
                </a:solidFill>
              </a:rPr>
              <a:t> </a:t>
            </a:r>
            <a:r>
              <a:rPr lang="en-US" sz="5400" dirty="0" err="1" smtClean="0">
                <a:solidFill>
                  <a:schemeClr val="bg1"/>
                </a:solidFill>
              </a:rPr>
              <a:t>đời</a:t>
            </a:r>
            <a:r>
              <a:rPr lang="en-US" sz="5400" dirty="0" smtClean="0">
                <a:solidFill>
                  <a:schemeClr val="bg1"/>
                </a:solidFill>
              </a:rPr>
              <a:t>, </a:t>
            </a:r>
            <a:r>
              <a:rPr lang="en-US" sz="5400" dirty="0" err="1" smtClean="0">
                <a:solidFill>
                  <a:schemeClr val="bg1"/>
                </a:solidFill>
              </a:rPr>
              <a:t>tình</a:t>
            </a:r>
            <a:r>
              <a:rPr lang="en-US" sz="5400" dirty="0" smtClean="0">
                <a:solidFill>
                  <a:schemeClr val="bg1"/>
                </a:solidFill>
              </a:rPr>
              <a:t> </a:t>
            </a:r>
            <a:r>
              <a:rPr lang="en-US" sz="5400" dirty="0" err="1" smtClean="0">
                <a:solidFill>
                  <a:schemeClr val="bg1"/>
                </a:solidFill>
              </a:rPr>
              <a:t>yêu</a:t>
            </a:r>
            <a:r>
              <a:rPr lang="en-US" sz="5400" dirty="0" smtClean="0">
                <a:solidFill>
                  <a:schemeClr val="bg1"/>
                </a:solidFill>
              </a:rPr>
              <a:t> </a:t>
            </a:r>
            <a:r>
              <a:rPr lang="en-US" sz="5400" dirty="0" err="1" smtClean="0">
                <a:solidFill>
                  <a:schemeClr val="bg1"/>
                </a:solidFill>
              </a:rPr>
              <a:t>sẽ</a:t>
            </a:r>
            <a:r>
              <a:rPr lang="en-US" sz="5400" dirty="0" smtClean="0">
                <a:solidFill>
                  <a:schemeClr val="bg1"/>
                </a:solidFill>
              </a:rPr>
              <a:t> </a:t>
            </a:r>
            <a:r>
              <a:rPr lang="en-US" sz="5400" dirty="0" err="1" smtClean="0">
                <a:solidFill>
                  <a:schemeClr val="bg1"/>
                </a:solidFill>
              </a:rPr>
              <a:t>lên</a:t>
            </a:r>
            <a:r>
              <a:rPr lang="en-US" sz="5400" dirty="0" smtClean="0">
                <a:solidFill>
                  <a:schemeClr val="bg1"/>
                </a:solidFill>
              </a:rPr>
              <a:t>, </a:t>
            </a:r>
            <a:r>
              <a:rPr lang="en-US" sz="5400" dirty="0" err="1" smtClean="0">
                <a:solidFill>
                  <a:schemeClr val="bg1"/>
                </a:solidFill>
              </a:rPr>
              <a:t>buồn</a:t>
            </a:r>
            <a:r>
              <a:rPr lang="en-US" sz="5400" dirty="0" smtClean="0">
                <a:solidFill>
                  <a:schemeClr val="bg1"/>
                </a:solidFill>
              </a:rPr>
              <a:t> </a:t>
            </a:r>
            <a:r>
              <a:rPr lang="en-US" sz="5400" dirty="0" err="1" smtClean="0">
                <a:solidFill>
                  <a:schemeClr val="bg1"/>
                </a:solidFill>
              </a:rPr>
              <a:t>đau</a:t>
            </a:r>
            <a:r>
              <a:rPr lang="en-US" sz="5400" dirty="0" smtClean="0">
                <a:solidFill>
                  <a:schemeClr val="bg1"/>
                </a:solidFill>
              </a:rPr>
              <a:t> </a:t>
            </a:r>
            <a:r>
              <a:rPr lang="en-US" sz="5400" dirty="0" err="1" smtClean="0">
                <a:solidFill>
                  <a:schemeClr val="bg1"/>
                </a:solidFill>
              </a:rPr>
              <a:t>sẽ</a:t>
            </a:r>
            <a:r>
              <a:rPr lang="en-US" sz="5400" dirty="0" smtClean="0">
                <a:solidFill>
                  <a:schemeClr val="bg1"/>
                </a:solidFill>
              </a:rPr>
              <a:t> </a:t>
            </a:r>
            <a:r>
              <a:rPr lang="en-US" sz="5400" dirty="0" err="1" smtClean="0">
                <a:solidFill>
                  <a:schemeClr val="bg1"/>
                </a:solidFill>
              </a:rPr>
              <a:t>quên</a:t>
            </a:r>
            <a:r>
              <a:rPr lang="en-US" sz="5400" dirty="0" smtClean="0">
                <a:solidFill>
                  <a:schemeClr val="bg1"/>
                </a:solidFill>
              </a:rPr>
              <a:t>.</a:t>
            </a:r>
            <a:endParaRPr lang="en-US" sz="5400" dirty="0">
              <a:solidFill>
                <a:schemeClr val="bg1"/>
              </a:solidFill>
            </a:endParaRPr>
          </a:p>
        </p:txBody>
      </p:sp>
    </p:spTree>
    <p:extLst>
      <p:ext uri="{BB962C8B-B14F-4D97-AF65-F5344CB8AC3E}">
        <p14:creationId xmlns:p14="http://schemas.microsoft.com/office/powerpoint/2010/main" val="9245513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64696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16690779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3272912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4476749"/>
          </a:xfrm>
        </p:spPr>
        <p:txBody>
          <a:bodyPr anchor="ctr" anchorCtr="0">
            <a:normAutofit fontScale="90000"/>
          </a:bodyPr>
          <a:lstStyle/>
          <a:p>
            <a:pPr>
              <a:lnSpc>
                <a:spcPct val="130000"/>
              </a:lnSpc>
            </a:pPr>
            <a:r>
              <a:rPr lang="en-US" sz="6000" b="0" u="sng" dirty="0" err="1" smtClean="0">
                <a:solidFill>
                  <a:srgbClr val="FFFF00"/>
                </a:solidFill>
                <a:effectLst/>
                <a:latin typeface="+mj-lt"/>
              </a:rPr>
              <a:t>Ca</a:t>
            </a:r>
            <a:r>
              <a:rPr lang="en-US" sz="6000" b="0" u="sng" dirty="0" smtClean="0">
                <a:solidFill>
                  <a:srgbClr val="FFFF00"/>
                </a:solidFill>
                <a:effectLst/>
                <a:latin typeface="+mj-lt"/>
              </a:rPr>
              <a:t> </a:t>
            </a:r>
            <a:r>
              <a:rPr lang="en-US" sz="6000" b="0" u="sng" dirty="0" err="1" smtClean="0">
                <a:solidFill>
                  <a:srgbClr val="FFFF00"/>
                </a:solidFill>
                <a:effectLst/>
                <a:latin typeface="+mj-lt"/>
              </a:rPr>
              <a:t>Nguyện</a:t>
            </a:r>
            <a:r>
              <a:rPr lang="en-US" sz="6000" b="0" u="sng" dirty="0" smtClean="0">
                <a:solidFill>
                  <a:srgbClr val="FFFF00"/>
                </a:solidFill>
                <a:effectLst/>
                <a:latin typeface="+mj-lt"/>
              </a:rPr>
              <a:t> </a:t>
            </a:r>
            <a:r>
              <a:rPr lang="en-US" sz="6000" b="0" u="sng" dirty="0" err="1" smtClean="0">
                <a:solidFill>
                  <a:srgbClr val="FFFF00"/>
                </a:solidFill>
                <a:effectLst/>
                <a:latin typeface="+mj-lt"/>
              </a:rPr>
              <a:t>Hiệp</a:t>
            </a:r>
            <a:r>
              <a:rPr lang="en-US" sz="6000" b="0" u="sng" dirty="0" smtClean="0">
                <a:solidFill>
                  <a:srgbClr val="FFFF00"/>
                </a:solidFill>
                <a:effectLst/>
                <a:latin typeface="+mj-lt"/>
              </a:rPr>
              <a:t> </a:t>
            </a:r>
            <a:r>
              <a:rPr lang="en-US" sz="6000" b="0" u="sng" dirty="0" err="1" smtClean="0">
                <a:solidFill>
                  <a:srgbClr val="FFFF00"/>
                </a:solidFill>
                <a:effectLst/>
                <a:latin typeface="+mj-lt"/>
              </a:rPr>
              <a:t>Lễ</a:t>
            </a:r>
            <a:r>
              <a:rPr lang="en-US" sz="6000" b="0" u="sng" dirty="0" smtClean="0">
                <a:solidFill>
                  <a:srgbClr val="FFFF00"/>
                </a:solidFill>
                <a:effectLst/>
                <a:latin typeface="+mj-lt"/>
              </a:rPr>
              <a:t/>
            </a:r>
            <a:br>
              <a:rPr lang="en-US" sz="6000" b="0" u="sng" dirty="0" smtClean="0">
                <a:solidFill>
                  <a:srgbClr val="FFFF00"/>
                </a:solidFill>
                <a:effectLst/>
                <a:latin typeface="+mj-lt"/>
              </a:rPr>
            </a:br>
            <a:r>
              <a:rPr lang="en-US" sz="6700" dirty="0" err="1" smtClean="0">
                <a:solidFill>
                  <a:srgbClr val="FFFF00"/>
                </a:solidFill>
              </a:rPr>
              <a:t>Bỏ</a:t>
            </a:r>
            <a:r>
              <a:rPr lang="en-US" sz="6700" dirty="0" smtClean="0">
                <a:solidFill>
                  <a:srgbClr val="FFFF00"/>
                </a:solidFill>
              </a:rPr>
              <a:t> </a:t>
            </a:r>
            <a:r>
              <a:rPr lang="en-US" sz="6700" dirty="0" err="1" smtClean="0">
                <a:solidFill>
                  <a:srgbClr val="FFFF00"/>
                </a:solidFill>
              </a:rPr>
              <a:t>Ngài</a:t>
            </a:r>
            <a:r>
              <a:rPr lang="en-US" sz="6700" dirty="0" smtClean="0">
                <a:solidFill>
                  <a:srgbClr val="FFFF00"/>
                </a:solidFill>
              </a:rPr>
              <a:t> Con </a:t>
            </a:r>
            <a:r>
              <a:rPr lang="en-US" sz="6700" dirty="0" err="1" smtClean="0">
                <a:solidFill>
                  <a:srgbClr val="FFFF00"/>
                </a:solidFill>
              </a:rPr>
              <a:t>Biết</a:t>
            </a:r>
            <a:r>
              <a:rPr lang="en-US" sz="6700" dirty="0" smtClean="0">
                <a:solidFill>
                  <a:srgbClr val="FFFF00"/>
                </a:solidFill>
              </a:rPr>
              <a:t> Theo Ai?</a:t>
            </a:r>
            <a:r>
              <a:rPr lang="en-US" sz="7400" dirty="0" smtClean="0">
                <a:solidFill>
                  <a:srgbClr val="FFFF00"/>
                </a:solidFill>
              </a:rPr>
              <a:t/>
            </a:r>
            <a:br>
              <a:rPr lang="en-US" sz="7400" dirty="0" smtClean="0">
                <a:solidFill>
                  <a:srgbClr val="FFFF00"/>
                </a:solidFill>
              </a:rPr>
            </a:br>
            <a:r>
              <a:rPr lang="en-US" sz="6000" i="1" dirty="0" err="1" smtClean="0">
                <a:solidFill>
                  <a:schemeClr val="bg1"/>
                </a:solidFill>
              </a:rPr>
              <a:t>Phaolô</a:t>
            </a:r>
            <a:r>
              <a:rPr lang="en-US" sz="6000" i="1" dirty="0" smtClean="0">
                <a:solidFill>
                  <a:schemeClr val="bg1"/>
                </a:solidFill>
              </a:rPr>
              <a:t> Kim</a:t>
            </a:r>
            <a:endParaRPr lang="en-US" sz="6000" b="0" i="1" dirty="0">
              <a:solidFill>
                <a:schemeClr val="bg1"/>
              </a:solidFill>
              <a:effectLst/>
            </a:endParaRPr>
          </a:p>
        </p:txBody>
      </p:sp>
      <p:pic>
        <p:nvPicPr>
          <p:cNvPr id="3" name="Picture 2">
            <a:extLst>
              <a:ext uri="{FF2B5EF4-FFF2-40B4-BE49-F238E27FC236}">
                <a16:creationId xmlns:a16="http://schemas.microsoft.com/office/drawing/2014/main" xmlns="" id="{7313049C-C6D3-345F-114F-D6545362C39F}"/>
              </a:ext>
            </a:extLst>
          </p:cNvPr>
          <p:cNvPicPr>
            <a:picLocks noChangeAspect="1"/>
          </p:cNvPicPr>
          <p:nvPr/>
        </p:nvPicPr>
        <p:blipFill>
          <a:blip r:embed="rId2"/>
          <a:stretch>
            <a:fillRect/>
          </a:stretch>
        </p:blipFill>
        <p:spPr>
          <a:xfrm>
            <a:off x="1402080" y="4032802"/>
            <a:ext cx="6781800" cy="1000901"/>
          </a:xfrm>
          <a:prstGeom prst="rect">
            <a:avLst/>
          </a:prstGeom>
        </p:spPr>
      </p:pic>
    </p:spTree>
    <p:extLst>
      <p:ext uri="{BB962C8B-B14F-4D97-AF65-F5344CB8AC3E}">
        <p14:creationId xmlns:p14="http://schemas.microsoft.com/office/powerpoint/2010/main" val="8026770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20000"/>
              </a:lnSpc>
              <a:spcBef>
                <a:spcPts val="0"/>
              </a:spcBef>
            </a:pPr>
            <a:r>
              <a:rPr lang="en-US" sz="5600" u="sng" dirty="0" smtClean="0">
                <a:solidFill>
                  <a:srgbClr val="FFFF00"/>
                </a:solidFill>
                <a:latin typeface="+mj-lt"/>
              </a:rPr>
              <a:t>T</a:t>
            </a:r>
            <a:r>
              <a:rPr lang="en-US" sz="5600" b="0" u="sng" dirty="0" smtClean="0">
                <a:solidFill>
                  <a:srgbClr val="FFFF00"/>
                </a:solidFill>
                <a:effectLst/>
                <a:latin typeface="+mj-lt"/>
              </a:rPr>
              <a:t>k1</a:t>
            </a:r>
            <a:r>
              <a:rPr lang="vi-VN" sz="5600" b="0" u="sng" dirty="0" smtClean="0">
                <a:solidFill>
                  <a:srgbClr val="FFFF00"/>
                </a:solidFill>
                <a:effectLst/>
                <a:latin typeface="+mj-lt"/>
              </a:rPr>
              <a:t>:</a:t>
            </a:r>
            <a:r>
              <a:rPr lang="en-US" sz="5600" dirty="0">
                <a:solidFill>
                  <a:schemeClr val="bg1"/>
                </a:solidFill>
                <a:latin typeface="+mj-lt"/>
              </a:rPr>
              <a:t> </a:t>
            </a:r>
            <a:r>
              <a:rPr lang="en-US" sz="5600" dirty="0" err="1" smtClean="0">
                <a:solidFill>
                  <a:schemeClr val="bg1"/>
                </a:solidFill>
                <a:latin typeface="+mj-lt"/>
              </a:rPr>
              <a:t>Bỏ</a:t>
            </a:r>
            <a:r>
              <a:rPr lang="en-US" sz="5600" dirty="0" smtClean="0">
                <a:solidFill>
                  <a:schemeClr val="bg1"/>
                </a:solidFill>
                <a:latin typeface="+mj-lt"/>
              </a:rPr>
              <a:t> </a:t>
            </a:r>
            <a:r>
              <a:rPr lang="en-US" sz="5600" dirty="0" err="1" smtClean="0">
                <a:solidFill>
                  <a:schemeClr val="bg1"/>
                </a:solidFill>
                <a:latin typeface="+mj-lt"/>
              </a:rPr>
              <a:t>Ngài</a:t>
            </a:r>
            <a:r>
              <a:rPr lang="en-US" sz="5600" dirty="0" smtClean="0">
                <a:solidFill>
                  <a:schemeClr val="bg1"/>
                </a:solidFill>
                <a:latin typeface="+mj-lt"/>
              </a:rPr>
              <a:t> con </a:t>
            </a:r>
            <a:r>
              <a:rPr lang="en-US" sz="5600" dirty="0" err="1" smtClean="0">
                <a:solidFill>
                  <a:schemeClr val="bg1"/>
                </a:solidFill>
                <a:latin typeface="+mj-lt"/>
              </a:rPr>
              <a:t>biết</a:t>
            </a:r>
            <a:r>
              <a:rPr lang="en-US" sz="5600" dirty="0" smtClean="0">
                <a:solidFill>
                  <a:schemeClr val="bg1"/>
                </a:solidFill>
                <a:latin typeface="+mj-lt"/>
              </a:rPr>
              <a:t> </a:t>
            </a:r>
            <a:r>
              <a:rPr lang="en-US" sz="5600" dirty="0" err="1" smtClean="0">
                <a:solidFill>
                  <a:schemeClr val="bg1"/>
                </a:solidFill>
                <a:latin typeface="+mj-lt"/>
              </a:rPr>
              <a:t>theo</a:t>
            </a:r>
            <a:r>
              <a:rPr lang="en-US" sz="5600" dirty="0" smtClean="0">
                <a:solidFill>
                  <a:schemeClr val="bg1"/>
                </a:solidFill>
                <a:latin typeface="+mj-lt"/>
              </a:rPr>
              <a:t> </a:t>
            </a:r>
            <a:r>
              <a:rPr lang="en-US" sz="5600" dirty="0" err="1" smtClean="0">
                <a:solidFill>
                  <a:schemeClr val="bg1"/>
                </a:solidFill>
                <a:latin typeface="+mj-lt"/>
              </a:rPr>
              <a:t>ai</a:t>
            </a:r>
            <a:r>
              <a:rPr lang="en-US" sz="5600" dirty="0" smtClean="0">
                <a:solidFill>
                  <a:schemeClr val="bg1"/>
                </a:solidFill>
                <a:latin typeface="+mj-lt"/>
              </a:rPr>
              <a:t> </a:t>
            </a:r>
            <a:r>
              <a:rPr lang="en-US" sz="5600" dirty="0" err="1" smtClean="0">
                <a:solidFill>
                  <a:schemeClr val="bg1"/>
                </a:solidFill>
                <a:latin typeface="+mj-lt"/>
              </a:rPr>
              <a:t>đời</a:t>
            </a:r>
            <a:r>
              <a:rPr lang="en-US" sz="5600" dirty="0" smtClean="0">
                <a:solidFill>
                  <a:schemeClr val="bg1"/>
                </a:solidFill>
                <a:latin typeface="+mj-lt"/>
              </a:rPr>
              <a:t> </a:t>
            </a:r>
            <a:r>
              <a:rPr lang="en-US" sz="5600" dirty="0" err="1" smtClean="0">
                <a:solidFill>
                  <a:schemeClr val="bg1"/>
                </a:solidFill>
                <a:latin typeface="+mj-lt"/>
              </a:rPr>
              <a:t>lộng</a:t>
            </a:r>
            <a:r>
              <a:rPr lang="en-US" sz="5600" dirty="0" smtClean="0">
                <a:solidFill>
                  <a:schemeClr val="bg1"/>
                </a:solidFill>
                <a:latin typeface="+mj-lt"/>
              </a:rPr>
              <a:t> </a:t>
            </a:r>
            <a:r>
              <a:rPr lang="en-US" sz="5600" dirty="0" err="1" smtClean="0">
                <a:solidFill>
                  <a:schemeClr val="bg1"/>
                </a:solidFill>
                <a:latin typeface="+mj-lt"/>
              </a:rPr>
              <a:t>gió</a:t>
            </a:r>
            <a:r>
              <a:rPr lang="en-US" sz="5600" dirty="0" smtClean="0">
                <a:solidFill>
                  <a:schemeClr val="bg1"/>
                </a:solidFill>
                <a:latin typeface="+mj-lt"/>
              </a:rPr>
              <a:t> </a:t>
            </a:r>
            <a:r>
              <a:rPr lang="en-US" sz="5600" dirty="0" err="1" smtClean="0">
                <a:solidFill>
                  <a:schemeClr val="bg1"/>
                </a:solidFill>
                <a:latin typeface="+mj-lt"/>
              </a:rPr>
              <a:t>cánh</a:t>
            </a:r>
            <a:r>
              <a:rPr lang="en-US" sz="5600" dirty="0" smtClean="0">
                <a:solidFill>
                  <a:schemeClr val="bg1"/>
                </a:solidFill>
                <a:latin typeface="+mj-lt"/>
              </a:rPr>
              <a:t> </a:t>
            </a:r>
            <a:r>
              <a:rPr lang="en-US" sz="5600" dirty="0" err="1" smtClean="0">
                <a:solidFill>
                  <a:schemeClr val="bg1"/>
                </a:solidFill>
                <a:latin typeface="+mj-lt"/>
              </a:rPr>
              <a:t>chim</a:t>
            </a:r>
            <a:r>
              <a:rPr lang="en-US" sz="5600" dirty="0" smtClean="0">
                <a:solidFill>
                  <a:schemeClr val="bg1"/>
                </a:solidFill>
                <a:latin typeface="+mj-lt"/>
              </a:rPr>
              <a:t> </a:t>
            </a:r>
            <a:r>
              <a:rPr lang="en-US" sz="5600" dirty="0" err="1" smtClean="0">
                <a:solidFill>
                  <a:schemeClr val="bg1"/>
                </a:solidFill>
                <a:latin typeface="+mj-lt"/>
              </a:rPr>
              <a:t>ngàn</a:t>
            </a:r>
            <a:r>
              <a:rPr lang="en-US" sz="5600" dirty="0" smtClean="0">
                <a:solidFill>
                  <a:schemeClr val="bg1"/>
                </a:solidFill>
                <a:latin typeface="+mj-lt"/>
              </a:rPr>
              <a:t> </a:t>
            </a:r>
            <a:r>
              <a:rPr lang="en-US" sz="5600" dirty="0" err="1" smtClean="0">
                <a:solidFill>
                  <a:schemeClr val="bg1"/>
                </a:solidFill>
                <a:latin typeface="+mj-lt"/>
              </a:rPr>
              <a:t>khơi</a:t>
            </a:r>
            <a:r>
              <a:rPr lang="en-US" sz="5600" dirty="0" smtClean="0">
                <a:solidFill>
                  <a:schemeClr val="bg1"/>
                </a:solidFill>
                <a:latin typeface="+mj-lt"/>
              </a:rPr>
              <a:t>? </a:t>
            </a:r>
            <a:r>
              <a:rPr lang="en-US" sz="5600" dirty="0" err="1" smtClean="0">
                <a:solidFill>
                  <a:schemeClr val="bg1"/>
                </a:solidFill>
                <a:latin typeface="+mj-lt"/>
              </a:rPr>
              <a:t>Trùng</a:t>
            </a:r>
            <a:r>
              <a:rPr lang="en-US" sz="5600" dirty="0" smtClean="0">
                <a:solidFill>
                  <a:schemeClr val="bg1"/>
                </a:solidFill>
                <a:latin typeface="+mj-lt"/>
              </a:rPr>
              <a:t> </a:t>
            </a:r>
            <a:r>
              <a:rPr lang="en-US" sz="5600" dirty="0" err="1" smtClean="0">
                <a:solidFill>
                  <a:schemeClr val="bg1"/>
                </a:solidFill>
                <a:latin typeface="+mj-lt"/>
              </a:rPr>
              <a:t>trùng</a:t>
            </a:r>
            <a:r>
              <a:rPr lang="en-US" sz="5600" dirty="0" smtClean="0">
                <a:solidFill>
                  <a:schemeClr val="bg1"/>
                </a:solidFill>
                <a:latin typeface="+mj-lt"/>
              </a:rPr>
              <a:t> </a:t>
            </a:r>
            <a:r>
              <a:rPr lang="en-US" sz="5600" dirty="0" err="1" smtClean="0">
                <a:solidFill>
                  <a:schemeClr val="bg1"/>
                </a:solidFill>
                <a:latin typeface="+mj-lt"/>
              </a:rPr>
              <a:t>sóng</a:t>
            </a:r>
            <a:r>
              <a:rPr lang="en-US" sz="5600" dirty="0" smtClean="0">
                <a:solidFill>
                  <a:schemeClr val="bg1"/>
                </a:solidFill>
                <a:latin typeface="+mj-lt"/>
              </a:rPr>
              <a:t> </a:t>
            </a:r>
            <a:r>
              <a:rPr lang="en-US" sz="5600" dirty="0" err="1" smtClean="0">
                <a:solidFill>
                  <a:schemeClr val="bg1"/>
                </a:solidFill>
                <a:latin typeface="+mj-lt"/>
              </a:rPr>
              <a:t>nước</a:t>
            </a:r>
            <a:r>
              <a:rPr lang="en-US" sz="5600" dirty="0" smtClean="0">
                <a:solidFill>
                  <a:schemeClr val="bg1"/>
                </a:solidFill>
                <a:latin typeface="+mj-lt"/>
              </a:rPr>
              <a:t> </a:t>
            </a:r>
            <a:r>
              <a:rPr lang="en-US" sz="5600" dirty="0" err="1" smtClean="0">
                <a:solidFill>
                  <a:schemeClr val="bg1"/>
                </a:solidFill>
                <a:latin typeface="+mj-lt"/>
              </a:rPr>
              <a:t>mênh</a:t>
            </a:r>
            <a:r>
              <a:rPr lang="en-US" sz="5600" dirty="0" smtClean="0">
                <a:solidFill>
                  <a:schemeClr val="bg1"/>
                </a:solidFill>
                <a:latin typeface="+mj-lt"/>
              </a:rPr>
              <a:t> </a:t>
            </a:r>
            <a:r>
              <a:rPr lang="en-US" sz="5600" dirty="0" err="1" smtClean="0">
                <a:solidFill>
                  <a:schemeClr val="bg1"/>
                </a:solidFill>
                <a:latin typeface="+mj-lt"/>
              </a:rPr>
              <a:t>mông</a:t>
            </a:r>
            <a:r>
              <a:rPr lang="en-US" sz="5600" dirty="0">
                <a:solidFill>
                  <a:schemeClr val="bg1"/>
                </a:solidFill>
                <a:latin typeface="+mj-lt"/>
              </a:rPr>
              <a:t> </a:t>
            </a:r>
            <a:r>
              <a:rPr lang="en-US" sz="5600" dirty="0" err="1" smtClean="0">
                <a:solidFill>
                  <a:schemeClr val="bg1"/>
                </a:solidFill>
                <a:latin typeface="+mj-lt"/>
              </a:rPr>
              <a:t>thuyền</a:t>
            </a:r>
            <a:r>
              <a:rPr lang="en-US" sz="5600" dirty="0" smtClean="0">
                <a:solidFill>
                  <a:schemeClr val="bg1"/>
                </a:solidFill>
                <a:latin typeface="+mj-lt"/>
              </a:rPr>
              <a:t> </a:t>
            </a:r>
            <a:r>
              <a:rPr lang="en-US" sz="5600" dirty="0" err="1" smtClean="0">
                <a:solidFill>
                  <a:schemeClr val="bg1"/>
                </a:solidFill>
                <a:latin typeface="+mj-lt"/>
              </a:rPr>
              <a:t>buông</a:t>
            </a:r>
            <a:r>
              <a:rPr lang="en-US" sz="5600" dirty="0" smtClean="0">
                <a:solidFill>
                  <a:schemeClr val="bg1"/>
                </a:solidFill>
                <a:latin typeface="+mj-lt"/>
              </a:rPr>
              <a:t> </a:t>
            </a:r>
            <a:r>
              <a:rPr lang="en-US" sz="5600" dirty="0" err="1" smtClean="0">
                <a:solidFill>
                  <a:schemeClr val="bg1"/>
                </a:solidFill>
                <a:latin typeface="+mj-lt"/>
              </a:rPr>
              <a:t>lái</a:t>
            </a:r>
            <a:r>
              <a:rPr lang="en-US" sz="5600" dirty="0" smtClean="0">
                <a:solidFill>
                  <a:schemeClr val="bg1"/>
                </a:solidFill>
                <a:latin typeface="+mj-lt"/>
              </a:rPr>
              <a:t> </a:t>
            </a:r>
            <a:r>
              <a:rPr lang="en-US" sz="5600" dirty="0" err="1" smtClean="0">
                <a:solidFill>
                  <a:schemeClr val="bg1"/>
                </a:solidFill>
                <a:latin typeface="+mj-lt"/>
              </a:rPr>
              <a:t>biết</a:t>
            </a:r>
            <a:r>
              <a:rPr lang="en-US" sz="5600" dirty="0" smtClean="0">
                <a:solidFill>
                  <a:schemeClr val="bg1"/>
                </a:solidFill>
                <a:latin typeface="+mj-lt"/>
              </a:rPr>
              <a:t> </a:t>
            </a:r>
            <a:r>
              <a:rPr lang="en-US" sz="5600" dirty="0" err="1" smtClean="0">
                <a:solidFill>
                  <a:schemeClr val="bg1"/>
                </a:solidFill>
                <a:latin typeface="+mj-lt"/>
              </a:rPr>
              <a:t>trôi</a:t>
            </a:r>
            <a:r>
              <a:rPr lang="en-US" sz="5600" dirty="0" smtClean="0">
                <a:solidFill>
                  <a:schemeClr val="bg1"/>
                </a:solidFill>
                <a:latin typeface="+mj-lt"/>
              </a:rPr>
              <a:t> </a:t>
            </a:r>
            <a:r>
              <a:rPr lang="en-US" sz="5600" dirty="0" err="1" smtClean="0">
                <a:solidFill>
                  <a:schemeClr val="bg1"/>
                </a:solidFill>
                <a:latin typeface="+mj-lt"/>
              </a:rPr>
              <a:t>về</a:t>
            </a:r>
            <a:r>
              <a:rPr lang="en-US" sz="5600" dirty="0" smtClean="0">
                <a:solidFill>
                  <a:schemeClr val="bg1"/>
                </a:solidFill>
                <a:latin typeface="+mj-lt"/>
              </a:rPr>
              <a:t> </a:t>
            </a:r>
            <a:r>
              <a:rPr lang="en-US" sz="5600" dirty="0" err="1" smtClean="0">
                <a:solidFill>
                  <a:schemeClr val="bg1"/>
                </a:solidFill>
                <a:latin typeface="+mj-lt"/>
              </a:rPr>
              <a:t>đâu</a:t>
            </a:r>
            <a:r>
              <a:rPr lang="en-US" sz="5600" dirty="0">
                <a:solidFill>
                  <a:srgbClr val="FFFF00"/>
                </a:solidFill>
                <a:latin typeface="+mj-lt"/>
              </a:rPr>
              <a:t> </a:t>
            </a:r>
            <a:r>
              <a:rPr lang="en-US" sz="5600" dirty="0" smtClean="0">
                <a:solidFill>
                  <a:srgbClr val="FFFF00"/>
                </a:solidFill>
                <a:latin typeface="+mj-lt"/>
              </a:rPr>
              <a:t>…</a:t>
            </a:r>
            <a:endParaRPr lang="vi-VN" sz="5600" dirty="0">
              <a:solidFill>
                <a:srgbClr val="FFFF00"/>
              </a:solidFill>
              <a:latin typeface="+mj-lt"/>
            </a:endParaRPr>
          </a:p>
        </p:txBody>
      </p:sp>
    </p:spTree>
    <p:extLst>
      <p:ext uri="{BB962C8B-B14F-4D97-AF65-F5344CB8AC3E}">
        <p14:creationId xmlns:p14="http://schemas.microsoft.com/office/powerpoint/2010/main" val="3411870471"/>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20000"/>
              </a:lnSpc>
              <a:spcBef>
                <a:spcPts val="0"/>
              </a:spcBef>
            </a:pPr>
            <a:r>
              <a:rPr lang="en-US" sz="5600" u="sng" dirty="0" smtClean="0">
                <a:solidFill>
                  <a:srgbClr val="FFFF00"/>
                </a:solidFill>
                <a:latin typeface="+mj-lt"/>
              </a:rPr>
              <a:t>…</a:t>
            </a:r>
            <a:r>
              <a:rPr lang="en-US" sz="5600" dirty="0" smtClean="0">
                <a:solidFill>
                  <a:schemeClr val="bg1"/>
                </a:solidFill>
                <a:latin typeface="+mj-lt"/>
              </a:rPr>
              <a:t> </a:t>
            </a:r>
            <a:r>
              <a:rPr lang="en-US" sz="5600" dirty="0" err="1" smtClean="0">
                <a:solidFill>
                  <a:schemeClr val="bg1"/>
                </a:solidFill>
                <a:latin typeface="+mj-lt"/>
              </a:rPr>
              <a:t>Bỏ</a:t>
            </a:r>
            <a:r>
              <a:rPr lang="en-US" sz="5600" dirty="0" smtClean="0">
                <a:solidFill>
                  <a:schemeClr val="bg1"/>
                </a:solidFill>
                <a:latin typeface="+mj-lt"/>
              </a:rPr>
              <a:t> </a:t>
            </a:r>
            <a:r>
              <a:rPr lang="en-US" sz="5600" dirty="0" err="1" smtClean="0">
                <a:solidFill>
                  <a:schemeClr val="bg1"/>
                </a:solidFill>
                <a:latin typeface="+mj-lt"/>
              </a:rPr>
              <a:t>Ngài</a:t>
            </a:r>
            <a:r>
              <a:rPr lang="en-US" sz="5600" dirty="0" smtClean="0">
                <a:solidFill>
                  <a:schemeClr val="bg1"/>
                </a:solidFill>
                <a:latin typeface="+mj-lt"/>
              </a:rPr>
              <a:t> con </a:t>
            </a:r>
            <a:r>
              <a:rPr lang="en-US" sz="5600" dirty="0" err="1" smtClean="0">
                <a:solidFill>
                  <a:schemeClr val="bg1"/>
                </a:solidFill>
                <a:latin typeface="+mj-lt"/>
              </a:rPr>
              <a:t>biết</a:t>
            </a:r>
            <a:r>
              <a:rPr lang="en-US" sz="5600" dirty="0" smtClean="0">
                <a:solidFill>
                  <a:schemeClr val="bg1"/>
                </a:solidFill>
                <a:latin typeface="+mj-lt"/>
              </a:rPr>
              <a:t> </a:t>
            </a:r>
            <a:r>
              <a:rPr lang="en-US" sz="5600" dirty="0" err="1" smtClean="0">
                <a:solidFill>
                  <a:schemeClr val="bg1"/>
                </a:solidFill>
                <a:latin typeface="+mj-lt"/>
              </a:rPr>
              <a:t>theo</a:t>
            </a:r>
            <a:r>
              <a:rPr lang="en-US" sz="5600" dirty="0" smtClean="0">
                <a:solidFill>
                  <a:schemeClr val="bg1"/>
                </a:solidFill>
                <a:latin typeface="+mj-lt"/>
              </a:rPr>
              <a:t> </a:t>
            </a:r>
            <a:r>
              <a:rPr lang="en-US" sz="5600" dirty="0" err="1" smtClean="0">
                <a:solidFill>
                  <a:schemeClr val="bg1"/>
                </a:solidFill>
                <a:latin typeface="+mj-lt"/>
              </a:rPr>
              <a:t>ai</a:t>
            </a:r>
            <a:r>
              <a:rPr lang="en-US" sz="5600" dirty="0" smtClean="0">
                <a:solidFill>
                  <a:schemeClr val="bg1"/>
                </a:solidFill>
                <a:latin typeface="+mj-lt"/>
              </a:rPr>
              <a:t> </a:t>
            </a:r>
            <a:r>
              <a:rPr lang="en-US" sz="5600" dirty="0" err="1" smtClean="0">
                <a:solidFill>
                  <a:schemeClr val="bg1"/>
                </a:solidFill>
                <a:latin typeface="+mj-lt"/>
              </a:rPr>
              <a:t>bên</a:t>
            </a:r>
            <a:r>
              <a:rPr lang="en-US" sz="5600" dirty="0" smtClean="0">
                <a:solidFill>
                  <a:schemeClr val="bg1"/>
                </a:solidFill>
                <a:latin typeface="+mj-lt"/>
              </a:rPr>
              <a:t> </a:t>
            </a:r>
            <a:r>
              <a:rPr lang="en-US" sz="5600" dirty="0" err="1" smtClean="0">
                <a:solidFill>
                  <a:schemeClr val="bg1"/>
                </a:solidFill>
                <a:latin typeface="+mj-lt"/>
              </a:rPr>
              <a:t>đời</a:t>
            </a:r>
            <a:r>
              <a:rPr lang="en-US" sz="5600" dirty="0" smtClean="0">
                <a:solidFill>
                  <a:schemeClr val="bg1"/>
                </a:solidFill>
                <a:latin typeface="+mj-lt"/>
              </a:rPr>
              <a:t> </a:t>
            </a:r>
            <a:r>
              <a:rPr lang="en-US" sz="5600" dirty="0" err="1" smtClean="0">
                <a:solidFill>
                  <a:schemeClr val="bg1"/>
                </a:solidFill>
                <a:latin typeface="+mj-lt"/>
              </a:rPr>
              <a:t>kia</a:t>
            </a:r>
            <a:r>
              <a:rPr lang="en-US" sz="5600" dirty="0" smtClean="0">
                <a:solidFill>
                  <a:schemeClr val="bg1"/>
                </a:solidFill>
                <a:latin typeface="+mj-lt"/>
              </a:rPr>
              <a:t> </a:t>
            </a:r>
            <a:r>
              <a:rPr lang="en-US" sz="5600" dirty="0" err="1" smtClean="0">
                <a:solidFill>
                  <a:schemeClr val="bg1"/>
                </a:solidFill>
                <a:latin typeface="+mj-lt"/>
              </a:rPr>
              <a:t>tương</a:t>
            </a:r>
            <a:r>
              <a:rPr lang="en-US" sz="5600" dirty="0" smtClean="0">
                <a:solidFill>
                  <a:schemeClr val="bg1"/>
                </a:solidFill>
                <a:latin typeface="+mj-lt"/>
              </a:rPr>
              <a:t> </a:t>
            </a:r>
            <a:r>
              <a:rPr lang="en-US" sz="5600" dirty="0" err="1" smtClean="0">
                <a:solidFill>
                  <a:schemeClr val="bg1"/>
                </a:solidFill>
                <a:latin typeface="+mj-lt"/>
              </a:rPr>
              <a:t>lai</a:t>
            </a:r>
            <a:r>
              <a:rPr lang="en-US" sz="5600" dirty="0" smtClean="0">
                <a:solidFill>
                  <a:schemeClr val="bg1"/>
                </a:solidFill>
                <a:latin typeface="+mj-lt"/>
              </a:rPr>
              <a:t> </a:t>
            </a:r>
            <a:r>
              <a:rPr lang="en-US" sz="5600" dirty="0" err="1" smtClean="0">
                <a:solidFill>
                  <a:schemeClr val="bg1"/>
                </a:solidFill>
                <a:latin typeface="+mj-lt"/>
              </a:rPr>
              <a:t>khuất</a:t>
            </a:r>
            <a:r>
              <a:rPr lang="en-US" sz="5600" dirty="0" smtClean="0">
                <a:solidFill>
                  <a:schemeClr val="bg1"/>
                </a:solidFill>
                <a:latin typeface="+mj-lt"/>
              </a:rPr>
              <a:t> </a:t>
            </a:r>
            <a:r>
              <a:rPr lang="en-US" sz="5600" dirty="0" err="1" smtClean="0">
                <a:solidFill>
                  <a:schemeClr val="bg1"/>
                </a:solidFill>
                <a:latin typeface="+mj-lt"/>
              </a:rPr>
              <a:t>mờ</a:t>
            </a:r>
            <a:r>
              <a:rPr lang="en-US" sz="5600" dirty="0" smtClean="0">
                <a:solidFill>
                  <a:schemeClr val="bg1"/>
                </a:solidFill>
                <a:latin typeface="+mj-lt"/>
              </a:rPr>
              <a:t>? </a:t>
            </a:r>
            <a:r>
              <a:rPr lang="en-US" sz="5600" dirty="0" err="1" smtClean="0">
                <a:solidFill>
                  <a:schemeClr val="bg1"/>
                </a:solidFill>
                <a:latin typeface="+mj-lt"/>
              </a:rPr>
              <a:t>Bước</a:t>
            </a:r>
            <a:r>
              <a:rPr lang="en-US" sz="5600" dirty="0" smtClean="0">
                <a:solidFill>
                  <a:schemeClr val="bg1"/>
                </a:solidFill>
                <a:latin typeface="+mj-lt"/>
              </a:rPr>
              <a:t> </a:t>
            </a:r>
            <a:r>
              <a:rPr lang="en-US" sz="5600" dirty="0" err="1" smtClean="0">
                <a:solidFill>
                  <a:schemeClr val="bg1"/>
                </a:solidFill>
                <a:latin typeface="+mj-lt"/>
              </a:rPr>
              <a:t>đi</a:t>
            </a:r>
            <a:r>
              <a:rPr lang="en-US" sz="5600" dirty="0" smtClean="0">
                <a:solidFill>
                  <a:schemeClr val="bg1"/>
                </a:solidFill>
                <a:latin typeface="+mj-lt"/>
              </a:rPr>
              <a:t> </a:t>
            </a:r>
            <a:r>
              <a:rPr lang="en-US" sz="5600" dirty="0" err="1" smtClean="0">
                <a:solidFill>
                  <a:schemeClr val="bg1"/>
                </a:solidFill>
                <a:latin typeface="+mj-lt"/>
              </a:rPr>
              <a:t>không</a:t>
            </a:r>
            <a:r>
              <a:rPr lang="en-US" sz="5600" dirty="0" smtClean="0">
                <a:solidFill>
                  <a:schemeClr val="bg1"/>
                </a:solidFill>
                <a:latin typeface="+mj-lt"/>
              </a:rPr>
              <a:t> </a:t>
            </a:r>
            <a:r>
              <a:rPr lang="en-US" sz="5600" dirty="0" err="1" smtClean="0">
                <a:solidFill>
                  <a:schemeClr val="bg1"/>
                </a:solidFill>
                <a:latin typeface="+mj-lt"/>
              </a:rPr>
              <a:t>Ngài</a:t>
            </a:r>
            <a:r>
              <a:rPr lang="en-US" sz="5600" dirty="0" smtClean="0">
                <a:solidFill>
                  <a:schemeClr val="bg1"/>
                </a:solidFill>
                <a:latin typeface="+mj-lt"/>
              </a:rPr>
              <a:t> </a:t>
            </a:r>
            <a:r>
              <a:rPr lang="en-US" sz="5600" dirty="0" err="1" smtClean="0">
                <a:solidFill>
                  <a:schemeClr val="bg1"/>
                </a:solidFill>
                <a:latin typeface="+mj-lt"/>
              </a:rPr>
              <a:t>đời</a:t>
            </a:r>
            <a:r>
              <a:rPr lang="en-US" sz="5600" dirty="0" smtClean="0">
                <a:solidFill>
                  <a:schemeClr val="bg1"/>
                </a:solidFill>
                <a:latin typeface="+mj-lt"/>
              </a:rPr>
              <a:t> con </a:t>
            </a:r>
            <a:r>
              <a:rPr lang="en-US" sz="5600" dirty="0" err="1" smtClean="0">
                <a:solidFill>
                  <a:schemeClr val="bg1"/>
                </a:solidFill>
                <a:latin typeface="+mj-lt"/>
              </a:rPr>
              <a:t>buồn</a:t>
            </a:r>
            <a:r>
              <a:rPr lang="en-US" sz="5600" dirty="0" smtClean="0">
                <a:solidFill>
                  <a:schemeClr val="bg1"/>
                </a:solidFill>
                <a:latin typeface="+mj-lt"/>
              </a:rPr>
              <a:t> </a:t>
            </a:r>
            <a:r>
              <a:rPr lang="en-US" sz="5600" dirty="0" err="1" smtClean="0">
                <a:solidFill>
                  <a:schemeClr val="bg1"/>
                </a:solidFill>
                <a:latin typeface="+mj-lt"/>
              </a:rPr>
              <a:t>tênh</a:t>
            </a:r>
            <a:r>
              <a:rPr lang="en-US" sz="5600" dirty="0" smtClean="0">
                <a:solidFill>
                  <a:schemeClr val="bg1"/>
                </a:solidFill>
                <a:latin typeface="+mj-lt"/>
              </a:rPr>
              <a:t>.</a:t>
            </a:r>
            <a:r>
              <a:rPr lang="en-US" sz="5600" dirty="0" smtClean="0">
                <a:solidFill>
                  <a:schemeClr val="bg1"/>
                </a:solidFill>
                <a:latin typeface="+mj-lt"/>
              </a:rPr>
              <a:t> </a:t>
            </a:r>
            <a:endParaRPr lang="vi-VN" sz="5600" dirty="0">
              <a:solidFill>
                <a:schemeClr val="bg1"/>
              </a:solidFill>
              <a:latin typeface="+mj-lt"/>
            </a:endParaRPr>
          </a:p>
        </p:txBody>
      </p:sp>
    </p:spTree>
    <p:extLst>
      <p:ext uri="{BB962C8B-B14F-4D97-AF65-F5344CB8AC3E}">
        <p14:creationId xmlns:p14="http://schemas.microsoft.com/office/powerpoint/2010/main" val="364181138"/>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20000"/>
              </a:lnSpc>
              <a:spcBef>
                <a:spcPts val="0"/>
              </a:spcBef>
            </a:pPr>
            <a:r>
              <a:rPr lang="en-US" sz="5500" u="sng" dirty="0" err="1" smtClean="0">
                <a:solidFill>
                  <a:srgbClr val="FFFF00"/>
                </a:solidFill>
                <a:latin typeface="+mj-lt"/>
              </a:rPr>
              <a:t>Đk</a:t>
            </a:r>
            <a:r>
              <a:rPr lang="en-US" sz="5500" u="sng" dirty="0" smtClean="0">
                <a:solidFill>
                  <a:srgbClr val="FFFF00"/>
                </a:solidFill>
                <a:latin typeface="+mj-lt"/>
              </a:rPr>
              <a:t>:</a:t>
            </a:r>
            <a:r>
              <a:rPr lang="en-US" sz="5500" dirty="0" smtClean="0">
                <a:solidFill>
                  <a:schemeClr val="bg1"/>
                </a:solidFill>
                <a:latin typeface="+mj-lt"/>
              </a:rPr>
              <a:t> </a:t>
            </a:r>
            <a:r>
              <a:rPr lang="en-US" sz="5500" dirty="0" err="1" smtClean="0">
                <a:solidFill>
                  <a:schemeClr val="bg1"/>
                </a:solidFill>
                <a:latin typeface="+mj-lt"/>
              </a:rPr>
              <a:t>Bỏ</a:t>
            </a:r>
            <a:r>
              <a:rPr lang="en-US" sz="5500" dirty="0" smtClean="0">
                <a:solidFill>
                  <a:schemeClr val="bg1"/>
                </a:solidFill>
                <a:latin typeface="+mj-lt"/>
              </a:rPr>
              <a:t> </a:t>
            </a:r>
            <a:r>
              <a:rPr lang="en-US" sz="5500" dirty="0" err="1" smtClean="0">
                <a:solidFill>
                  <a:schemeClr val="bg1"/>
                </a:solidFill>
                <a:latin typeface="+mj-lt"/>
              </a:rPr>
              <a:t>Ngài</a:t>
            </a:r>
            <a:r>
              <a:rPr lang="en-US" sz="5500" dirty="0" smtClean="0">
                <a:solidFill>
                  <a:schemeClr val="bg1"/>
                </a:solidFill>
                <a:latin typeface="+mj-lt"/>
              </a:rPr>
              <a:t> con </a:t>
            </a:r>
            <a:r>
              <a:rPr lang="en-US" sz="5500" dirty="0" err="1" smtClean="0">
                <a:solidFill>
                  <a:schemeClr val="bg1"/>
                </a:solidFill>
                <a:latin typeface="+mj-lt"/>
              </a:rPr>
              <a:t>đi</a:t>
            </a:r>
            <a:r>
              <a:rPr lang="en-US" sz="5500" dirty="0" smtClean="0">
                <a:solidFill>
                  <a:schemeClr val="bg1"/>
                </a:solidFill>
                <a:latin typeface="+mj-lt"/>
              </a:rPr>
              <a:t> </a:t>
            </a:r>
            <a:r>
              <a:rPr lang="en-US" sz="5500" dirty="0" err="1" smtClean="0">
                <a:solidFill>
                  <a:schemeClr val="bg1"/>
                </a:solidFill>
                <a:latin typeface="+mj-lt"/>
              </a:rPr>
              <a:t>với</a:t>
            </a:r>
            <a:r>
              <a:rPr lang="en-US" sz="5500" dirty="0" smtClean="0">
                <a:solidFill>
                  <a:schemeClr val="bg1"/>
                </a:solidFill>
                <a:latin typeface="+mj-lt"/>
              </a:rPr>
              <a:t> </a:t>
            </a:r>
            <a:r>
              <a:rPr lang="en-US" sz="5500" dirty="0" err="1" smtClean="0">
                <a:solidFill>
                  <a:schemeClr val="bg1"/>
                </a:solidFill>
                <a:latin typeface="+mj-lt"/>
              </a:rPr>
              <a:t>ai</a:t>
            </a:r>
            <a:r>
              <a:rPr lang="en-US" sz="5500" dirty="0" smtClean="0">
                <a:solidFill>
                  <a:schemeClr val="bg1"/>
                </a:solidFill>
                <a:latin typeface="+mj-lt"/>
              </a:rPr>
              <a:t>? </a:t>
            </a:r>
            <a:r>
              <a:rPr lang="en-US" sz="5500" dirty="0" err="1" smtClean="0">
                <a:solidFill>
                  <a:schemeClr val="bg1"/>
                </a:solidFill>
                <a:latin typeface="+mj-lt"/>
              </a:rPr>
              <a:t>Vì</a:t>
            </a:r>
            <a:r>
              <a:rPr lang="en-US" sz="5500" dirty="0" smtClean="0">
                <a:solidFill>
                  <a:schemeClr val="bg1"/>
                </a:solidFill>
                <a:latin typeface="+mj-lt"/>
              </a:rPr>
              <a:t> </a:t>
            </a:r>
            <a:r>
              <a:rPr lang="en-US" sz="5500" dirty="0" err="1" smtClean="0">
                <a:solidFill>
                  <a:schemeClr val="bg1"/>
                </a:solidFill>
                <a:latin typeface="+mj-lt"/>
              </a:rPr>
              <a:t>Ngài</a:t>
            </a:r>
            <a:r>
              <a:rPr lang="en-US" sz="5500" dirty="0" smtClean="0">
                <a:solidFill>
                  <a:schemeClr val="bg1"/>
                </a:solidFill>
                <a:latin typeface="+mj-lt"/>
              </a:rPr>
              <a:t> </a:t>
            </a:r>
            <a:r>
              <a:rPr lang="en-US" sz="5500" dirty="0" err="1" smtClean="0">
                <a:solidFill>
                  <a:schemeClr val="bg1"/>
                </a:solidFill>
                <a:latin typeface="+mj-lt"/>
              </a:rPr>
              <a:t>có</a:t>
            </a:r>
            <a:r>
              <a:rPr lang="en-US" sz="5500" dirty="0" smtClean="0">
                <a:solidFill>
                  <a:schemeClr val="bg1"/>
                </a:solidFill>
                <a:latin typeface="+mj-lt"/>
              </a:rPr>
              <a:t> </a:t>
            </a:r>
            <a:r>
              <a:rPr lang="en-US" sz="5500" dirty="0" err="1" smtClean="0">
                <a:solidFill>
                  <a:schemeClr val="bg1"/>
                </a:solidFill>
                <a:latin typeface="+mj-lt"/>
              </a:rPr>
              <a:t>lời</a:t>
            </a:r>
            <a:r>
              <a:rPr lang="en-US" sz="5500" dirty="0" smtClean="0">
                <a:solidFill>
                  <a:schemeClr val="bg1"/>
                </a:solidFill>
                <a:latin typeface="+mj-lt"/>
              </a:rPr>
              <a:t> ban </a:t>
            </a:r>
            <a:r>
              <a:rPr lang="en-US" sz="5500" dirty="0" err="1" smtClean="0">
                <a:solidFill>
                  <a:schemeClr val="bg1"/>
                </a:solidFill>
                <a:latin typeface="+mj-lt"/>
              </a:rPr>
              <a:t>sự</a:t>
            </a:r>
            <a:r>
              <a:rPr lang="en-US" sz="5500" dirty="0" smtClean="0">
                <a:solidFill>
                  <a:schemeClr val="bg1"/>
                </a:solidFill>
                <a:latin typeface="+mj-lt"/>
              </a:rPr>
              <a:t> </a:t>
            </a:r>
            <a:r>
              <a:rPr lang="en-US" sz="5500" dirty="0" err="1" smtClean="0">
                <a:solidFill>
                  <a:schemeClr val="bg1"/>
                </a:solidFill>
                <a:latin typeface="+mj-lt"/>
              </a:rPr>
              <a:t>sống</a:t>
            </a:r>
            <a:r>
              <a:rPr lang="en-US" sz="5500" dirty="0" smtClean="0">
                <a:solidFill>
                  <a:schemeClr val="bg1"/>
                </a:solidFill>
                <a:latin typeface="+mj-lt"/>
              </a:rPr>
              <a:t>. </a:t>
            </a:r>
            <a:r>
              <a:rPr lang="en-US" sz="5500" dirty="0" err="1" smtClean="0">
                <a:solidFill>
                  <a:schemeClr val="bg1"/>
                </a:solidFill>
                <a:latin typeface="+mj-lt"/>
              </a:rPr>
              <a:t>Bỏ</a:t>
            </a:r>
            <a:r>
              <a:rPr lang="en-US" sz="5500" dirty="0" smtClean="0">
                <a:solidFill>
                  <a:schemeClr val="bg1"/>
                </a:solidFill>
                <a:latin typeface="+mj-lt"/>
              </a:rPr>
              <a:t> </a:t>
            </a:r>
            <a:r>
              <a:rPr lang="en-US" sz="5500" dirty="0" err="1" smtClean="0">
                <a:solidFill>
                  <a:schemeClr val="bg1"/>
                </a:solidFill>
                <a:latin typeface="+mj-lt"/>
              </a:rPr>
              <a:t>Ngài</a:t>
            </a:r>
            <a:r>
              <a:rPr lang="en-US" sz="5500" dirty="0" smtClean="0">
                <a:solidFill>
                  <a:schemeClr val="bg1"/>
                </a:solidFill>
                <a:latin typeface="+mj-lt"/>
              </a:rPr>
              <a:t> </a:t>
            </a:r>
            <a:r>
              <a:rPr lang="en-US" sz="5500" dirty="0" err="1" smtClean="0">
                <a:solidFill>
                  <a:schemeClr val="bg1"/>
                </a:solidFill>
                <a:latin typeface="+mj-lt"/>
              </a:rPr>
              <a:t>thân</a:t>
            </a:r>
            <a:r>
              <a:rPr lang="en-US" sz="5500" dirty="0" smtClean="0">
                <a:solidFill>
                  <a:schemeClr val="bg1"/>
                </a:solidFill>
                <a:latin typeface="+mj-lt"/>
              </a:rPr>
              <a:t> con </a:t>
            </a:r>
            <a:r>
              <a:rPr lang="en-US" sz="5500" dirty="0" err="1" smtClean="0">
                <a:solidFill>
                  <a:schemeClr val="bg1"/>
                </a:solidFill>
                <a:latin typeface="+mj-lt"/>
              </a:rPr>
              <a:t>héo</a:t>
            </a:r>
            <a:r>
              <a:rPr lang="en-US" sz="5500" dirty="0" smtClean="0">
                <a:solidFill>
                  <a:schemeClr val="bg1"/>
                </a:solidFill>
                <a:latin typeface="+mj-lt"/>
              </a:rPr>
              <a:t> </a:t>
            </a:r>
            <a:r>
              <a:rPr lang="en-US" sz="5500" dirty="0" err="1" smtClean="0">
                <a:solidFill>
                  <a:schemeClr val="bg1"/>
                </a:solidFill>
                <a:latin typeface="+mj-lt"/>
              </a:rPr>
              <a:t>hon</a:t>
            </a:r>
            <a:r>
              <a:rPr lang="en-US" sz="5500" dirty="0" smtClean="0">
                <a:solidFill>
                  <a:schemeClr val="bg1"/>
                </a:solidFill>
                <a:latin typeface="+mj-lt"/>
              </a:rPr>
              <a:t> </a:t>
            </a:r>
            <a:r>
              <a:rPr lang="en-US" sz="5500" dirty="0" err="1" smtClean="0">
                <a:solidFill>
                  <a:schemeClr val="bg1"/>
                </a:solidFill>
                <a:latin typeface="+mj-lt"/>
              </a:rPr>
              <a:t>đời</a:t>
            </a:r>
            <a:r>
              <a:rPr lang="en-US" sz="5500" dirty="0" smtClean="0">
                <a:solidFill>
                  <a:schemeClr val="bg1"/>
                </a:solidFill>
                <a:latin typeface="+mj-lt"/>
              </a:rPr>
              <a:t> </a:t>
            </a:r>
            <a:r>
              <a:rPr lang="en-US" sz="5500" dirty="0" err="1" smtClean="0">
                <a:solidFill>
                  <a:schemeClr val="bg1"/>
                </a:solidFill>
                <a:latin typeface="+mj-lt"/>
              </a:rPr>
              <a:t>cô</a:t>
            </a:r>
            <a:r>
              <a:rPr lang="en-US" sz="5500" dirty="0" smtClean="0">
                <a:solidFill>
                  <a:schemeClr val="bg1"/>
                </a:solidFill>
                <a:latin typeface="+mj-lt"/>
              </a:rPr>
              <a:t> </a:t>
            </a:r>
            <a:r>
              <a:rPr lang="en-US" sz="5500" dirty="0" err="1" smtClean="0">
                <a:solidFill>
                  <a:schemeClr val="bg1"/>
                </a:solidFill>
                <a:latin typeface="+mj-lt"/>
              </a:rPr>
              <a:t>liêu</a:t>
            </a:r>
            <a:r>
              <a:rPr lang="en-US" sz="5500" dirty="0" smtClean="0">
                <a:solidFill>
                  <a:schemeClr val="bg1"/>
                </a:solidFill>
                <a:latin typeface="+mj-lt"/>
              </a:rPr>
              <a:t> </a:t>
            </a:r>
            <a:r>
              <a:rPr lang="en-US" sz="5500" dirty="0" err="1" smtClean="0">
                <a:solidFill>
                  <a:schemeClr val="bg1"/>
                </a:solidFill>
                <a:latin typeface="+mj-lt"/>
              </a:rPr>
              <a:t>trên</a:t>
            </a:r>
            <a:r>
              <a:rPr lang="en-US" sz="5500" dirty="0" smtClean="0">
                <a:solidFill>
                  <a:schemeClr val="bg1"/>
                </a:solidFill>
                <a:latin typeface="+mj-lt"/>
              </a:rPr>
              <a:t> </a:t>
            </a:r>
            <a:r>
              <a:rPr lang="en-US" sz="5500" dirty="0" err="1" smtClean="0">
                <a:solidFill>
                  <a:schemeClr val="bg1"/>
                </a:solidFill>
                <a:latin typeface="+mj-lt"/>
              </a:rPr>
              <a:t>chốn</a:t>
            </a:r>
            <a:r>
              <a:rPr lang="en-US" sz="5500" dirty="0" smtClean="0">
                <a:solidFill>
                  <a:schemeClr val="bg1"/>
                </a:solidFill>
                <a:latin typeface="+mj-lt"/>
              </a:rPr>
              <a:t> </a:t>
            </a:r>
            <a:r>
              <a:rPr lang="en-US" sz="5500" dirty="0" err="1" smtClean="0">
                <a:solidFill>
                  <a:schemeClr val="bg1"/>
                </a:solidFill>
                <a:latin typeface="+mj-lt"/>
              </a:rPr>
              <a:t>dương</a:t>
            </a:r>
            <a:r>
              <a:rPr lang="en-US" sz="5500" dirty="0" smtClean="0">
                <a:solidFill>
                  <a:schemeClr val="bg1"/>
                </a:solidFill>
                <a:latin typeface="+mj-lt"/>
              </a:rPr>
              <a:t> </a:t>
            </a:r>
            <a:r>
              <a:rPr lang="en-US" sz="5500" dirty="0" err="1" smtClean="0">
                <a:solidFill>
                  <a:schemeClr val="bg1"/>
                </a:solidFill>
                <a:latin typeface="+mj-lt"/>
              </a:rPr>
              <a:t>gian</a:t>
            </a:r>
            <a:r>
              <a:rPr lang="en-US" sz="5500" dirty="0">
                <a:solidFill>
                  <a:schemeClr val="bg1"/>
                </a:solidFill>
                <a:latin typeface="+mj-lt"/>
              </a:rPr>
              <a:t> </a:t>
            </a:r>
            <a:r>
              <a:rPr lang="en-US" sz="5500" dirty="0" smtClean="0">
                <a:solidFill>
                  <a:srgbClr val="FFFF00"/>
                </a:solidFill>
                <a:latin typeface="+mj-lt"/>
              </a:rPr>
              <a:t>…</a:t>
            </a:r>
            <a:endParaRPr lang="vi-VN" sz="5500" dirty="0">
              <a:solidFill>
                <a:srgbClr val="FFFF00"/>
              </a:solidFill>
              <a:latin typeface="+mj-lt"/>
            </a:endParaRPr>
          </a:p>
        </p:txBody>
      </p:sp>
    </p:spTree>
    <p:extLst>
      <p:ext uri="{BB962C8B-B14F-4D97-AF65-F5344CB8AC3E}">
        <p14:creationId xmlns:p14="http://schemas.microsoft.com/office/powerpoint/2010/main" val="1499426057"/>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20000"/>
              </a:lnSpc>
              <a:spcBef>
                <a:spcPts val="0"/>
              </a:spcBef>
            </a:pPr>
            <a:r>
              <a:rPr lang="en-US" sz="5300" u="sng" dirty="0" smtClean="0">
                <a:solidFill>
                  <a:srgbClr val="FFFF00"/>
                </a:solidFill>
                <a:latin typeface="+mj-lt"/>
              </a:rPr>
              <a:t>…:</a:t>
            </a:r>
            <a:r>
              <a:rPr lang="en-US" sz="5300" dirty="0" smtClean="0">
                <a:solidFill>
                  <a:schemeClr val="bg1"/>
                </a:solidFill>
                <a:latin typeface="+mj-lt"/>
              </a:rPr>
              <a:t> </a:t>
            </a:r>
            <a:r>
              <a:rPr lang="en-US" sz="5300" dirty="0" err="1" smtClean="0">
                <a:solidFill>
                  <a:schemeClr val="bg1"/>
                </a:solidFill>
                <a:latin typeface="+mj-lt"/>
              </a:rPr>
              <a:t>Bỏ</a:t>
            </a:r>
            <a:r>
              <a:rPr lang="en-US" sz="5300" dirty="0" smtClean="0">
                <a:solidFill>
                  <a:schemeClr val="bg1"/>
                </a:solidFill>
                <a:latin typeface="+mj-lt"/>
              </a:rPr>
              <a:t> </a:t>
            </a:r>
            <a:r>
              <a:rPr lang="en-US" sz="5300" dirty="0" err="1" smtClean="0">
                <a:solidFill>
                  <a:schemeClr val="bg1"/>
                </a:solidFill>
                <a:latin typeface="+mj-lt"/>
              </a:rPr>
              <a:t>Ngài</a:t>
            </a:r>
            <a:r>
              <a:rPr lang="en-US" sz="5300" dirty="0" smtClean="0">
                <a:solidFill>
                  <a:schemeClr val="bg1"/>
                </a:solidFill>
                <a:latin typeface="+mj-lt"/>
              </a:rPr>
              <a:t> con </a:t>
            </a:r>
            <a:r>
              <a:rPr lang="en-US" sz="5300" dirty="0" err="1" smtClean="0">
                <a:solidFill>
                  <a:schemeClr val="bg1"/>
                </a:solidFill>
                <a:latin typeface="+mj-lt"/>
              </a:rPr>
              <a:t>đi</a:t>
            </a:r>
            <a:r>
              <a:rPr lang="en-US" sz="5300" dirty="0" smtClean="0">
                <a:solidFill>
                  <a:schemeClr val="bg1"/>
                </a:solidFill>
                <a:latin typeface="+mj-lt"/>
              </a:rPr>
              <a:t> </a:t>
            </a:r>
            <a:r>
              <a:rPr lang="en-US" sz="5300" dirty="0" err="1" smtClean="0">
                <a:solidFill>
                  <a:schemeClr val="bg1"/>
                </a:solidFill>
                <a:latin typeface="+mj-lt"/>
              </a:rPr>
              <a:t>với</a:t>
            </a:r>
            <a:r>
              <a:rPr lang="en-US" sz="5300" dirty="0" smtClean="0">
                <a:solidFill>
                  <a:schemeClr val="bg1"/>
                </a:solidFill>
                <a:latin typeface="+mj-lt"/>
              </a:rPr>
              <a:t> </a:t>
            </a:r>
            <a:r>
              <a:rPr lang="en-US" sz="5300" dirty="0" err="1" smtClean="0">
                <a:solidFill>
                  <a:schemeClr val="bg1"/>
                </a:solidFill>
                <a:latin typeface="+mj-lt"/>
              </a:rPr>
              <a:t>ai</a:t>
            </a:r>
            <a:r>
              <a:rPr lang="en-US" sz="5300" dirty="0" smtClean="0">
                <a:solidFill>
                  <a:schemeClr val="bg1"/>
                </a:solidFill>
                <a:latin typeface="+mj-lt"/>
              </a:rPr>
              <a:t>? </a:t>
            </a:r>
            <a:r>
              <a:rPr lang="en-US" sz="5300" dirty="0" err="1" smtClean="0">
                <a:solidFill>
                  <a:schemeClr val="bg1"/>
                </a:solidFill>
                <a:latin typeface="+mj-lt"/>
              </a:rPr>
              <a:t>Đườn</a:t>
            </a:r>
            <a:r>
              <a:rPr lang="en-US" sz="5300" dirty="0" err="1" smtClean="0">
                <a:solidFill>
                  <a:schemeClr val="bg1"/>
                </a:solidFill>
                <a:latin typeface="+mj-lt"/>
              </a:rPr>
              <a:t>g</a:t>
            </a:r>
            <a:r>
              <a:rPr lang="en-US" sz="5300" dirty="0" smtClean="0">
                <a:solidFill>
                  <a:schemeClr val="bg1"/>
                </a:solidFill>
                <a:latin typeface="+mj-lt"/>
              </a:rPr>
              <a:t> </a:t>
            </a:r>
            <a:r>
              <a:rPr lang="en-US" sz="5300" dirty="0" err="1" smtClean="0">
                <a:solidFill>
                  <a:schemeClr val="bg1"/>
                </a:solidFill>
                <a:latin typeface="+mj-lt"/>
              </a:rPr>
              <a:t>xa</a:t>
            </a:r>
            <a:r>
              <a:rPr lang="en-US" sz="5300" dirty="0" smtClean="0">
                <a:solidFill>
                  <a:schemeClr val="bg1"/>
                </a:solidFill>
                <a:latin typeface="+mj-lt"/>
              </a:rPr>
              <a:t> </a:t>
            </a:r>
            <a:r>
              <a:rPr lang="en-US" sz="5300" dirty="0" err="1" smtClean="0">
                <a:solidFill>
                  <a:schemeClr val="bg1"/>
                </a:solidFill>
                <a:latin typeface="+mj-lt"/>
              </a:rPr>
              <a:t>lắc</a:t>
            </a:r>
            <a:r>
              <a:rPr lang="en-US" sz="5300" dirty="0" smtClean="0">
                <a:solidFill>
                  <a:schemeClr val="bg1"/>
                </a:solidFill>
                <a:latin typeface="+mj-lt"/>
              </a:rPr>
              <a:t> </a:t>
            </a:r>
            <a:r>
              <a:rPr lang="en-US" sz="5300" dirty="0" err="1" smtClean="0">
                <a:solidFill>
                  <a:schemeClr val="bg1"/>
                </a:solidFill>
                <a:latin typeface="+mj-lt"/>
              </a:rPr>
              <a:t>tương</a:t>
            </a:r>
            <a:r>
              <a:rPr lang="en-US" sz="5300" dirty="0" smtClean="0">
                <a:solidFill>
                  <a:schemeClr val="bg1"/>
                </a:solidFill>
                <a:latin typeface="+mj-lt"/>
              </a:rPr>
              <a:t> </a:t>
            </a:r>
            <a:r>
              <a:rPr lang="en-US" sz="5300" dirty="0" err="1" smtClean="0">
                <a:solidFill>
                  <a:schemeClr val="bg1"/>
                </a:solidFill>
                <a:latin typeface="+mj-lt"/>
              </a:rPr>
              <a:t>lai</a:t>
            </a:r>
            <a:r>
              <a:rPr lang="en-US" sz="5300" dirty="0" smtClean="0">
                <a:solidFill>
                  <a:schemeClr val="bg1"/>
                </a:solidFill>
                <a:latin typeface="+mj-lt"/>
              </a:rPr>
              <a:t> </a:t>
            </a:r>
            <a:r>
              <a:rPr lang="en-US" sz="5300" dirty="0" err="1" smtClean="0">
                <a:solidFill>
                  <a:schemeClr val="bg1"/>
                </a:solidFill>
                <a:latin typeface="+mj-lt"/>
              </a:rPr>
              <a:t>mịt</a:t>
            </a:r>
            <a:r>
              <a:rPr lang="en-US" sz="5300" dirty="0" smtClean="0">
                <a:solidFill>
                  <a:schemeClr val="bg1"/>
                </a:solidFill>
                <a:latin typeface="+mj-lt"/>
              </a:rPr>
              <a:t> </a:t>
            </a:r>
            <a:r>
              <a:rPr lang="en-US" sz="5300" dirty="0" err="1" smtClean="0">
                <a:solidFill>
                  <a:schemeClr val="bg1"/>
                </a:solidFill>
                <a:latin typeface="+mj-lt"/>
              </a:rPr>
              <a:t>mờ</a:t>
            </a:r>
            <a:r>
              <a:rPr lang="en-US" sz="5300" dirty="0" smtClean="0">
                <a:solidFill>
                  <a:schemeClr val="bg1"/>
                </a:solidFill>
                <a:latin typeface="+mj-lt"/>
              </a:rPr>
              <a:t>. </a:t>
            </a:r>
            <a:r>
              <a:rPr lang="en-US" sz="5300" dirty="0" err="1" smtClean="0">
                <a:solidFill>
                  <a:schemeClr val="bg1"/>
                </a:solidFill>
                <a:latin typeface="+mj-lt"/>
              </a:rPr>
              <a:t>Nào</a:t>
            </a:r>
            <a:r>
              <a:rPr lang="en-US" sz="5300" dirty="0" smtClean="0">
                <a:solidFill>
                  <a:schemeClr val="bg1"/>
                </a:solidFill>
                <a:latin typeface="+mj-lt"/>
              </a:rPr>
              <a:t> </a:t>
            </a:r>
            <a:r>
              <a:rPr lang="en-US" sz="5300" dirty="0" err="1" smtClean="0">
                <a:solidFill>
                  <a:schemeClr val="bg1"/>
                </a:solidFill>
                <a:latin typeface="+mj-lt"/>
              </a:rPr>
              <a:t>ai</a:t>
            </a:r>
            <a:r>
              <a:rPr lang="en-US" sz="5300" dirty="0" smtClean="0">
                <a:solidFill>
                  <a:schemeClr val="bg1"/>
                </a:solidFill>
                <a:latin typeface="+mj-lt"/>
              </a:rPr>
              <a:t> </a:t>
            </a:r>
            <a:r>
              <a:rPr lang="en-US" sz="5300" dirty="0" err="1" smtClean="0">
                <a:solidFill>
                  <a:schemeClr val="bg1"/>
                </a:solidFill>
                <a:latin typeface="+mj-lt"/>
              </a:rPr>
              <a:t>dẫn</a:t>
            </a:r>
            <a:r>
              <a:rPr lang="en-US" sz="5300" dirty="0" smtClean="0">
                <a:solidFill>
                  <a:schemeClr val="bg1"/>
                </a:solidFill>
                <a:latin typeface="+mj-lt"/>
              </a:rPr>
              <a:t> con </a:t>
            </a:r>
            <a:r>
              <a:rPr lang="en-US" sz="5300" dirty="0" err="1" smtClean="0">
                <a:solidFill>
                  <a:schemeClr val="bg1"/>
                </a:solidFill>
                <a:latin typeface="+mj-lt"/>
              </a:rPr>
              <a:t>trên</a:t>
            </a:r>
            <a:r>
              <a:rPr lang="en-US" sz="5300" dirty="0" smtClean="0">
                <a:solidFill>
                  <a:schemeClr val="bg1"/>
                </a:solidFill>
                <a:latin typeface="+mj-lt"/>
              </a:rPr>
              <a:t> </a:t>
            </a:r>
            <a:r>
              <a:rPr lang="en-US" sz="5300" dirty="0" err="1" smtClean="0">
                <a:solidFill>
                  <a:schemeClr val="bg1"/>
                </a:solidFill>
                <a:latin typeface="+mj-lt"/>
              </a:rPr>
              <a:t>đường</a:t>
            </a:r>
            <a:r>
              <a:rPr lang="en-US" sz="5300" dirty="0" smtClean="0">
                <a:solidFill>
                  <a:schemeClr val="bg1"/>
                </a:solidFill>
                <a:latin typeface="+mj-lt"/>
              </a:rPr>
              <a:t> </a:t>
            </a:r>
            <a:r>
              <a:rPr lang="en-US" sz="5300" dirty="0" err="1" smtClean="0">
                <a:solidFill>
                  <a:schemeClr val="bg1"/>
                </a:solidFill>
                <a:latin typeface="+mj-lt"/>
              </a:rPr>
              <a:t>dài</a:t>
            </a:r>
            <a:r>
              <a:rPr lang="en-US" sz="5300" dirty="0" smtClean="0">
                <a:solidFill>
                  <a:schemeClr val="bg1"/>
                </a:solidFill>
                <a:latin typeface="+mj-lt"/>
              </a:rPr>
              <a:t> </a:t>
            </a:r>
            <a:r>
              <a:rPr lang="en-US" sz="5300" dirty="0" err="1" smtClean="0">
                <a:solidFill>
                  <a:schemeClr val="bg1"/>
                </a:solidFill>
                <a:latin typeface="+mj-lt"/>
              </a:rPr>
              <a:t>bỏ</a:t>
            </a:r>
            <a:r>
              <a:rPr lang="en-US" sz="5300" dirty="0" smtClean="0">
                <a:solidFill>
                  <a:schemeClr val="bg1"/>
                </a:solidFill>
                <a:latin typeface="+mj-lt"/>
              </a:rPr>
              <a:t> </a:t>
            </a:r>
            <a:r>
              <a:rPr lang="en-US" sz="5300" dirty="0" err="1" smtClean="0">
                <a:solidFill>
                  <a:schemeClr val="bg1"/>
                </a:solidFill>
                <a:latin typeface="+mj-lt"/>
              </a:rPr>
              <a:t>Ngài</a:t>
            </a:r>
            <a:r>
              <a:rPr lang="en-US" sz="5300" dirty="0" smtClean="0">
                <a:solidFill>
                  <a:schemeClr val="bg1"/>
                </a:solidFill>
                <a:latin typeface="+mj-lt"/>
              </a:rPr>
              <a:t> con </a:t>
            </a:r>
            <a:r>
              <a:rPr lang="en-US" sz="5300" dirty="0" err="1" smtClean="0">
                <a:solidFill>
                  <a:schemeClr val="bg1"/>
                </a:solidFill>
                <a:latin typeface="+mj-lt"/>
              </a:rPr>
              <a:t>đi</a:t>
            </a:r>
            <a:r>
              <a:rPr lang="en-US" sz="5300" dirty="0" smtClean="0">
                <a:solidFill>
                  <a:schemeClr val="bg1"/>
                </a:solidFill>
                <a:latin typeface="+mj-lt"/>
              </a:rPr>
              <a:t> </a:t>
            </a:r>
            <a:r>
              <a:rPr lang="en-US" sz="5300" dirty="0" err="1" smtClean="0">
                <a:solidFill>
                  <a:schemeClr val="bg1"/>
                </a:solidFill>
                <a:latin typeface="+mj-lt"/>
              </a:rPr>
              <a:t>với</a:t>
            </a:r>
            <a:r>
              <a:rPr lang="en-US" sz="5300" dirty="0" smtClean="0">
                <a:solidFill>
                  <a:schemeClr val="bg1"/>
                </a:solidFill>
                <a:latin typeface="+mj-lt"/>
              </a:rPr>
              <a:t> </a:t>
            </a:r>
            <a:r>
              <a:rPr lang="en-US" sz="5300" dirty="0" err="1" smtClean="0">
                <a:solidFill>
                  <a:schemeClr val="bg1"/>
                </a:solidFill>
                <a:latin typeface="+mj-lt"/>
              </a:rPr>
              <a:t>ai</a:t>
            </a:r>
            <a:r>
              <a:rPr lang="en-US" sz="5300" dirty="0" smtClean="0">
                <a:solidFill>
                  <a:schemeClr val="bg1"/>
                </a:solidFill>
                <a:latin typeface="+mj-lt"/>
              </a:rPr>
              <a:t>?</a:t>
            </a:r>
            <a:endParaRPr lang="vi-VN" sz="5300" dirty="0">
              <a:solidFill>
                <a:srgbClr val="FFFF00"/>
              </a:solidFill>
              <a:latin typeface="+mj-lt"/>
            </a:endParaRPr>
          </a:p>
        </p:txBody>
      </p:sp>
    </p:spTree>
    <p:extLst>
      <p:ext uri="{BB962C8B-B14F-4D97-AF65-F5344CB8AC3E}">
        <p14:creationId xmlns:p14="http://schemas.microsoft.com/office/powerpoint/2010/main" val="3665998670"/>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20000"/>
              </a:lnSpc>
              <a:spcBef>
                <a:spcPts val="0"/>
              </a:spcBef>
            </a:pPr>
            <a:r>
              <a:rPr lang="en-US" sz="5600" u="sng" dirty="0" smtClean="0">
                <a:solidFill>
                  <a:srgbClr val="FFFF00"/>
                </a:solidFill>
                <a:latin typeface="+mj-lt"/>
              </a:rPr>
              <a:t>T</a:t>
            </a:r>
            <a:r>
              <a:rPr lang="en-US" sz="5600" b="0" u="sng" dirty="0" smtClean="0">
                <a:solidFill>
                  <a:srgbClr val="FFFF00"/>
                </a:solidFill>
                <a:effectLst/>
                <a:latin typeface="+mj-lt"/>
              </a:rPr>
              <a:t>k2</a:t>
            </a:r>
            <a:r>
              <a:rPr lang="vi-VN" sz="5600" b="0" u="sng" dirty="0" smtClean="0">
                <a:solidFill>
                  <a:srgbClr val="FFFF00"/>
                </a:solidFill>
                <a:effectLst/>
                <a:latin typeface="+mj-lt"/>
              </a:rPr>
              <a:t>:</a:t>
            </a:r>
            <a:r>
              <a:rPr lang="en-US" sz="5600" dirty="0" smtClean="0">
                <a:solidFill>
                  <a:schemeClr val="bg1"/>
                </a:solidFill>
                <a:latin typeface="+mj-lt"/>
              </a:rPr>
              <a:t> </a:t>
            </a:r>
            <a:r>
              <a:rPr lang="en-US" sz="5600" dirty="0" err="1" smtClean="0">
                <a:solidFill>
                  <a:schemeClr val="bg1"/>
                </a:solidFill>
                <a:latin typeface="+mj-lt"/>
              </a:rPr>
              <a:t>Ngài</a:t>
            </a:r>
            <a:r>
              <a:rPr lang="en-US" sz="5600" dirty="0" smtClean="0">
                <a:solidFill>
                  <a:schemeClr val="bg1"/>
                </a:solidFill>
                <a:latin typeface="+mj-lt"/>
              </a:rPr>
              <a:t> </a:t>
            </a:r>
            <a:r>
              <a:rPr lang="en-US" sz="5600" dirty="0" err="1" smtClean="0">
                <a:solidFill>
                  <a:schemeClr val="bg1"/>
                </a:solidFill>
                <a:latin typeface="+mj-lt"/>
              </a:rPr>
              <a:t>ơi</a:t>
            </a:r>
            <a:r>
              <a:rPr lang="en-US" sz="5600" dirty="0" smtClean="0">
                <a:solidFill>
                  <a:schemeClr val="bg1"/>
                </a:solidFill>
                <a:latin typeface="+mj-lt"/>
              </a:rPr>
              <a:t> </a:t>
            </a:r>
            <a:r>
              <a:rPr lang="en-US" sz="5600" dirty="0" err="1" smtClean="0">
                <a:solidFill>
                  <a:schemeClr val="bg1"/>
                </a:solidFill>
                <a:latin typeface="+mj-lt"/>
              </a:rPr>
              <a:t>sao</a:t>
            </a:r>
            <a:r>
              <a:rPr lang="en-US" sz="5600" dirty="0" smtClean="0">
                <a:solidFill>
                  <a:schemeClr val="bg1"/>
                </a:solidFill>
                <a:latin typeface="+mj-lt"/>
              </a:rPr>
              <a:t> </a:t>
            </a:r>
            <a:r>
              <a:rPr lang="en-US" sz="5600" dirty="0" err="1" smtClean="0">
                <a:solidFill>
                  <a:schemeClr val="bg1"/>
                </a:solidFill>
                <a:latin typeface="+mj-lt"/>
              </a:rPr>
              <a:t>bỏ</a:t>
            </a:r>
            <a:r>
              <a:rPr lang="en-US" sz="5600" dirty="0" smtClean="0">
                <a:solidFill>
                  <a:schemeClr val="bg1"/>
                </a:solidFill>
                <a:latin typeface="+mj-lt"/>
              </a:rPr>
              <a:t> </a:t>
            </a:r>
            <a:r>
              <a:rPr lang="en-US" sz="5600" dirty="0" err="1" smtClean="0">
                <a:solidFill>
                  <a:schemeClr val="bg1"/>
                </a:solidFill>
                <a:latin typeface="+mj-lt"/>
              </a:rPr>
              <a:t>rơi</a:t>
            </a:r>
            <a:r>
              <a:rPr lang="en-US" sz="5600" dirty="0" smtClean="0">
                <a:solidFill>
                  <a:schemeClr val="bg1"/>
                </a:solidFill>
                <a:latin typeface="+mj-lt"/>
              </a:rPr>
              <a:t> con </a:t>
            </a:r>
            <a:r>
              <a:rPr lang="en-US" sz="5600" dirty="0" err="1" smtClean="0">
                <a:solidFill>
                  <a:schemeClr val="bg1"/>
                </a:solidFill>
                <a:latin typeface="+mj-lt"/>
              </a:rPr>
              <a:t>để</a:t>
            </a:r>
            <a:r>
              <a:rPr lang="en-US" sz="5600" dirty="0" smtClean="0">
                <a:solidFill>
                  <a:schemeClr val="bg1"/>
                </a:solidFill>
                <a:latin typeface="+mj-lt"/>
              </a:rPr>
              <a:t> </a:t>
            </a:r>
            <a:r>
              <a:rPr lang="en-US" sz="5600" dirty="0" err="1" smtClean="0">
                <a:solidFill>
                  <a:schemeClr val="bg1"/>
                </a:solidFill>
                <a:latin typeface="+mj-lt"/>
              </a:rPr>
              <a:t>sầu</a:t>
            </a:r>
            <a:r>
              <a:rPr lang="en-US" sz="5600" dirty="0" smtClean="0">
                <a:solidFill>
                  <a:schemeClr val="bg1"/>
                </a:solidFill>
                <a:latin typeface="+mj-lt"/>
              </a:rPr>
              <a:t> </a:t>
            </a:r>
            <a:r>
              <a:rPr lang="en-US" sz="5600" dirty="0" err="1" smtClean="0">
                <a:solidFill>
                  <a:schemeClr val="bg1"/>
                </a:solidFill>
                <a:latin typeface="+mj-lt"/>
              </a:rPr>
              <a:t>héo</a:t>
            </a:r>
            <a:r>
              <a:rPr lang="en-US" sz="5600" dirty="0" smtClean="0">
                <a:solidFill>
                  <a:schemeClr val="bg1"/>
                </a:solidFill>
                <a:latin typeface="+mj-lt"/>
              </a:rPr>
              <a:t> </a:t>
            </a:r>
            <a:r>
              <a:rPr lang="en-US" sz="5600" dirty="0" err="1" smtClean="0">
                <a:solidFill>
                  <a:schemeClr val="bg1"/>
                </a:solidFill>
                <a:latin typeface="+mj-lt"/>
              </a:rPr>
              <a:t>tháng</a:t>
            </a:r>
            <a:r>
              <a:rPr lang="en-US" sz="5600" dirty="0" smtClean="0">
                <a:solidFill>
                  <a:schemeClr val="bg1"/>
                </a:solidFill>
                <a:latin typeface="+mj-lt"/>
              </a:rPr>
              <a:t> </a:t>
            </a:r>
            <a:r>
              <a:rPr lang="en-US" sz="5600" dirty="0" err="1" smtClean="0">
                <a:solidFill>
                  <a:schemeClr val="bg1"/>
                </a:solidFill>
                <a:latin typeface="+mj-lt"/>
              </a:rPr>
              <a:t>năm</a:t>
            </a:r>
            <a:r>
              <a:rPr lang="en-US" sz="5600" dirty="0" smtClean="0">
                <a:solidFill>
                  <a:schemeClr val="bg1"/>
                </a:solidFill>
                <a:latin typeface="+mj-lt"/>
              </a:rPr>
              <a:t> </a:t>
            </a:r>
            <a:r>
              <a:rPr lang="en-US" sz="5600" dirty="0" err="1" smtClean="0">
                <a:solidFill>
                  <a:schemeClr val="bg1"/>
                </a:solidFill>
                <a:latin typeface="+mj-lt"/>
              </a:rPr>
              <a:t>ngẩn</a:t>
            </a:r>
            <a:r>
              <a:rPr lang="en-US" sz="5600" dirty="0" smtClean="0">
                <a:solidFill>
                  <a:schemeClr val="bg1"/>
                </a:solidFill>
                <a:latin typeface="+mj-lt"/>
              </a:rPr>
              <a:t> </a:t>
            </a:r>
            <a:r>
              <a:rPr lang="en-US" sz="5600" dirty="0" err="1" smtClean="0">
                <a:solidFill>
                  <a:schemeClr val="bg1"/>
                </a:solidFill>
                <a:latin typeface="+mj-lt"/>
              </a:rPr>
              <a:t>ngơ</a:t>
            </a:r>
            <a:r>
              <a:rPr lang="en-US" sz="5600" dirty="0" smtClean="0">
                <a:solidFill>
                  <a:schemeClr val="bg1"/>
                </a:solidFill>
                <a:latin typeface="+mj-lt"/>
              </a:rPr>
              <a:t>? </a:t>
            </a:r>
            <a:r>
              <a:rPr lang="en-US" sz="5600" dirty="0" err="1" smtClean="0">
                <a:solidFill>
                  <a:schemeClr val="bg1"/>
                </a:solidFill>
                <a:latin typeface="+mj-lt"/>
              </a:rPr>
              <a:t>Ngoài</a:t>
            </a:r>
            <a:r>
              <a:rPr lang="en-US" sz="5600" dirty="0" smtClean="0">
                <a:solidFill>
                  <a:schemeClr val="bg1"/>
                </a:solidFill>
                <a:latin typeface="+mj-lt"/>
              </a:rPr>
              <a:t> </a:t>
            </a:r>
            <a:r>
              <a:rPr lang="en-US" sz="5600" dirty="0" err="1" smtClean="0">
                <a:solidFill>
                  <a:schemeClr val="bg1"/>
                </a:solidFill>
                <a:latin typeface="+mj-lt"/>
              </a:rPr>
              <a:t>kia</a:t>
            </a:r>
            <a:r>
              <a:rPr lang="en-US" sz="5600" dirty="0" smtClean="0">
                <a:solidFill>
                  <a:schemeClr val="bg1"/>
                </a:solidFill>
                <a:latin typeface="+mj-lt"/>
              </a:rPr>
              <a:t> </a:t>
            </a:r>
            <a:r>
              <a:rPr lang="en-US" sz="5600" dirty="0" err="1" smtClean="0">
                <a:solidFill>
                  <a:schemeClr val="bg1"/>
                </a:solidFill>
                <a:latin typeface="+mj-lt"/>
              </a:rPr>
              <a:t>đời</a:t>
            </a:r>
            <a:r>
              <a:rPr lang="en-US" sz="5600" dirty="0" smtClean="0">
                <a:solidFill>
                  <a:schemeClr val="bg1"/>
                </a:solidFill>
                <a:latin typeface="+mj-lt"/>
              </a:rPr>
              <a:t> </a:t>
            </a:r>
            <a:r>
              <a:rPr lang="en-US" sz="5600" dirty="0" err="1" smtClean="0">
                <a:solidFill>
                  <a:schemeClr val="bg1"/>
                </a:solidFill>
                <a:latin typeface="+mj-lt"/>
              </a:rPr>
              <a:t>vẫn</a:t>
            </a:r>
            <a:r>
              <a:rPr lang="en-US" sz="5600" dirty="0" smtClean="0">
                <a:solidFill>
                  <a:schemeClr val="bg1"/>
                </a:solidFill>
                <a:latin typeface="+mj-lt"/>
              </a:rPr>
              <a:t> </a:t>
            </a:r>
            <a:r>
              <a:rPr lang="en-US" sz="5600" dirty="0" err="1" smtClean="0">
                <a:solidFill>
                  <a:schemeClr val="bg1"/>
                </a:solidFill>
                <a:latin typeface="+mj-lt"/>
              </a:rPr>
              <a:t>xanh</a:t>
            </a:r>
            <a:r>
              <a:rPr lang="en-US" sz="5600" dirty="0" smtClean="0">
                <a:solidFill>
                  <a:schemeClr val="bg1"/>
                </a:solidFill>
                <a:latin typeface="+mj-lt"/>
              </a:rPr>
              <a:t> </a:t>
            </a:r>
            <a:r>
              <a:rPr lang="en-US" sz="5600" dirty="0" err="1" smtClean="0">
                <a:solidFill>
                  <a:schemeClr val="bg1"/>
                </a:solidFill>
                <a:latin typeface="+mj-lt"/>
              </a:rPr>
              <a:t>mơ</a:t>
            </a:r>
            <a:r>
              <a:rPr lang="en-US" sz="5600" dirty="0" smtClean="0">
                <a:solidFill>
                  <a:schemeClr val="bg1"/>
                </a:solidFill>
                <a:latin typeface="+mj-lt"/>
              </a:rPr>
              <a:t> </a:t>
            </a:r>
            <a:r>
              <a:rPr lang="en-US" sz="5600" dirty="0" err="1" smtClean="0">
                <a:solidFill>
                  <a:schemeClr val="bg1"/>
                </a:solidFill>
                <a:latin typeface="+mj-lt"/>
              </a:rPr>
              <a:t>mặc</a:t>
            </a:r>
            <a:r>
              <a:rPr lang="en-US" sz="5600" dirty="0" smtClean="0">
                <a:solidFill>
                  <a:schemeClr val="bg1"/>
                </a:solidFill>
                <a:latin typeface="+mj-lt"/>
              </a:rPr>
              <a:t> con </a:t>
            </a:r>
            <a:r>
              <a:rPr lang="en-US" sz="5600" dirty="0" err="1" smtClean="0">
                <a:solidFill>
                  <a:schemeClr val="bg1"/>
                </a:solidFill>
                <a:latin typeface="+mj-lt"/>
              </a:rPr>
              <a:t>chết</a:t>
            </a:r>
            <a:r>
              <a:rPr lang="en-US" sz="5600" dirty="0" smtClean="0">
                <a:solidFill>
                  <a:schemeClr val="bg1"/>
                </a:solidFill>
                <a:latin typeface="+mj-lt"/>
              </a:rPr>
              <a:t> </a:t>
            </a:r>
            <a:r>
              <a:rPr lang="en-US" sz="5600" dirty="0" err="1" smtClean="0">
                <a:solidFill>
                  <a:schemeClr val="bg1"/>
                </a:solidFill>
                <a:latin typeface="+mj-lt"/>
              </a:rPr>
              <a:t>hắt</a:t>
            </a:r>
            <a:r>
              <a:rPr lang="en-US" sz="5600" dirty="0" smtClean="0">
                <a:solidFill>
                  <a:schemeClr val="bg1"/>
                </a:solidFill>
                <a:latin typeface="+mj-lt"/>
              </a:rPr>
              <a:t> </a:t>
            </a:r>
            <a:r>
              <a:rPr lang="en-US" sz="5600" dirty="0" err="1" smtClean="0">
                <a:solidFill>
                  <a:schemeClr val="bg1"/>
                </a:solidFill>
                <a:latin typeface="+mj-lt"/>
              </a:rPr>
              <a:t>hiu</a:t>
            </a:r>
            <a:r>
              <a:rPr lang="en-US" sz="5600" dirty="0" smtClean="0">
                <a:solidFill>
                  <a:schemeClr val="bg1"/>
                </a:solidFill>
                <a:latin typeface="+mj-lt"/>
              </a:rPr>
              <a:t> </a:t>
            </a:r>
            <a:r>
              <a:rPr lang="en-US" sz="5600" dirty="0" err="1" smtClean="0">
                <a:solidFill>
                  <a:schemeClr val="bg1"/>
                </a:solidFill>
                <a:latin typeface="+mj-lt"/>
              </a:rPr>
              <a:t>hồn</a:t>
            </a:r>
            <a:r>
              <a:rPr lang="en-US" sz="5600" dirty="0" smtClean="0">
                <a:solidFill>
                  <a:schemeClr val="bg1"/>
                </a:solidFill>
                <a:latin typeface="+mj-lt"/>
              </a:rPr>
              <a:t> </a:t>
            </a:r>
            <a:r>
              <a:rPr lang="en-US" sz="5600" dirty="0" err="1" smtClean="0">
                <a:solidFill>
                  <a:schemeClr val="bg1"/>
                </a:solidFill>
                <a:latin typeface="+mj-lt"/>
              </a:rPr>
              <a:t>thơ</a:t>
            </a:r>
            <a:r>
              <a:rPr lang="en-US" sz="5600" dirty="0" smtClean="0">
                <a:solidFill>
                  <a:schemeClr val="bg1"/>
                </a:solidFill>
                <a:latin typeface="+mj-lt"/>
              </a:rPr>
              <a:t> </a:t>
            </a:r>
            <a:r>
              <a:rPr lang="en-US" sz="5600" dirty="0" smtClean="0">
                <a:solidFill>
                  <a:srgbClr val="FFFF00"/>
                </a:solidFill>
                <a:latin typeface="+mj-lt"/>
              </a:rPr>
              <a:t>…</a:t>
            </a:r>
            <a:endParaRPr lang="vi-VN" sz="5600" dirty="0">
              <a:solidFill>
                <a:srgbClr val="FFFF00"/>
              </a:solidFill>
              <a:latin typeface="+mj-lt"/>
            </a:endParaRPr>
          </a:p>
        </p:txBody>
      </p:sp>
    </p:spTree>
    <p:extLst>
      <p:ext uri="{BB962C8B-B14F-4D97-AF65-F5344CB8AC3E}">
        <p14:creationId xmlns:p14="http://schemas.microsoft.com/office/powerpoint/2010/main" val="1199202687"/>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20000"/>
              </a:lnSpc>
              <a:spcBef>
                <a:spcPts val="0"/>
              </a:spcBef>
            </a:pPr>
            <a:r>
              <a:rPr lang="en-US" sz="5600" u="sng" dirty="0" smtClean="0">
                <a:solidFill>
                  <a:srgbClr val="FFFF00"/>
                </a:solidFill>
                <a:latin typeface="+mj-lt"/>
              </a:rPr>
              <a:t>…</a:t>
            </a:r>
            <a:r>
              <a:rPr lang="en-US" sz="5600" dirty="0" smtClean="0">
                <a:solidFill>
                  <a:schemeClr val="bg1"/>
                </a:solidFill>
                <a:latin typeface="+mj-lt"/>
              </a:rPr>
              <a:t> </a:t>
            </a:r>
            <a:r>
              <a:rPr lang="en-US" sz="5600" dirty="0" err="1" smtClean="0">
                <a:solidFill>
                  <a:schemeClr val="bg1"/>
                </a:solidFill>
                <a:latin typeface="+mj-lt"/>
              </a:rPr>
              <a:t>Ngài</a:t>
            </a:r>
            <a:r>
              <a:rPr lang="en-US" sz="5600" dirty="0" smtClean="0">
                <a:solidFill>
                  <a:schemeClr val="bg1"/>
                </a:solidFill>
                <a:latin typeface="+mj-lt"/>
              </a:rPr>
              <a:t> </a:t>
            </a:r>
            <a:r>
              <a:rPr lang="en-US" sz="5600" dirty="0" err="1" smtClean="0">
                <a:solidFill>
                  <a:schemeClr val="bg1"/>
                </a:solidFill>
                <a:latin typeface="+mj-lt"/>
              </a:rPr>
              <a:t>ơi</a:t>
            </a:r>
            <a:r>
              <a:rPr lang="en-US" sz="5600" dirty="0" smtClean="0">
                <a:solidFill>
                  <a:schemeClr val="bg1"/>
                </a:solidFill>
                <a:latin typeface="+mj-lt"/>
              </a:rPr>
              <a:t> </a:t>
            </a:r>
            <a:r>
              <a:rPr lang="en-US" sz="5600" dirty="0" err="1" smtClean="0">
                <a:solidFill>
                  <a:schemeClr val="bg1"/>
                </a:solidFill>
                <a:latin typeface="+mj-lt"/>
              </a:rPr>
              <a:t>sao</a:t>
            </a:r>
            <a:r>
              <a:rPr lang="en-US" sz="5600" dirty="0" smtClean="0">
                <a:solidFill>
                  <a:schemeClr val="bg1"/>
                </a:solidFill>
                <a:latin typeface="+mj-lt"/>
              </a:rPr>
              <a:t> </a:t>
            </a:r>
            <a:r>
              <a:rPr lang="en-US" sz="5600" dirty="0" err="1" smtClean="0">
                <a:solidFill>
                  <a:schemeClr val="bg1"/>
                </a:solidFill>
                <a:latin typeface="+mj-lt"/>
              </a:rPr>
              <a:t>bỏ</a:t>
            </a:r>
            <a:r>
              <a:rPr lang="en-US" sz="5600" dirty="0" smtClean="0">
                <a:solidFill>
                  <a:schemeClr val="bg1"/>
                </a:solidFill>
                <a:latin typeface="+mj-lt"/>
              </a:rPr>
              <a:t> </a:t>
            </a:r>
            <a:r>
              <a:rPr lang="en-US" sz="5600" dirty="0" err="1" smtClean="0">
                <a:solidFill>
                  <a:schemeClr val="bg1"/>
                </a:solidFill>
                <a:latin typeface="+mj-lt"/>
              </a:rPr>
              <a:t>rơi</a:t>
            </a:r>
            <a:r>
              <a:rPr lang="en-US" sz="5600" dirty="0" smtClean="0">
                <a:solidFill>
                  <a:schemeClr val="bg1"/>
                </a:solidFill>
                <a:latin typeface="+mj-lt"/>
              </a:rPr>
              <a:t> con? </a:t>
            </a:r>
            <a:r>
              <a:rPr lang="en-US" sz="5600" dirty="0" err="1" smtClean="0">
                <a:solidFill>
                  <a:schemeClr val="bg1"/>
                </a:solidFill>
                <a:latin typeface="+mj-lt"/>
              </a:rPr>
              <a:t>Hỡi</a:t>
            </a:r>
            <a:r>
              <a:rPr lang="en-US" sz="5600" dirty="0" smtClean="0">
                <a:solidFill>
                  <a:schemeClr val="bg1"/>
                </a:solidFill>
                <a:latin typeface="+mj-lt"/>
              </a:rPr>
              <a:t> </a:t>
            </a:r>
            <a:r>
              <a:rPr lang="en-US" sz="5600" dirty="0" err="1" smtClean="0">
                <a:solidFill>
                  <a:schemeClr val="bg1"/>
                </a:solidFill>
                <a:latin typeface="+mj-lt"/>
              </a:rPr>
              <a:t>Ngài</a:t>
            </a:r>
            <a:r>
              <a:rPr lang="en-US" sz="5600" dirty="0" smtClean="0">
                <a:solidFill>
                  <a:schemeClr val="bg1"/>
                </a:solidFill>
                <a:latin typeface="+mj-lt"/>
              </a:rPr>
              <a:t> </a:t>
            </a:r>
            <a:r>
              <a:rPr lang="en-US" sz="5600" dirty="0" err="1" smtClean="0">
                <a:solidFill>
                  <a:schemeClr val="bg1"/>
                </a:solidFill>
                <a:latin typeface="+mj-lt"/>
              </a:rPr>
              <a:t>ơi</a:t>
            </a:r>
            <a:r>
              <a:rPr lang="en-US" sz="5600" dirty="0" smtClean="0">
                <a:solidFill>
                  <a:schemeClr val="bg1"/>
                </a:solidFill>
                <a:latin typeface="+mj-lt"/>
              </a:rPr>
              <a:t> </a:t>
            </a:r>
            <a:r>
              <a:rPr lang="en-US" sz="5600" dirty="0" err="1" smtClean="0">
                <a:solidFill>
                  <a:schemeClr val="bg1"/>
                </a:solidFill>
                <a:latin typeface="+mj-lt"/>
              </a:rPr>
              <a:t>thân</a:t>
            </a:r>
            <a:r>
              <a:rPr lang="en-US" sz="5600" dirty="0" smtClean="0">
                <a:solidFill>
                  <a:schemeClr val="bg1"/>
                </a:solidFill>
                <a:latin typeface="+mj-lt"/>
              </a:rPr>
              <a:t> con </a:t>
            </a:r>
            <a:r>
              <a:rPr lang="en-US" sz="5600" dirty="0" err="1" smtClean="0">
                <a:solidFill>
                  <a:schemeClr val="bg1"/>
                </a:solidFill>
                <a:latin typeface="+mj-lt"/>
              </a:rPr>
              <a:t>máu</a:t>
            </a:r>
            <a:r>
              <a:rPr lang="en-US" sz="5600" dirty="0" smtClean="0">
                <a:solidFill>
                  <a:schemeClr val="bg1"/>
                </a:solidFill>
                <a:latin typeface="+mj-lt"/>
              </a:rPr>
              <a:t> </a:t>
            </a:r>
            <a:r>
              <a:rPr lang="en-US" sz="5600" dirty="0" err="1" smtClean="0">
                <a:solidFill>
                  <a:schemeClr val="bg1"/>
                </a:solidFill>
                <a:latin typeface="+mj-lt"/>
              </a:rPr>
              <a:t>đào</a:t>
            </a:r>
            <a:r>
              <a:rPr lang="en-US" sz="5600" dirty="0" smtClean="0">
                <a:solidFill>
                  <a:schemeClr val="bg1"/>
                </a:solidFill>
                <a:latin typeface="+mj-lt"/>
              </a:rPr>
              <a:t>! </a:t>
            </a:r>
            <a:r>
              <a:rPr lang="en-US" sz="5600" dirty="0" err="1" smtClean="0">
                <a:solidFill>
                  <a:schemeClr val="bg1"/>
                </a:solidFill>
                <a:latin typeface="+mj-lt"/>
              </a:rPr>
              <a:t>Chết</a:t>
            </a:r>
            <a:r>
              <a:rPr lang="en-US" sz="5600" dirty="0" smtClean="0">
                <a:solidFill>
                  <a:schemeClr val="bg1"/>
                </a:solidFill>
                <a:latin typeface="+mj-lt"/>
              </a:rPr>
              <a:t> </a:t>
            </a:r>
            <a:r>
              <a:rPr lang="en-US" sz="5600" dirty="0" err="1" smtClean="0">
                <a:solidFill>
                  <a:schemeClr val="bg1"/>
                </a:solidFill>
                <a:latin typeface="+mj-lt"/>
              </a:rPr>
              <a:t>treo</a:t>
            </a:r>
            <a:r>
              <a:rPr lang="en-US" sz="5600" dirty="0" smtClean="0">
                <a:solidFill>
                  <a:schemeClr val="bg1"/>
                </a:solidFill>
                <a:latin typeface="+mj-lt"/>
              </a:rPr>
              <a:t> </a:t>
            </a:r>
            <a:r>
              <a:rPr lang="en-US" sz="5600" dirty="0" err="1" smtClean="0">
                <a:solidFill>
                  <a:schemeClr val="bg1"/>
                </a:solidFill>
                <a:latin typeface="+mj-lt"/>
              </a:rPr>
              <a:t>thập</a:t>
            </a:r>
            <a:r>
              <a:rPr lang="en-US" sz="5600" dirty="0" smtClean="0">
                <a:solidFill>
                  <a:schemeClr val="bg1"/>
                </a:solidFill>
                <a:latin typeface="+mj-lt"/>
              </a:rPr>
              <a:t> </a:t>
            </a:r>
            <a:r>
              <a:rPr lang="en-US" sz="5600" dirty="0" err="1" smtClean="0">
                <a:solidFill>
                  <a:schemeClr val="bg1"/>
                </a:solidFill>
                <a:latin typeface="+mj-lt"/>
              </a:rPr>
              <a:t>hình</a:t>
            </a:r>
            <a:r>
              <a:rPr lang="en-US" sz="5600" dirty="0" smtClean="0">
                <a:solidFill>
                  <a:schemeClr val="bg1"/>
                </a:solidFill>
                <a:latin typeface="+mj-lt"/>
              </a:rPr>
              <a:t> </a:t>
            </a:r>
            <a:r>
              <a:rPr lang="en-US" sz="5600" dirty="0" err="1" smtClean="0">
                <a:solidFill>
                  <a:schemeClr val="bg1"/>
                </a:solidFill>
                <a:latin typeface="+mj-lt"/>
              </a:rPr>
              <a:t>nào</a:t>
            </a:r>
            <a:r>
              <a:rPr lang="en-US" sz="5600" dirty="0" smtClean="0">
                <a:solidFill>
                  <a:schemeClr val="bg1"/>
                </a:solidFill>
                <a:latin typeface="+mj-lt"/>
              </a:rPr>
              <a:t> </a:t>
            </a:r>
            <a:r>
              <a:rPr lang="en-US" sz="5600" dirty="0" err="1" smtClean="0">
                <a:solidFill>
                  <a:schemeClr val="bg1"/>
                </a:solidFill>
                <a:latin typeface="+mj-lt"/>
              </a:rPr>
              <a:t>ai</a:t>
            </a:r>
            <a:r>
              <a:rPr lang="en-US" sz="5600" dirty="0" smtClean="0">
                <a:solidFill>
                  <a:schemeClr val="bg1"/>
                </a:solidFill>
                <a:latin typeface="+mj-lt"/>
              </a:rPr>
              <a:t> </a:t>
            </a:r>
            <a:r>
              <a:rPr lang="en-US" sz="5600" dirty="0" err="1" smtClean="0">
                <a:solidFill>
                  <a:schemeClr val="bg1"/>
                </a:solidFill>
                <a:latin typeface="+mj-lt"/>
              </a:rPr>
              <a:t>buồn</a:t>
            </a:r>
            <a:r>
              <a:rPr lang="en-US" sz="5600" dirty="0" smtClean="0">
                <a:solidFill>
                  <a:schemeClr val="bg1"/>
                </a:solidFill>
                <a:latin typeface="+mj-lt"/>
              </a:rPr>
              <a:t> </a:t>
            </a:r>
            <a:r>
              <a:rPr lang="en-US" sz="5600" dirty="0" err="1" smtClean="0">
                <a:solidFill>
                  <a:schemeClr val="bg1"/>
                </a:solidFill>
                <a:latin typeface="+mj-lt"/>
              </a:rPr>
              <a:t>thương</a:t>
            </a:r>
            <a:r>
              <a:rPr lang="en-US" sz="5600" dirty="0" smtClean="0">
                <a:solidFill>
                  <a:schemeClr val="bg1"/>
                </a:solidFill>
                <a:latin typeface="+mj-lt"/>
              </a:rPr>
              <a:t>.</a:t>
            </a:r>
            <a:r>
              <a:rPr lang="en-US" sz="5600" dirty="0" smtClean="0">
                <a:solidFill>
                  <a:schemeClr val="bg1"/>
                </a:solidFill>
                <a:latin typeface="+mj-lt"/>
              </a:rPr>
              <a:t> </a:t>
            </a:r>
            <a:endParaRPr lang="vi-VN" sz="5600" dirty="0">
              <a:solidFill>
                <a:schemeClr val="bg1"/>
              </a:solidFill>
              <a:latin typeface="+mj-lt"/>
            </a:endParaRPr>
          </a:p>
        </p:txBody>
      </p:sp>
    </p:spTree>
    <p:extLst>
      <p:ext uri="{BB962C8B-B14F-4D97-AF65-F5344CB8AC3E}">
        <p14:creationId xmlns:p14="http://schemas.microsoft.com/office/powerpoint/2010/main" val="420284732"/>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20000"/>
              </a:lnSpc>
              <a:spcBef>
                <a:spcPts val="0"/>
              </a:spcBef>
            </a:pPr>
            <a:r>
              <a:rPr lang="en-US" sz="5500" u="sng" dirty="0" err="1" smtClean="0">
                <a:solidFill>
                  <a:srgbClr val="FFFF00"/>
                </a:solidFill>
                <a:latin typeface="+mj-lt"/>
              </a:rPr>
              <a:t>Đk</a:t>
            </a:r>
            <a:r>
              <a:rPr lang="en-US" sz="5500" u="sng" dirty="0" smtClean="0">
                <a:solidFill>
                  <a:srgbClr val="FFFF00"/>
                </a:solidFill>
                <a:latin typeface="+mj-lt"/>
              </a:rPr>
              <a:t>:</a:t>
            </a:r>
            <a:r>
              <a:rPr lang="en-US" sz="5500" dirty="0" smtClean="0">
                <a:solidFill>
                  <a:schemeClr val="bg1"/>
                </a:solidFill>
                <a:latin typeface="+mj-lt"/>
              </a:rPr>
              <a:t> </a:t>
            </a:r>
            <a:r>
              <a:rPr lang="en-US" sz="5500" dirty="0" err="1" smtClean="0">
                <a:solidFill>
                  <a:schemeClr val="bg1"/>
                </a:solidFill>
                <a:latin typeface="+mj-lt"/>
              </a:rPr>
              <a:t>Bỏ</a:t>
            </a:r>
            <a:r>
              <a:rPr lang="en-US" sz="5500" dirty="0" smtClean="0">
                <a:solidFill>
                  <a:schemeClr val="bg1"/>
                </a:solidFill>
                <a:latin typeface="+mj-lt"/>
              </a:rPr>
              <a:t> </a:t>
            </a:r>
            <a:r>
              <a:rPr lang="en-US" sz="5500" dirty="0" err="1" smtClean="0">
                <a:solidFill>
                  <a:schemeClr val="bg1"/>
                </a:solidFill>
                <a:latin typeface="+mj-lt"/>
              </a:rPr>
              <a:t>Ngài</a:t>
            </a:r>
            <a:r>
              <a:rPr lang="en-US" sz="5500" dirty="0" smtClean="0">
                <a:solidFill>
                  <a:schemeClr val="bg1"/>
                </a:solidFill>
                <a:latin typeface="+mj-lt"/>
              </a:rPr>
              <a:t> con </a:t>
            </a:r>
            <a:r>
              <a:rPr lang="en-US" sz="5500" dirty="0" err="1" smtClean="0">
                <a:solidFill>
                  <a:schemeClr val="bg1"/>
                </a:solidFill>
                <a:latin typeface="+mj-lt"/>
              </a:rPr>
              <a:t>đi</a:t>
            </a:r>
            <a:r>
              <a:rPr lang="en-US" sz="5500" dirty="0" smtClean="0">
                <a:solidFill>
                  <a:schemeClr val="bg1"/>
                </a:solidFill>
                <a:latin typeface="+mj-lt"/>
              </a:rPr>
              <a:t> </a:t>
            </a:r>
            <a:r>
              <a:rPr lang="en-US" sz="5500" dirty="0" err="1" smtClean="0">
                <a:solidFill>
                  <a:schemeClr val="bg1"/>
                </a:solidFill>
                <a:latin typeface="+mj-lt"/>
              </a:rPr>
              <a:t>với</a:t>
            </a:r>
            <a:r>
              <a:rPr lang="en-US" sz="5500" dirty="0" smtClean="0">
                <a:solidFill>
                  <a:schemeClr val="bg1"/>
                </a:solidFill>
                <a:latin typeface="+mj-lt"/>
              </a:rPr>
              <a:t> </a:t>
            </a:r>
            <a:r>
              <a:rPr lang="en-US" sz="5500" dirty="0" err="1" smtClean="0">
                <a:solidFill>
                  <a:schemeClr val="bg1"/>
                </a:solidFill>
                <a:latin typeface="+mj-lt"/>
              </a:rPr>
              <a:t>ai</a:t>
            </a:r>
            <a:r>
              <a:rPr lang="en-US" sz="5500" dirty="0" smtClean="0">
                <a:solidFill>
                  <a:schemeClr val="bg1"/>
                </a:solidFill>
                <a:latin typeface="+mj-lt"/>
              </a:rPr>
              <a:t>? </a:t>
            </a:r>
            <a:r>
              <a:rPr lang="en-US" sz="5500" dirty="0" err="1" smtClean="0">
                <a:solidFill>
                  <a:schemeClr val="bg1"/>
                </a:solidFill>
                <a:latin typeface="+mj-lt"/>
              </a:rPr>
              <a:t>Vì</a:t>
            </a:r>
            <a:r>
              <a:rPr lang="en-US" sz="5500" dirty="0" smtClean="0">
                <a:solidFill>
                  <a:schemeClr val="bg1"/>
                </a:solidFill>
                <a:latin typeface="+mj-lt"/>
              </a:rPr>
              <a:t> </a:t>
            </a:r>
            <a:r>
              <a:rPr lang="en-US" sz="5500" dirty="0" err="1" smtClean="0">
                <a:solidFill>
                  <a:schemeClr val="bg1"/>
                </a:solidFill>
                <a:latin typeface="+mj-lt"/>
              </a:rPr>
              <a:t>Ngài</a:t>
            </a:r>
            <a:r>
              <a:rPr lang="en-US" sz="5500" dirty="0" smtClean="0">
                <a:solidFill>
                  <a:schemeClr val="bg1"/>
                </a:solidFill>
                <a:latin typeface="+mj-lt"/>
              </a:rPr>
              <a:t> </a:t>
            </a:r>
            <a:r>
              <a:rPr lang="en-US" sz="5500" dirty="0" err="1" smtClean="0">
                <a:solidFill>
                  <a:schemeClr val="bg1"/>
                </a:solidFill>
                <a:latin typeface="+mj-lt"/>
              </a:rPr>
              <a:t>có</a:t>
            </a:r>
            <a:r>
              <a:rPr lang="en-US" sz="5500" dirty="0" smtClean="0">
                <a:solidFill>
                  <a:schemeClr val="bg1"/>
                </a:solidFill>
                <a:latin typeface="+mj-lt"/>
              </a:rPr>
              <a:t> </a:t>
            </a:r>
            <a:r>
              <a:rPr lang="en-US" sz="5500" dirty="0" err="1" smtClean="0">
                <a:solidFill>
                  <a:schemeClr val="bg1"/>
                </a:solidFill>
                <a:latin typeface="+mj-lt"/>
              </a:rPr>
              <a:t>lời</a:t>
            </a:r>
            <a:r>
              <a:rPr lang="en-US" sz="5500" dirty="0" smtClean="0">
                <a:solidFill>
                  <a:schemeClr val="bg1"/>
                </a:solidFill>
                <a:latin typeface="+mj-lt"/>
              </a:rPr>
              <a:t> ban </a:t>
            </a:r>
            <a:r>
              <a:rPr lang="en-US" sz="5500" dirty="0" err="1" smtClean="0">
                <a:solidFill>
                  <a:schemeClr val="bg1"/>
                </a:solidFill>
                <a:latin typeface="+mj-lt"/>
              </a:rPr>
              <a:t>sự</a:t>
            </a:r>
            <a:r>
              <a:rPr lang="en-US" sz="5500" dirty="0" smtClean="0">
                <a:solidFill>
                  <a:schemeClr val="bg1"/>
                </a:solidFill>
                <a:latin typeface="+mj-lt"/>
              </a:rPr>
              <a:t> </a:t>
            </a:r>
            <a:r>
              <a:rPr lang="en-US" sz="5500" dirty="0" err="1" smtClean="0">
                <a:solidFill>
                  <a:schemeClr val="bg1"/>
                </a:solidFill>
                <a:latin typeface="+mj-lt"/>
              </a:rPr>
              <a:t>sống</a:t>
            </a:r>
            <a:r>
              <a:rPr lang="en-US" sz="5500" dirty="0" smtClean="0">
                <a:solidFill>
                  <a:schemeClr val="bg1"/>
                </a:solidFill>
                <a:latin typeface="+mj-lt"/>
              </a:rPr>
              <a:t>. </a:t>
            </a:r>
            <a:r>
              <a:rPr lang="en-US" sz="5500" dirty="0" err="1" smtClean="0">
                <a:solidFill>
                  <a:schemeClr val="bg1"/>
                </a:solidFill>
                <a:latin typeface="+mj-lt"/>
              </a:rPr>
              <a:t>Bỏ</a:t>
            </a:r>
            <a:r>
              <a:rPr lang="en-US" sz="5500" dirty="0" smtClean="0">
                <a:solidFill>
                  <a:schemeClr val="bg1"/>
                </a:solidFill>
                <a:latin typeface="+mj-lt"/>
              </a:rPr>
              <a:t> </a:t>
            </a:r>
            <a:r>
              <a:rPr lang="en-US" sz="5500" dirty="0" err="1" smtClean="0">
                <a:solidFill>
                  <a:schemeClr val="bg1"/>
                </a:solidFill>
                <a:latin typeface="+mj-lt"/>
              </a:rPr>
              <a:t>Ngài</a:t>
            </a:r>
            <a:r>
              <a:rPr lang="en-US" sz="5500" dirty="0" smtClean="0">
                <a:solidFill>
                  <a:schemeClr val="bg1"/>
                </a:solidFill>
                <a:latin typeface="+mj-lt"/>
              </a:rPr>
              <a:t> </a:t>
            </a:r>
            <a:r>
              <a:rPr lang="en-US" sz="5500" dirty="0" err="1" smtClean="0">
                <a:solidFill>
                  <a:schemeClr val="bg1"/>
                </a:solidFill>
                <a:latin typeface="+mj-lt"/>
              </a:rPr>
              <a:t>thân</a:t>
            </a:r>
            <a:r>
              <a:rPr lang="en-US" sz="5500" dirty="0" smtClean="0">
                <a:solidFill>
                  <a:schemeClr val="bg1"/>
                </a:solidFill>
                <a:latin typeface="+mj-lt"/>
              </a:rPr>
              <a:t> con </a:t>
            </a:r>
            <a:r>
              <a:rPr lang="en-US" sz="5500" dirty="0" err="1" smtClean="0">
                <a:solidFill>
                  <a:schemeClr val="bg1"/>
                </a:solidFill>
                <a:latin typeface="+mj-lt"/>
              </a:rPr>
              <a:t>héo</a:t>
            </a:r>
            <a:r>
              <a:rPr lang="en-US" sz="5500" dirty="0" smtClean="0">
                <a:solidFill>
                  <a:schemeClr val="bg1"/>
                </a:solidFill>
                <a:latin typeface="+mj-lt"/>
              </a:rPr>
              <a:t> </a:t>
            </a:r>
            <a:r>
              <a:rPr lang="en-US" sz="5500" dirty="0" err="1" smtClean="0">
                <a:solidFill>
                  <a:schemeClr val="bg1"/>
                </a:solidFill>
                <a:latin typeface="+mj-lt"/>
              </a:rPr>
              <a:t>hon</a:t>
            </a:r>
            <a:r>
              <a:rPr lang="en-US" sz="5500" dirty="0" smtClean="0">
                <a:solidFill>
                  <a:schemeClr val="bg1"/>
                </a:solidFill>
                <a:latin typeface="+mj-lt"/>
              </a:rPr>
              <a:t> </a:t>
            </a:r>
            <a:r>
              <a:rPr lang="en-US" sz="5500" dirty="0" err="1" smtClean="0">
                <a:solidFill>
                  <a:schemeClr val="bg1"/>
                </a:solidFill>
                <a:latin typeface="+mj-lt"/>
              </a:rPr>
              <a:t>đời</a:t>
            </a:r>
            <a:r>
              <a:rPr lang="en-US" sz="5500" dirty="0" smtClean="0">
                <a:solidFill>
                  <a:schemeClr val="bg1"/>
                </a:solidFill>
                <a:latin typeface="+mj-lt"/>
              </a:rPr>
              <a:t> </a:t>
            </a:r>
            <a:r>
              <a:rPr lang="en-US" sz="5500" dirty="0" err="1" smtClean="0">
                <a:solidFill>
                  <a:schemeClr val="bg1"/>
                </a:solidFill>
                <a:latin typeface="+mj-lt"/>
              </a:rPr>
              <a:t>cô</a:t>
            </a:r>
            <a:r>
              <a:rPr lang="en-US" sz="5500" dirty="0" smtClean="0">
                <a:solidFill>
                  <a:schemeClr val="bg1"/>
                </a:solidFill>
                <a:latin typeface="+mj-lt"/>
              </a:rPr>
              <a:t> </a:t>
            </a:r>
            <a:r>
              <a:rPr lang="en-US" sz="5500" dirty="0" err="1" smtClean="0">
                <a:solidFill>
                  <a:schemeClr val="bg1"/>
                </a:solidFill>
                <a:latin typeface="+mj-lt"/>
              </a:rPr>
              <a:t>liêu</a:t>
            </a:r>
            <a:r>
              <a:rPr lang="en-US" sz="5500" dirty="0" smtClean="0">
                <a:solidFill>
                  <a:schemeClr val="bg1"/>
                </a:solidFill>
                <a:latin typeface="+mj-lt"/>
              </a:rPr>
              <a:t> </a:t>
            </a:r>
            <a:r>
              <a:rPr lang="en-US" sz="5500" dirty="0" err="1" smtClean="0">
                <a:solidFill>
                  <a:schemeClr val="bg1"/>
                </a:solidFill>
                <a:latin typeface="+mj-lt"/>
              </a:rPr>
              <a:t>trên</a:t>
            </a:r>
            <a:r>
              <a:rPr lang="en-US" sz="5500" dirty="0" smtClean="0">
                <a:solidFill>
                  <a:schemeClr val="bg1"/>
                </a:solidFill>
                <a:latin typeface="+mj-lt"/>
              </a:rPr>
              <a:t> </a:t>
            </a:r>
            <a:r>
              <a:rPr lang="en-US" sz="5500" dirty="0" err="1" smtClean="0">
                <a:solidFill>
                  <a:schemeClr val="bg1"/>
                </a:solidFill>
                <a:latin typeface="+mj-lt"/>
              </a:rPr>
              <a:t>chốn</a:t>
            </a:r>
            <a:r>
              <a:rPr lang="en-US" sz="5500" dirty="0" smtClean="0">
                <a:solidFill>
                  <a:schemeClr val="bg1"/>
                </a:solidFill>
                <a:latin typeface="+mj-lt"/>
              </a:rPr>
              <a:t> </a:t>
            </a:r>
            <a:r>
              <a:rPr lang="en-US" sz="5500" dirty="0" err="1" smtClean="0">
                <a:solidFill>
                  <a:schemeClr val="bg1"/>
                </a:solidFill>
                <a:latin typeface="+mj-lt"/>
              </a:rPr>
              <a:t>dương</a:t>
            </a:r>
            <a:r>
              <a:rPr lang="en-US" sz="5500" dirty="0" smtClean="0">
                <a:solidFill>
                  <a:schemeClr val="bg1"/>
                </a:solidFill>
                <a:latin typeface="+mj-lt"/>
              </a:rPr>
              <a:t> </a:t>
            </a:r>
            <a:r>
              <a:rPr lang="en-US" sz="5500" dirty="0" err="1" smtClean="0">
                <a:solidFill>
                  <a:schemeClr val="bg1"/>
                </a:solidFill>
                <a:latin typeface="+mj-lt"/>
              </a:rPr>
              <a:t>gian</a:t>
            </a:r>
            <a:r>
              <a:rPr lang="en-US" sz="5500" dirty="0">
                <a:solidFill>
                  <a:schemeClr val="bg1"/>
                </a:solidFill>
                <a:latin typeface="+mj-lt"/>
              </a:rPr>
              <a:t> </a:t>
            </a:r>
            <a:r>
              <a:rPr lang="en-US" sz="5500" dirty="0" smtClean="0">
                <a:solidFill>
                  <a:srgbClr val="FFFF00"/>
                </a:solidFill>
                <a:latin typeface="+mj-lt"/>
              </a:rPr>
              <a:t>…</a:t>
            </a:r>
            <a:endParaRPr lang="vi-VN" sz="5500" dirty="0">
              <a:solidFill>
                <a:srgbClr val="FFFF00"/>
              </a:solidFill>
              <a:latin typeface="+mj-lt"/>
            </a:endParaRPr>
          </a:p>
        </p:txBody>
      </p:sp>
    </p:spTree>
    <p:extLst>
      <p:ext uri="{BB962C8B-B14F-4D97-AF65-F5344CB8AC3E}">
        <p14:creationId xmlns:p14="http://schemas.microsoft.com/office/powerpoint/2010/main" val="2217506358"/>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20000"/>
              </a:lnSpc>
              <a:spcBef>
                <a:spcPts val="0"/>
              </a:spcBef>
            </a:pPr>
            <a:r>
              <a:rPr lang="en-US" sz="5300" u="sng" dirty="0" smtClean="0">
                <a:solidFill>
                  <a:srgbClr val="FFFF00"/>
                </a:solidFill>
                <a:latin typeface="+mj-lt"/>
              </a:rPr>
              <a:t>…:</a:t>
            </a:r>
            <a:r>
              <a:rPr lang="en-US" sz="5300" dirty="0" smtClean="0">
                <a:solidFill>
                  <a:schemeClr val="bg1"/>
                </a:solidFill>
                <a:latin typeface="+mj-lt"/>
              </a:rPr>
              <a:t> </a:t>
            </a:r>
            <a:r>
              <a:rPr lang="en-US" sz="5300" dirty="0" err="1" smtClean="0">
                <a:solidFill>
                  <a:schemeClr val="bg1"/>
                </a:solidFill>
                <a:latin typeface="+mj-lt"/>
              </a:rPr>
              <a:t>Bỏ</a:t>
            </a:r>
            <a:r>
              <a:rPr lang="en-US" sz="5300" dirty="0" smtClean="0">
                <a:solidFill>
                  <a:schemeClr val="bg1"/>
                </a:solidFill>
                <a:latin typeface="+mj-lt"/>
              </a:rPr>
              <a:t> </a:t>
            </a:r>
            <a:r>
              <a:rPr lang="en-US" sz="5300" dirty="0" err="1" smtClean="0">
                <a:solidFill>
                  <a:schemeClr val="bg1"/>
                </a:solidFill>
                <a:latin typeface="+mj-lt"/>
              </a:rPr>
              <a:t>Ngài</a:t>
            </a:r>
            <a:r>
              <a:rPr lang="en-US" sz="5300" dirty="0" smtClean="0">
                <a:solidFill>
                  <a:schemeClr val="bg1"/>
                </a:solidFill>
                <a:latin typeface="+mj-lt"/>
              </a:rPr>
              <a:t> con </a:t>
            </a:r>
            <a:r>
              <a:rPr lang="en-US" sz="5300" dirty="0" err="1" smtClean="0">
                <a:solidFill>
                  <a:schemeClr val="bg1"/>
                </a:solidFill>
                <a:latin typeface="+mj-lt"/>
              </a:rPr>
              <a:t>đi</a:t>
            </a:r>
            <a:r>
              <a:rPr lang="en-US" sz="5300" dirty="0" smtClean="0">
                <a:solidFill>
                  <a:schemeClr val="bg1"/>
                </a:solidFill>
                <a:latin typeface="+mj-lt"/>
              </a:rPr>
              <a:t> </a:t>
            </a:r>
            <a:r>
              <a:rPr lang="en-US" sz="5300" dirty="0" err="1" smtClean="0">
                <a:solidFill>
                  <a:schemeClr val="bg1"/>
                </a:solidFill>
                <a:latin typeface="+mj-lt"/>
              </a:rPr>
              <a:t>với</a:t>
            </a:r>
            <a:r>
              <a:rPr lang="en-US" sz="5300" dirty="0" smtClean="0">
                <a:solidFill>
                  <a:schemeClr val="bg1"/>
                </a:solidFill>
                <a:latin typeface="+mj-lt"/>
              </a:rPr>
              <a:t> </a:t>
            </a:r>
            <a:r>
              <a:rPr lang="en-US" sz="5300" dirty="0" err="1" smtClean="0">
                <a:solidFill>
                  <a:schemeClr val="bg1"/>
                </a:solidFill>
                <a:latin typeface="+mj-lt"/>
              </a:rPr>
              <a:t>ai</a:t>
            </a:r>
            <a:r>
              <a:rPr lang="en-US" sz="5300" dirty="0" smtClean="0">
                <a:solidFill>
                  <a:schemeClr val="bg1"/>
                </a:solidFill>
                <a:latin typeface="+mj-lt"/>
              </a:rPr>
              <a:t>? </a:t>
            </a:r>
            <a:r>
              <a:rPr lang="en-US" sz="5300" dirty="0" err="1" smtClean="0">
                <a:solidFill>
                  <a:schemeClr val="bg1"/>
                </a:solidFill>
                <a:latin typeface="+mj-lt"/>
              </a:rPr>
              <a:t>Đườn</a:t>
            </a:r>
            <a:r>
              <a:rPr lang="en-US" sz="5300" dirty="0" err="1" smtClean="0">
                <a:solidFill>
                  <a:schemeClr val="bg1"/>
                </a:solidFill>
                <a:latin typeface="+mj-lt"/>
              </a:rPr>
              <a:t>g</a:t>
            </a:r>
            <a:r>
              <a:rPr lang="en-US" sz="5300" dirty="0" smtClean="0">
                <a:solidFill>
                  <a:schemeClr val="bg1"/>
                </a:solidFill>
                <a:latin typeface="+mj-lt"/>
              </a:rPr>
              <a:t> </a:t>
            </a:r>
            <a:r>
              <a:rPr lang="en-US" sz="5300" dirty="0" err="1" smtClean="0">
                <a:solidFill>
                  <a:schemeClr val="bg1"/>
                </a:solidFill>
                <a:latin typeface="+mj-lt"/>
              </a:rPr>
              <a:t>xa</a:t>
            </a:r>
            <a:r>
              <a:rPr lang="en-US" sz="5300" dirty="0" smtClean="0">
                <a:solidFill>
                  <a:schemeClr val="bg1"/>
                </a:solidFill>
                <a:latin typeface="+mj-lt"/>
              </a:rPr>
              <a:t> </a:t>
            </a:r>
            <a:r>
              <a:rPr lang="en-US" sz="5300" dirty="0" err="1" smtClean="0">
                <a:solidFill>
                  <a:schemeClr val="bg1"/>
                </a:solidFill>
                <a:latin typeface="+mj-lt"/>
              </a:rPr>
              <a:t>lắc</a:t>
            </a:r>
            <a:r>
              <a:rPr lang="en-US" sz="5300" dirty="0" smtClean="0">
                <a:solidFill>
                  <a:schemeClr val="bg1"/>
                </a:solidFill>
                <a:latin typeface="+mj-lt"/>
              </a:rPr>
              <a:t> </a:t>
            </a:r>
            <a:r>
              <a:rPr lang="en-US" sz="5300" dirty="0" err="1" smtClean="0">
                <a:solidFill>
                  <a:schemeClr val="bg1"/>
                </a:solidFill>
                <a:latin typeface="+mj-lt"/>
              </a:rPr>
              <a:t>tương</a:t>
            </a:r>
            <a:r>
              <a:rPr lang="en-US" sz="5300" dirty="0" smtClean="0">
                <a:solidFill>
                  <a:schemeClr val="bg1"/>
                </a:solidFill>
                <a:latin typeface="+mj-lt"/>
              </a:rPr>
              <a:t> </a:t>
            </a:r>
            <a:r>
              <a:rPr lang="en-US" sz="5300" dirty="0" err="1" smtClean="0">
                <a:solidFill>
                  <a:schemeClr val="bg1"/>
                </a:solidFill>
                <a:latin typeface="+mj-lt"/>
              </a:rPr>
              <a:t>lai</a:t>
            </a:r>
            <a:r>
              <a:rPr lang="en-US" sz="5300" dirty="0" smtClean="0">
                <a:solidFill>
                  <a:schemeClr val="bg1"/>
                </a:solidFill>
                <a:latin typeface="+mj-lt"/>
              </a:rPr>
              <a:t> </a:t>
            </a:r>
            <a:r>
              <a:rPr lang="en-US" sz="5300" dirty="0" err="1" smtClean="0">
                <a:solidFill>
                  <a:schemeClr val="bg1"/>
                </a:solidFill>
                <a:latin typeface="+mj-lt"/>
              </a:rPr>
              <a:t>mịt</a:t>
            </a:r>
            <a:r>
              <a:rPr lang="en-US" sz="5300" dirty="0" smtClean="0">
                <a:solidFill>
                  <a:schemeClr val="bg1"/>
                </a:solidFill>
                <a:latin typeface="+mj-lt"/>
              </a:rPr>
              <a:t> </a:t>
            </a:r>
            <a:r>
              <a:rPr lang="en-US" sz="5300" dirty="0" err="1" smtClean="0">
                <a:solidFill>
                  <a:schemeClr val="bg1"/>
                </a:solidFill>
                <a:latin typeface="+mj-lt"/>
              </a:rPr>
              <a:t>mờ</a:t>
            </a:r>
            <a:r>
              <a:rPr lang="en-US" sz="5300" dirty="0" smtClean="0">
                <a:solidFill>
                  <a:schemeClr val="bg1"/>
                </a:solidFill>
                <a:latin typeface="+mj-lt"/>
              </a:rPr>
              <a:t>. </a:t>
            </a:r>
            <a:r>
              <a:rPr lang="en-US" sz="5300" dirty="0" err="1" smtClean="0">
                <a:solidFill>
                  <a:schemeClr val="bg1"/>
                </a:solidFill>
                <a:latin typeface="+mj-lt"/>
              </a:rPr>
              <a:t>Nào</a:t>
            </a:r>
            <a:r>
              <a:rPr lang="en-US" sz="5300" dirty="0" smtClean="0">
                <a:solidFill>
                  <a:schemeClr val="bg1"/>
                </a:solidFill>
                <a:latin typeface="+mj-lt"/>
              </a:rPr>
              <a:t> </a:t>
            </a:r>
            <a:r>
              <a:rPr lang="en-US" sz="5300" dirty="0" err="1" smtClean="0">
                <a:solidFill>
                  <a:schemeClr val="bg1"/>
                </a:solidFill>
                <a:latin typeface="+mj-lt"/>
              </a:rPr>
              <a:t>ai</a:t>
            </a:r>
            <a:r>
              <a:rPr lang="en-US" sz="5300" dirty="0" smtClean="0">
                <a:solidFill>
                  <a:schemeClr val="bg1"/>
                </a:solidFill>
                <a:latin typeface="+mj-lt"/>
              </a:rPr>
              <a:t> </a:t>
            </a:r>
            <a:r>
              <a:rPr lang="en-US" sz="5300" dirty="0" err="1" smtClean="0">
                <a:solidFill>
                  <a:schemeClr val="bg1"/>
                </a:solidFill>
                <a:latin typeface="+mj-lt"/>
              </a:rPr>
              <a:t>dẫn</a:t>
            </a:r>
            <a:r>
              <a:rPr lang="en-US" sz="5300" dirty="0" smtClean="0">
                <a:solidFill>
                  <a:schemeClr val="bg1"/>
                </a:solidFill>
                <a:latin typeface="+mj-lt"/>
              </a:rPr>
              <a:t> con </a:t>
            </a:r>
            <a:r>
              <a:rPr lang="en-US" sz="5300" dirty="0" err="1" smtClean="0">
                <a:solidFill>
                  <a:schemeClr val="bg1"/>
                </a:solidFill>
                <a:latin typeface="+mj-lt"/>
              </a:rPr>
              <a:t>trên</a:t>
            </a:r>
            <a:r>
              <a:rPr lang="en-US" sz="5300" dirty="0" smtClean="0">
                <a:solidFill>
                  <a:schemeClr val="bg1"/>
                </a:solidFill>
                <a:latin typeface="+mj-lt"/>
              </a:rPr>
              <a:t> </a:t>
            </a:r>
            <a:r>
              <a:rPr lang="en-US" sz="5300" dirty="0" err="1" smtClean="0">
                <a:solidFill>
                  <a:schemeClr val="bg1"/>
                </a:solidFill>
                <a:latin typeface="+mj-lt"/>
              </a:rPr>
              <a:t>đường</a:t>
            </a:r>
            <a:r>
              <a:rPr lang="en-US" sz="5300" dirty="0" smtClean="0">
                <a:solidFill>
                  <a:schemeClr val="bg1"/>
                </a:solidFill>
                <a:latin typeface="+mj-lt"/>
              </a:rPr>
              <a:t> </a:t>
            </a:r>
            <a:r>
              <a:rPr lang="en-US" sz="5300" dirty="0" err="1" smtClean="0">
                <a:solidFill>
                  <a:schemeClr val="bg1"/>
                </a:solidFill>
                <a:latin typeface="+mj-lt"/>
              </a:rPr>
              <a:t>dài</a:t>
            </a:r>
            <a:r>
              <a:rPr lang="en-US" sz="5300" dirty="0" smtClean="0">
                <a:solidFill>
                  <a:schemeClr val="bg1"/>
                </a:solidFill>
                <a:latin typeface="+mj-lt"/>
              </a:rPr>
              <a:t> </a:t>
            </a:r>
            <a:r>
              <a:rPr lang="en-US" sz="5300" dirty="0" err="1" smtClean="0">
                <a:solidFill>
                  <a:schemeClr val="bg1"/>
                </a:solidFill>
                <a:latin typeface="+mj-lt"/>
              </a:rPr>
              <a:t>bỏ</a:t>
            </a:r>
            <a:r>
              <a:rPr lang="en-US" sz="5300" dirty="0" smtClean="0">
                <a:solidFill>
                  <a:schemeClr val="bg1"/>
                </a:solidFill>
                <a:latin typeface="+mj-lt"/>
              </a:rPr>
              <a:t> </a:t>
            </a:r>
            <a:r>
              <a:rPr lang="en-US" sz="5300" dirty="0" err="1" smtClean="0">
                <a:solidFill>
                  <a:schemeClr val="bg1"/>
                </a:solidFill>
                <a:latin typeface="+mj-lt"/>
              </a:rPr>
              <a:t>Ngài</a:t>
            </a:r>
            <a:r>
              <a:rPr lang="en-US" sz="5300" dirty="0" smtClean="0">
                <a:solidFill>
                  <a:schemeClr val="bg1"/>
                </a:solidFill>
                <a:latin typeface="+mj-lt"/>
              </a:rPr>
              <a:t> con </a:t>
            </a:r>
            <a:r>
              <a:rPr lang="en-US" sz="5300" dirty="0" err="1" smtClean="0">
                <a:solidFill>
                  <a:schemeClr val="bg1"/>
                </a:solidFill>
                <a:latin typeface="+mj-lt"/>
              </a:rPr>
              <a:t>đi</a:t>
            </a:r>
            <a:r>
              <a:rPr lang="en-US" sz="5300" dirty="0" smtClean="0">
                <a:solidFill>
                  <a:schemeClr val="bg1"/>
                </a:solidFill>
                <a:latin typeface="+mj-lt"/>
              </a:rPr>
              <a:t> </a:t>
            </a:r>
            <a:r>
              <a:rPr lang="en-US" sz="5300" dirty="0" err="1" smtClean="0">
                <a:solidFill>
                  <a:schemeClr val="bg1"/>
                </a:solidFill>
                <a:latin typeface="+mj-lt"/>
              </a:rPr>
              <a:t>với</a:t>
            </a:r>
            <a:r>
              <a:rPr lang="en-US" sz="5300" dirty="0" smtClean="0">
                <a:solidFill>
                  <a:schemeClr val="bg1"/>
                </a:solidFill>
                <a:latin typeface="+mj-lt"/>
              </a:rPr>
              <a:t> </a:t>
            </a:r>
            <a:r>
              <a:rPr lang="en-US" sz="5300" dirty="0" err="1" smtClean="0">
                <a:solidFill>
                  <a:schemeClr val="bg1"/>
                </a:solidFill>
                <a:latin typeface="+mj-lt"/>
              </a:rPr>
              <a:t>ai</a:t>
            </a:r>
            <a:r>
              <a:rPr lang="en-US" sz="5300" dirty="0" smtClean="0">
                <a:solidFill>
                  <a:schemeClr val="bg1"/>
                </a:solidFill>
                <a:latin typeface="+mj-lt"/>
              </a:rPr>
              <a:t>?</a:t>
            </a:r>
            <a:endParaRPr lang="vi-VN" sz="5300" dirty="0">
              <a:solidFill>
                <a:srgbClr val="FFFF00"/>
              </a:solidFill>
              <a:latin typeface="+mj-lt"/>
            </a:endParaRPr>
          </a:p>
        </p:txBody>
      </p:sp>
    </p:spTree>
    <p:extLst>
      <p:ext uri="{BB962C8B-B14F-4D97-AF65-F5344CB8AC3E}">
        <p14:creationId xmlns:p14="http://schemas.microsoft.com/office/powerpoint/2010/main" val="1132330004"/>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chor="t" anchorCtr="0">
            <a:normAutofit/>
          </a:bodyPr>
          <a:lstStyle/>
          <a:p>
            <a:pPr>
              <a:lnSpc>
                <a:spcPct val="130000"/>
              </a:lnSpc>
            </a:pPr>
            <a:r>
              <a:rPr lang="en-US" sz="6000" b="0" u="sng" dirty="0" err="1" smtClean="0">
                <a:solidFill>
                  <a:srgbClr val="FFFF00"/>
                </a:solidFill>
                <a:effectLst/>
                <a:latin typeface="+mj-lt"/>
              </a:rPr>
              <a:t>Ca</a:t>
            </a:r>
            <a:r>
              <a:rPr lang="en-US" sz="6000" b="0" u="sng" dirty="0" smtClean="0">
                <a:solidFill>
                  <a:srgbClr val="FFFF00"/>
                </a:solidFill>
                <a:effectLst/>
                <a:latin typeface="+mj-lt"/>
              </a:rPr>
              <a:t> </a:t>
            </a:r>
            <a:r>
              <a:rPr lang="en-US" sz="6000" b="0" u="sng" dirty="0" err="1">
                <a:solidFill>
                  <a:srgbClr val="FFFF00"/>
                </a:solidFill>
                <a:effectLst/>
                <a:latin typeface="+mj-lt"/>
              </a:rPr>
              <a:t>Nhập</a:t>
            </a:r>
            <a:r>
              <a:rPr lang="en-US" sz="6000" b="0" u="sng" dirty="0">
                <a:solidFill>
                  <a:srgbClr val="FFFF00"/>
                </a:solidFill>
                <a:effectLst/>
                <a:latin typeface="+mj-lt"/>
              </a:rPr>
              <a:t> </a:t>
            </a:r>
            <a:r>
              <a:rPr lang="en-US" sz="6000" b="0" u="sng" dirty="0" err="1">
                <a:solidFill>
                  <a:srgbClr val="FFFF00"/>
                </a:solidFill>
                <a:effectLst/>
                <a:latin typeface="+mj-lt"/>
              </a:rPr>
              <a:t>Lễ</a:t>
            </a:r>
            <a:r>
              <a:rPr lang="en-US" sz="8000" b="0" dirty="0">
                <a:solidFill>
                  <a:srgbClr val="FFFF00"/>
                </a:solidFill>
                <a:effectLst/>
                <a:latin typeface="+mj-lt"/>
              </a:rPr>
              <a:t/>
            </a:r>
            <a:br>
              <a:rPr lang="en-US" sz="8000" b="0" dirty="0">
                <a:solidFill>
                  <a:srgbClr val="FFFF00"/>
                </a:solidFill>
                <a:effectLst/>
                <a:latin typeface="+mj-lt"/>
              </a:rPr>
            </a:br>
            <a:r>
              <a:rPr lang="en-US" sz="8000" dirty="0" err="1" smtClean="0">
                <a:solidFill>
                  <a:srgbClr val="FFFF00"/>
                </a:solidFill>
              </a:rPr>
              <a:t>Về</a:t>
            </a:r>
            <a:r>
              <a:rPr lang="en-US" sz="8000" dirty="0" smtClean="0">
                <a:solidFill>
                  <a:srgbClr val="FFFF00"/>
                </a:solidFill>
              </a:rPr>
              <a:t> </a:t>
            </a:r>
            <a:r>
              <a:rPr lang="en-US" sz="8000" dirty="0" err="1" smtClean="0">
                <a:solidFill>
                  <a:srgbClr val="FFFF00"/>
                </a:solidFill>
              </a:rPr>
              <a:t>Nơi</a:t>
            </a:r>
            <a:r>
              <a:rPr lang="en-US" sz="8000" dirty="0" smtClean="0">
                <a:solidFill>
                  <a:srgbClr val="FFFF00"/>
                </a:solidFill>
              </a:rPr>
              <a:t> </a:t>
            </a:r>
            <a:r>
              <a:rPr lang="en-US" sz="8000" dirty="0" err="1" smtClean="0">
                <a:solidFill>
                  <a:srgbClr val="FFFF00"/>
                </a:solidFill>
              </a:rPr>
              <a:t>Đây</a:t>
            </a:r>
            <a:r>
              <a:rPr lang="en-US" sz="8000" dirty="0" smtClean="0">
                <a:solidFill>
                  <a:srgbClr val="FFFF00"/>
                </a:solidFill>
              </a:rPr>
              <a:t/>
            </a:r>
            <a:br>
              <a:rPr lang="en-US" sz="8000" dirty="0" smtClean="0">
                <a:solidFill>
                  <a:srgbClr val="FFFF00"/>
                </a:solidFill>
              </a:rPr>
            </a:br>
            <a:r>
              <a:rPr lang="en-US" sz="6000" dirty="0" smtClean="0">
                <a:solidFill>
                  <a:schemeClr val="bg1"/>
                </a:solidFill>
              </a:rPr>
              <a:t>Lm. </a:t>
            </a:r>
            <a:r>
              <a:rPr lang="en-US" sz="6000" i="1" dirty="0" err="1" smtClean="0">
                <a:solidFill>
                  <a:schemeClr val="bg1"/>
                </a:solidFill>
              </a:rPr>
              <a:t>Nguyễn</a:t>
            </a:r>
            <a:r>
              <a:rPr lang="en-US" sz="6000" i="1" dirty="0" smtClean="0">
                <a:solidFill>
                  <a:schemeClr val="bg1"/>
                </a:solidFill>
              </a:rPr>
              <a:t> </a:t>
            </a:r>
            <a:r>
              <a:rPr lang="en-US" sz="6000" i="1" dirty="0" err="1" smtClean="0">
                <a:solidFill>
                  <a:schemeClr val="bg1"/>
                </a:solidFill>
              </a:rPr>
              <a:t>Duy</a:t>
            </a:r>
            <a:endParaRPr lang="en-US" sz="6000" b="0" i="1" dirty="0">
              <a:solidFill>
                <a:schemeClr val="bg1"/>
              </a:solidFill>
              <a:effectLst/>
            </a:endParaRPr>
          </a:p>
        </p:txBody>
      </p:sp>
      <p:pic>
        <p:nvPicPr>
          <p:cNvPr id="3" name="Picture 2">
            <a:extLst>
              <a:ext uri="{FF2B5EF4-FFF2-40B4-BE49-F238E27FC236}">
                <a16:creationId xmlns:a16="http://schemas.microsoft.com/office/drawing/2014/main" xmlns="" id="{7313049C-C6D3-345F-114F-D6545362C39F}"/>
              </a:ext>
            </a:extLst>
          </p:cNvPr>
          <p:cNvPicPr>
            <a:picLocks noChangeAspect="1"/>
          </p:cNvPicPr>
          <p:nvPr/>
        </p:nvPicPr>
        <p:blipFill>
          <a:blip r:embed="rId2"/>
          <a:stretch>
            <a:fillRect/>
          </a:stretch>
        </p:blipFill>
        <p:spPr>
          <a:xfrm>
            <a:off x="1600200" y="4032802"/>
            <a:ext cx="6781800" cy="1000901"/>
          </a:xfrm>
          <a:prstGeom prst="rect">
            <a:avLst/>
          </a:prstGeom>
        </p:spPr>
      </p:pic>
    </p:spTree>
    <p:extLst>
      <p:ext uri="{BB962C8B-B14F-4D97-AF65-F5344CB8AC3E}">
        <p14:creationId xmlns:p14="http://schemas.microsoft.com/office/powerpoint/2010/main" val="21030429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20000"/>
              </a:lnSpc>
              <a:spcBef>
                <a:spcPts val="0"/>
              </a:spcBef>
            </a:pPr>
            <a:r>
              <a:rPr lang="en-US" sz="5600" u="sng" dirty="0" smtClean="0">
                <a:solidFill>
                  <a:srgbClr val="FFFF00"/>
                </a:solidFill>
                <a:latin typeface="+mj-lt"/>
              </a:rPr>
              <a:t>T</a:t>
            </a:r>
            <a:r>
              <a:rPr lang="en-US" sz="5600" b="0" u="sng" dirty="0" smtClean="0">
                <a:solidFill>
                  <a:srgbClr val="FFFF00"/>
                </a:solidFill>
                <a:effectLst/>
                <a:latin typeface="+mj-lt"/>
              </a:rPr>
              <a:t>k3</a:t>
            </a:r>
            <a:r>
              <a:rPr lang="vi-VN" sz="5600" b="0" u="sng" dirty="0" smtClean="0">
                <a:solidFill>
                  <a:srgbClr val="FFFF00"/>
                </a:solidFill>
                <a:effectLst/>
                <a:latin typeface="+mj-lt"/>
              </a:rPr>
              <a:t>:</a:t>
            </a:r>
            <a:r>
              <a:rPr lang="en-US" sz="5600" dirty="0" smtClean="0">
                <a:solidFill>
                  <a:schemeClr val="bg1"/>
                </a:solidFill>
                <a:latin typeface="+mj-lt"/>
              </a:rPr>
              <a:t> </a:t>
            </a:r>
            <a:r>
              <a:rPr lang="en-US" sz="5600" dirty="0" err="1" smtClean="0">
                <a:solidFill>
                  <a:schemeClr val="bg1"/>
                </a:solidFill>
                <a:latin typeface="+mj-lt"/>
              </a:rPr>
              <a:t>Ngàn</a:t>
            </a:r>
            <a:r>
              <a:rPr lang="en-US" sz="5600" dirty="0" smtClean="0">
                <a:solidFill>
                  <a:schemeClr val="bg1"/>
                </a:solidFill>
                <a:latin typeface="+mj-lt"/>
              </a:rPr>
              <a:t> </a:t>
            </a:r>
            <a:r>
              <a:rPr lang="en-US" sz="5600" dirty="0" err="1" smtClean="0">
                <a:solidFill>
                  <a:schemeClr val="bg1"/>
                </a:solidFill>
                <a:latin typeface="+mj-lt"/>
              </a:rPr>
              <a:t>đời</a:t>
            </a:r>
            <a:r>
              <a:rPr lang="en-US" sz="5600" dirty="0" smtClean="0">
                <a:solidFill>
                  <a:schemeClr val="bg1"/>
                </a:solidFill>
                <a:latin typeface="+mj-lt"/>
              </a:rPr>
              <a:t> con </a:t>
            </a:r>
            <a:r>
              <a:rPr lang="en-US" sz="5600" dirty="0" err="1" smtClean="0">
                <a:solidFill>
                  <a:schemeClr val="bg1"/>
                </a:solidFill>
                <a:latin typeface="+mj-lt"/>
              </a:rPr>
              <a:t>vẫn</a:t>
            </a:r>
            <a:r>
              <a:rPr lang="en-US" sz="5600" dirty="0" smtClean="0">
                <a:solidFill>
                  <a:schemeClr val="bg1"/>
                </a:solidFill>
                <a:latin typeface="+mj-lt"/>
              </a:rPr>
              <a:t> tin </a:t>
            </a:r>
            <a:r>
              <a:rPr lang="en-US" sz="5600" dirty="0" err="1" smtClean="0">
                <a:solidFill>
                  <a:schemeClr val="bg1"/>
                </a:solidFill>
                <a:latin typeface="+mj-lt"/>
              </a:rPr>
              <a:t>luôn</a:t>
            </a:r>
            <a:r>
              <a:rPr lang="en-US" sz="5600" dirty="0" smtClean="0">
                <a:solidFill>
                  <a:schemeClr val="bg1"/>
                </a:solidFill>
                <a:latin typeface="+mj-lt"/>
              </a:rPr>
              <a:t> </a:t>
            </a:r>
            <a:r>
              <a:rPr lang="en-US" sz="5600" dirty="0" err="1" smtClean="0">
                <a:solidFill>
                  <a:schemeClr val="bg1"/>
                </a:solidFill>
                <a:latin typeface="+mj-lt"/>
              </a:rPr>
              <a:t>Ngài</a:t>
            </a:r>
            <a:r>
              <a:rPr lang="en-US" sz="5600" dirty="0" smtClean="0">
                <a:solidFill>
                  <a:schemeClr val="bg1"/>
                </a:solidFill>
                <a:latin typeface="+mj-lt"/>
              </a:rPr>
              <a:t> </a:t>
            </a:r>
            <a:r>
              <a:rPr lang="en-US" sz="5600" dirty="0" err="1" smtClean="0">
                <a:solidFill>
                  <a:schemeClr val="bg1"/>
                </a:solidFill>
                <a:latin typeface="+mj-lt"/>
              </a:rPr>
              <a:t>trung</a:t>
            </a:r>
            <a:r>
              <a:rPr lang="en-US" sz="5600" dirty="0" smtClean="0">
                <a:solidFill>
                  <a:schemeClr val="bg1"/>
                </a:solidFill>
                <a:latin typeface="+mj-lt"/>
              </a:rPr>
              <a:t> </a:t>
            </a:r>
            <a:r>
              <a:rPr lang="en-US" sz="5600" dirty="0" err="1" smtClean="0">
                <a:solidFill>
                  <a:schemeClr val="bg1"/>
                </a:solidFill>
                <a:latin typeface="+mj-lt"/>
              </a:rPr>
              <a:t>tín</a:t>
            </a:r>
            <a:r>
              <a:rPr lang="en-US" sz="5600" dirty="0" smtClean="0">
                <a:solidFill>
                  <a:schemeClr val="bg1"/>
                </a:solidFill>
                <a:latin typeface="+mj-lt"/>
              </a:rPr>
              <a:t> </a:t>
            </a:r>
            <a:r>
              <a:rPr lang="en-US" sz="5600" dirty="0" err="1" smtClean="0">
                <a:solidFill>
                  <a:schemeClr val="bg1"/>
                </a:solidFill>
                <a:latin typeface="+mj-lt"/>
              </a:rPr>
              <a:t>rất</a:t>
            </a:r>
            <a:r>
              <a:rPr lang="en-US" sz="5600" dirty="0" smtClean="0">
                <a:solidFill>
                  <a:schemeClr val="bg1"/>
                </a:solidFill>
                <a:latin typeface="+mj-lt"/>
              </a:rPr>
              <a:t> </a:t>
            </a:r>
            <a:r>
              <a:rPr lang="en-US" sz="5600" dirty="0" err="1" smtClean="0">
                <a:solidFill>
                  <a:schemeClr val="bg1"/>
                </a:solidFill>
                <a:latin typeface="+mj-lt"/>
              </a:rPr>
              <a:t>mực</a:t>
            </a:r>
            <a:r>
              <a:rPr lang="en-US" sz="5600" dirty="0" smtClean="0">
                <a:solidFill>
                  <a:schemeClr val="bg1"/>
                </a:solidFill>
                <a:latin typeface="+mj-lt"/>
              </a:rPr>
              <a:t> </a:t>
            </a:r>
            <a:r>
              <a:rPr lang="en-US" sz="5600" dirty="0" err="1" smtClean="0">
                <a:solidFill>
                  <a:schemeClr val="bg1"/>
                </a:solidFill>
                <a:latin typeface="+mj-lt"/>
              </a:rPr>
              <a:t>từ</a:t>
            </a:r>
            <a:r>
              <a:rPr lang="en-US" sz="5600" dirty="0" smtClean="0">
                <a:solidFill>
                  <a:schemeClr val="bg1"/>
                </a:solidFill>
                <a:latin typeface="+mj-lt"/>
              </a:rPr>
              <a:t> </a:t>
            </a:r>
            <a:r>
              <a:rPr lang="en-US" sz="5600" dirty="0" err="1" smtClean="0">
                <a:solidFill>
                  <a:schemeClr val="bg1"/>
                </a:solidFill>
                <a:latin typeface="+mj-lt"/>
              </a:rPr>
              <a:t>nhân</a:t>
            </a:r>
            <a:r>
              <a:rPr lang="en-US" sz="5600" dirty="0" smtClean="0">
                <a:solidFill>
                  <a:schemeClr val="bg1"/>
                </a:solidFill>
                <a:latin typeface="+mj-lt"/>
              </a:rPr>
              <a:t>. </a:t>
            </a:r>
            <a:r>
              <a:rPr lang="en-US" sz="5600" dirty="0" err="1" smtClean="0">
                <a:solidFill>
                  <a:schemeClr val="bg1"/>
                </a:solidFill>
                <a:latin typeface="+mj-lt"/>
              </a:rPr>
              <a:t>Nào</a:t>
            </a:r>
            <a:r>
              <a:rPr lang="en-US" sz="5600" dirty="0" smtClean="0">
                <a:solidFill>
                  <a:schemeClr val="bg1"/>
                </a:solidFill>
                <a:latin typeface="+mj-lt"/>
              </a:rPr>
              <a:t> </a:t>
            </a:r>
            <a:r>
              <a:rPr lang="en-US" sz="5600" dirty="0" err="1" smtClean="0">
                <a:solidFill>
                  <a:schemeClr val="bg1"/>
                </a:solidFill>
                <a:latin typeface="+mj-lt"/>
              </a:rPr>
              <a:t>đâu</a:t>
            </a:r>
            <a:r>
              <a:rPr lang="en-US" sz="5600" dirty="0" smtClean="0">
                <a:solidFill>
                  <a:schemeClr val="bg1"/>
                </a:solidFill>
                <a:latin typeface="+mj-lt"/>
              </a:rPr>
              <a:t> </a:t>
            </a:r>
            <a:r>
              <a:rPr lang="en-US" sz="5600" dirty="0" err="1" smtClean="0">
                <a:solidFill>
                  <a:schemeClr val="bg1"/>
                </a:solidFill>
                <a:latin typeface="+mj-lt"/>
              </a:rPr>
              <a:t>Ngài</a:t>
            </a:r>
            <a:r>
              <a:rPr lang="en-US" sz="5600" dirty="0" smtClean="0">
                <a:solidFill>
                  <a:schemeClr val="bg1"/>
                </a:solidFill>
                <a:latin typeface="+mj-lt"/>
              </a:rPr>
              <a:t> </a:t>
            </a:r>
            <a:r>
              <a:rPr lang="en-US" sz="5600" dirty="0" err="1" smtClean="0">
                <a:solidFill>
                  <a:schemeClr val="bg1"/>
                </a:solidFill>
                <a:latin typeface="+mj-lt"/>
              </a:rPr>
              <a:t>nỡ</a:t>
            </a:r>
            <a:r>
              <a:rPr lang="en-US" sz="5600" dirty="0" smtClean="0">
                <a:solidFill>
                  <a:schemeClr val="bg1"/>
                </a:solidFill>
                <a:latin typeface="+mj-lt"/>
              </a:rPr>
              <a:t> </a:t>
            </a:r>
            <a:r>
              <a:rPr lang="en-US" sz="5600" dirty="0" err="1" smtClean="0">
                <a:solidFill>
                  <a:schemeClr val="bg1"/>
                </a:solidFill>
                <a:latin typeface="+mj-lt"/>
              </a:rPr>
              <a:t>quên</a:t>
            </a:r>
            <a:r>
              <a:rPr lang="en-US" sz="5600" dirty="0" smtClean="0">
                <a:solidFill>
                  <a:schemeClr val="bg1"/>
                </a:solidFill>
                <a:latin typeface="+mj-lt"/>
              </a:rPr>
              <a:t> con </a:t>
            </a:r>
            <a:r>
              <a:rPr lang="en-US" sz="5600" dirty="0" err="1" smtClean="0">
                <a:solidFill>
                  <a:schemeClr val="bg1"/>
                </a:solidFill>
                <a:latin typeface="+mj-lt"/>
              </a:rPr>
              <a:t>hằng</a:t>
            </a:r>
            <a:r>
              <a:rPr lang="en-US" sz="5600" dirty="0" smtClean="0">
                <a:solidFill>
                  <a:schemeClr val="bg1"/>
                </a:solidFill>
                <a:latin typeface="+mj-lt"/>
              </a:rPr>
              <a:t> </a:t>
            </a:r>
            <a:r>
              <a:rPr lang="en-US" sz="5600" dirty="0" err="1" smtClean="0">
                <a:solidFill>
                  <a:schemeClr val="bg1"/>
                </a:solidFill>
                <a:latin typeface="+mj-lt"/>
              </a:rPr>
              <a:t>đưa</a:t>
            </a:r>
            <a:r>
              <a:rPr lang="en-US" sz="5600" dirty="0" smtClean="0">
                <a:solidFill>
                  <a:schemeClr val="bg1"/>
                </a:solidFill>
                <a:latin typeface="+mj-lt"/>
              </a:rPr>
              <a:t> </a:t>
            </a:r>
            <a:r>
              <a:rPr lang="en-US" sz="5600" dirty="0" err="1" smtClean="0">
                <a:solidFill>
                  <a:schemeClr val="bg1"/>
                </a:solidFill>
                <a:latin typeface="+mj-lt"/>
              </a:rPr>
              <a:t>lối</a:t>
            </a:r>
            <a:r>
              <a:rPr lang="en-US" sz="5600" dirty="0" smtClean="0">
                <a:solidFill>
                  <a:schemeClr val="bg1"/>
                </a:solidFill>
                <a:latin typeface="+mj-lt"/>
              </a:rPr>
              <a:t> </a:t>
            </a:r>
            <a:r>
              <a:rPr lang="en-US" sz="5600" dirty="0" err="1" smtClean="0">
                <a:solidFill>
                  <a:schemeClr val="bg1"/>
                </a:solidFill>
                <a:latin typeface="+mj-lt"/>
              </a:rPr>
              <a:t>dẫn</a:t>
            </a:r>
            <a:r>
              <a:rPr lang="en-US" sz="5600" dirty="0" smtClean="0">
                <a:solidFill>
                  <a:schemeClr val="bg1"/>
                </a:solidFill>
                <a:latin typeface="+mj-lt"/>
              </a:rPr>
              <a:t> </a:t>
            </a:r>
            <a:r>
              <a:rPr lang="en-US" sz="5600" dirty="0" err="1" smtClean="0">
                <a:solidFill>
                  <a:schemeClr val="bg1"/>
                </a:solidFill>
                <a:latin typeface="+mj-lt"/>
              </a:rPr>
              <a:t>theo</a:t>
            </a:r>
            <a:r>
              <a:rPr lang="en-US" sz="5600" dirty="0" smtClean="0">
                <a:solidFill>
                  <a:schemeClr val="bg1"/>
                </a:solidFill>
                <a:latin typeface="+mj-lt"/>
              </a:rPr>
              <a:t> </a:t>
            </a:r>
            <a:r>
              <a:rPr lang="en-US" sz="5600" dirty="0" err="1" smtClean="0">
                <a:solidFill>
                  <a:schemeClr val="bg1"/>
                </a:solidFill>
                <a:latin typeface="+mj-lt"/>
              </a:rPr>
              <a:t>đường</a:t>
            </a:r>
            <a:r>
              <a:rPr lang="en-US" sz="5600" dirty="0" smtClean="0">
                <a:solidFill>
                  <a:schemeClr val="bg1"/>
                </a:solidFill>
                <a:latin typeface="+mj-lt"/>
              </a:rPr>
              <a:t> </a:t>
            </a:r>
            <a:r>
              <a:rPr lang="en-US" sz="5600" dirty="0" err="1" smtClean="0">
                <a:solidFill>
                  <a:schemeClr val="bg1"/>
                </a:solidFill>
                <a:latin typeface="+mj-lt"/>
              </a:rPr>
              <a:t>ngay</a:t>
            </a:r>
            <a:r>
              <a:rPr lang="en-US" sz="5600" dirty="0" smtClean="0">
                <a:solidFill>
                  <a:srgbClr val="FFFF00"/>
                </a:solidFill>
                <a:latin typeface="+mj-lt"/>
              </a:rPr>
              <a:t>…</a:t>
            </a:r>
            <a:endParaRPr lang="vi-VN" sz="5600" dirty="0">
              <a:solidFill>
                <a:srgbClr val="FFFF00"/>
              </a:solidFill>
              <a:latin typeface="+mj-lt"/>
            </a:endParaRPr>
          </a:p>
        </p:txBody>
      </p:sp>
    </p:spTree>
    <p:extLst>
      <p:ext uri="{BB962C8B-B14F-4D97-AF65-F5344CB8AC3E}">
        <p14:creationId xmlns:p14="http://schemas.microsoft.com/office/powerpoint/2010/main" val="3963674952"/>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20000"/>
              </a:lnSpc>
              <a:spcBef>
                <a:spcPts val="0"/>
              </a:spcBef>
            </a:pPr>
            <a:r>
              <a:rPr lang="en-US" sz="5600" u="sng" dirty="0" smtClean="0">
                <a:solidFill>
                  <a:srgbClr val="FFFF00"/>
                </a:solidFill>
                <a:latin typeface="+mj-lt"/>
              </a:rPr>
              <a:t>…</a:t>
            </a:r>
            <a:r>
              <a:rPr lang="en-US" sz="5600" dirty="0" smtClean="0">
                <a:solidFill>
                  <a:schemeClr val="bg1"/>
                </a:solidFill>
                <a:latin typeface="+mj-lt"/>
              </a:rPr>
              <a:t> </a:t>
            </a:r>
            <a:r>
              <a:rPr lang="en-US" sz="5600" dirty="0" err="1" smtClean="0">
                <a:solidFill>
                  <a:schemeClr val="bg1"/>
                </a:solidFill>
                <a:latin typeface="+mj-lt"/>
              </a:rPr>
              <a:t>Lạy</a:t>
            </a:r>
            <a:r>
              <a:rPr lang="en-US" sz="5600" dirty="0" smtClean="0">
                <a:solidFill>
                  <a:schemeClr val="bg1"/>
                </a:solidFill>
                <a:latin typeface="+mj-lt"/>
              </a:rPr>
              <a:t> </a:t>
            </a:r>
            <a:r>
              <a:rPr lang="en-US" sz="5600" dirty="0" err="1" smtClean="0">
                <a:solidFill>
                  <a:schemeClr val="bg1"/>
                </a:solidFill>
                <a:latin typeface="+mj-lt"/>
              </a:rPr>
              <a:t>Ngài</a:t>
            </a:r>
            <a:r>
              <a:rPr lang="en-US" sz="5600" dirty="0" smtClean="0">
                <a:solidFill>
                  <a:schemeClr val="bg1"/>
                </a:solidFill>
                <a:latin typeface="+mj-lt"/>
              </a:rPr>
              <a:t> </a:t>
            </a:r>
            <a:r>
              <a:rPr lang="en-US" sz="5600" dirty="0" err="1" smtClean="0">
                <a:solidFill>
                  <a:schemeClr val="bg1"/>
                </a:solidFill>
                <a:latin typeface="+mj-lt"/>
              </a:rPr>
              <a:t>dạy</a:t>
            </a:r>
            <a:r>
              <a:rPr lang="en-US" sz="5600" dirty="0" smtClean="0">
                <a:solidFill>
                  <a:schemeClr val="bg1"/>
                </a:solidFill>
                <a:latin typeface="+mj-lt"/>
              </a:rPr>
              <a:t> </a:t>
            </a:r>
            <a:r>
              <a:rPr lang="en-US" sz="5600" dirty="0" err="1" smtClean="0">
                <a:solidFill>
                  <a:schemeClr val="bg1"/>
                </a:solidFill>
                <a:latin typeface="+mj-lt"/>
              </a:rPr>
              <a:t>bảo</a:t>
            </a:r>
            <a:r>
              <a:rPr lang="en-US" sz="5600" dirty="0" smtClean="0">
                <a:solidFill>
                  <a:schemeClr val="bg1"/>
                </a:solidFill>
                <a:latin typeface="+mj-lt"/>
              </a:rPr>
              <a:t> con </a:t>
            </a:r>
            <a:r>
              <a:rPr lang="en-US" sz="5600" dirty="0" err="1" smtClean="0">
                <a:solidFill>
                  <a:schemeClr val="bg1"/>
                </a:solidFill>
                <a:latin typeface="+mj-lt"/>
              </a:rPr>
              <a:t>đi</a:t>
            </a:r>
            <a:r>
              <a:rPr lang="en-US" sz="5600" dirty="0" smtClean="0">
                <a:solidFill>
                  <a:schemeClr val="bg1"/>
                </a:solidFill>
                <a:latin typeface="+mj-lt"/>
              </a:rPr>
              <a:t> </a:t>
            </a:r>
            <a:r>
              <a:rPr lang="en-US" sz="5600" dirty="0" err="1" smtClean="0">
                <a:solidFill>
                  <a:schemeClr val="bg1"/>
                </a:solidFill>
                <a:latin typeface="+mj-lt"/>
              </a:rPr>
              <a:t>giữ</a:t>
            </a:r>
            <a:r>
              <a:rPr lang="en-US" sz="5600" dirty="0" smtClean="0">
                <a:solidFill>
                  <a:schemeClr val="bg1"/>
                </a:solidFill>
                <a:latin typeface="+mj-lt"/>
              </a:rPr>
              <a:t> </a:t>
            </a:r>
            <a:r>
              <a:rPr lang="en-US" sz="5600" dirty="0" err="1" smtClean="0">
                <a:solidFill>
                  <a:schemeClr val="bg1"/>
                </a:solidFill>
                <a:latin typeface="+mj-lt"/>
              </a:rPr>
              <a:t>gìn</a:t>
            </a:r>
            <a:r>
              <a:rPr lang="en-US" sz="5600" dirty="0" smtClean="0">
                <a:solidFill>
                  <a:schemeClr val="bg1"/>
                </a:solidFill>
                <a:latin typeface="+mj-lt"/>
              </a:rPr>
              <a:t> con </a:t>
            </a:r>
            <a:r>
              <a:rPr lang="en-US" sz="5600" dirty="0" err="1" smtClean="0">
                <a:solidFill>
                  <a:schemeClr val="bg1"/>
                </a:solidFill>
                <a:latin typeface="+mj-lt"/>
              </a:rPr>
              <a:t>trong</a:t>
            </a:r>
            <a:r>
              <a:rPr lang="en-US" sz="5600" dirty="0" smtClean="0">
                <a:solidFill>
                  <a:schemeClr val="bg1"/>
                </a:solidFill>
                <a:latin typeface="+mj-lt"/>
              </a:rPr>
              <a:t> </a:t>
            </a:r>
            <a:r>
              <a:rPr lang="en-US" sz="5600" dirty="0" err="1" smtClean="0">
                <a:solidFill>
                  <a:schemeClr val="bg1"/>
                </a:solidFill>
                <a:latin typeface="+mj-lt"/>
              </a:rPr>
              <a:t>chân</a:t>
            </a:r>
            <a:r>
              <a:rPr lang="en-US" sz="5600" dirty="0" smtClean="0">
                <a:solidFill>
                  <a:schemeClr val="bg1"/>
                </a:solidFill>
                <a:latin typeface="+mj-lt"/>
              </a:rPr>
              <a:t> </a:t>
            </a:r>
            <a:r>
              <a:rPr lang="en-US" sz="5600" dirty="0" err="1" smtClean="0">
                <a:solidFill>
                  <a:schemeClr val="bg1"/>
                </a:solidFill>
                <a:latin typeface="+mj-lt"/>
              </a:rPr>
              <a:t>lý</a:t>
            </a:r>
            <a:r>
              <a:rPr lang="en-US" sz="5600" dirty="0" smtClean="0">
                <a:solidFill>
                  <a:schemeClr val="bg1"/>
                </a:solidFill>
                <a:latin typeface="+mj-lt"/>
              </a:rPr>
              <a:t> </a:t>
            </a:r>
            <a:r>
              <a:rPr lang="en-US" sz="5600" dirty="0" err="1" smtClean="0">
                <a:solidFill>
                  <a:schemeClr val="bg1"/>
                </a:solidFill>
                <a:latin typeface="+mj-lt"/>
              </a:rPr>
              <a:t>Ngài</a:t>
            </a:r>
            <a:r>
              <a:rPr lang="en-US" sz="5600" dirty="0" smtClean="0">
                <a:solidFill>
                  <a:schemeClr val="bg1"/>
                </a:solidFill>
                <a:latin typeface="+mj-lt"/>
              </a:rPr>
              <a:t>. </a:t>
            </a:r>
            <a:r>
              <a:rPr lang="en-US" sz="5600" dirty="0" err="1" smtClean="0">
                <a:solidFill>
                  <a:schemeClr val="bg1"/>
                </a:solidFill>
                <a:latin typeface="+mj-lt"/>
              </a:rPr>
              <a:t>Bước</a:t>
            </a:r>
            <a:r>
              <a:rPr lang="en-US" sz="5600" dirty="0" smtClean="0">
                <a:solidFill>
                  <a:schemeClr val="bg1"/>
                </a:solidFill>
                <a:latin typeface="+mj-lt"/>
              </a:rPr>
              <a:t> </a:t>
            </a:r>
            <a:r>
              <a:rPr lang="en-US" sz="5600" dirty="0" err="1" smtClean="0">
                <a:solidFill>
                  <a:schemeClr val="bg1"/>
                </a:solidFill>
                <a:latin typeface="+mj-lt"/>
              </a:rPr>
              <a:t>đi</a:t>
            </a:r>
            <a:r>
              <a:rPr lang="en-US" sz="5600" dirty="0" smtClean="0">
                <a:solidFill>
                  <a:schemeClr val="bg1"/>
                </a:solidFill>
                <a:latin typeface="+mj-lt"/>
              </a:rPr>
              <a:t> </a:t>
            </a:r>
            <a:r>
              <a:rPr lang="en-US" sz="5600" dirty="0" err="1" smtClean="0">
                <a:solidFill>
                  <a:schemeClr val="bg1"/>
                </a:solidFill>
                <a:latin typeface="+mj-lt"/>
              </a:rPr>
              <a:t>theo</a:t>
            </a:r>
            <a:r>
              <a:rPr lang="en-US" sz="5600" dirty="0" smtClean="0">
                <a:solidFill>
                  <a:schemeClr val="bg1"/>
                </a:solidFill>
                <a:latin typeface="+mj-lt"/>
              </a:rPr>
              <a:t> </a:t>
            </a:r>
            <a:r>
              <a:rPr lang="en-US" sz="5600" dirty="0" err="1" smtClean="0">
                <a:solidFill>
                  <a:schemeClr val="bg1"/>
                </a:solidFill>
                <a:latin typeface="+mj-lt"/>
              </a:rPr>
              <a:t>Ngài</a:t>
            </a:r>
            <a:r>
              <a:rPr lang="en-US" sz="5600" dirty="0" smtClean="0">
                <a:solidFill>
                  <a:schemeClr val="bg1"/>
                </a:solidFill>
                <a:latin typeface="+mj-lt"/>
              </a:rPr>
              <a:t> </a:t>
            </a:r>
            <a:r>
              <a:rPr lang="en-US" sz="5600" dirty="0" err="1" smtClean="0">
                <a:solidFill>
                  <a:schemeClr val="bg1"/>
                </a:solidFill>
                <a:latin typeface="+mj-lt"/>
              </a:rPr>
              <a:t>đời</a:t>
            </a:r>
            <a:r>
              <a:rPr lang="en-US" sz="5600" dirty="0" smtClean="0">
                <a:solidFill>
                  <a:schemeClr val="bg1"/>
                </a:solidFill>
                <a:latin typeface="+mj-lt"/>
              </a:rPr>
              <a:t> con </a:t>
            </a:r>
            <a:r>
              <a:rPr lang="en-US" sz="5600" dirty="0" err="1" smtClean="0">
                <a:solidFill>
                  <a:schemeClr val="bg1"/>
                </a:solidFill>
                <a:latin typeface="+mj-lt"/>
              </a:rPr>
              <a:t>bình</a:t>
            </a:r>
            <a:r>
              <a:rPr lang="en-US" sz="5600" dirty="0" smtClean="0">
                <a:solidFill>
                  <a:schemeClr val="bg1"/>
                </a:solidFill>
                <a:latin typeface="+mj-lt"/>
              </a:rPr>
              <a:t> an.</a:t>
            </a:r>
            <a:r>
              <a:rPr lang="en-US" sz="5600" dirty="0" smtClean="0">
                <a:solidFill>
                  <a:schemeClr val="bg1"/>
                </a:solidFill>
                <a:latin typeface="+mj-lt"/>
              </a:rPr>
              <a:t> </a:t>
            </a:r>
            <a:endParaRPr lang="vi-VN" sz="5600" dirty="0">
              <a:solidFill>
                <a:schemeClr val="bg1"/>
              </a:solidFill>
              <a:latin typeface="+mj-lt"/>
            </a:endParaRPr>
          </a:p>
        </p:txBody>
      </p:sp>
    </p:spTree>
    <p:extLst>
      <p:ext uri="{BB962C8B-B14F-4D97-AF65-F5344CB8AC3E}">
        <p14:creationId xmlns:p14="http://schemas.microsoft.com/office/powerpoint/2010/main" val="3504497034"/>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20000"/>
              </a:lnSpc>
              <a:spcBef>
                <a:spcPts val="0"/>
              </a:spcBef>
            </a:pPr>
            <a:r>
              <a:rPr lang="en-US" sz="5500" u="sng" dirty="0" err="1" smtClean="0">
                <a:solidFill>
                  <a:srgbClr val="FFFF00"/>
                </a:solidFill>
                <a:latin typeface="+mj-lt"/>
              </a:rPr>
              <a:t>Đk</a:t>
            </a:r>
            <a:r>
              <a:rPr lang="en-US" sz="5500" u="sng" dirty="0" smtClean="0">
                <a:solidFill>
                  <a:srgbClr val="FFFF00"/>
                </a:solidFill>
                <a:latin typeface="+mj-lt"/>
              </a:rPr>
              <a:t>:</a:t>
            </a:r>
            <a:r>
              <a:rPr lang="en-US" sz="5500" dirty="0" smtClean="0">
                <a:solidFill>
                  <a:schemeClr val="bg1"/>
                </a:solidFill>
                <a:latin typeface="+mj-lt"/>
              </a:rPr>
              <a:t> </a:t>
            </a:r>
            <a:r>
              <a:rPr lang="en-US" sz="5500" dirty="0" err="1" smtClean="0">
                <a:solidFill>
                  <a:schemeClr val="bg1"/>
                </a:solidFill>
                <a:latin typeface="+mj-lt"/>
              </a:rPr>
              <a:t>Bỏ</a:t>
            </a:r>
            <a:r>
              <a:rPr lang="en-US" sz="5500" dirty="0" smtClean="0">
                <a:solidFill>
                  <a:schemeClr val="bg1"/>
                </a:solidFill>
                <a:latin typeface="+mj-lt"/>
              </a:rPr>
              <a:t> </a:t>
            </a:r>
            <a:r>
              <a:rPr lang="en-US" sz="5500" dirty="0" err="1" smtClean="0">
                <a:solidFill>
                  <a:schemeClr val="bg1"/>
                </a:solidFill>
                <a:latin typeface="+mj-lt"/>
              </a:rPr>
              <a:t>Ngài</a:t>
            </a:r>
            <a:r>
              <a:rPr lang="en-US" sz="5500" dirty="0" smtClean="0">
                <a:solidFill>
                  <a:schemeClr val="bg1"/>
                </a:solidFill>
                <a:latin typeface="+mj-lt"/>
              </a:rPr>
              <a:t> con </a:t>
            </a:r>
            <a:r>
              <a:rPr lang="en-US" sz="5500" dirty="0" err="1" smtClean="0">
                <a:solidFill>
                  <a:schemeClr val="bg1"/>
                </a:solidFill>
                <a:latin typeface="+mj-lt"/>
              </a:rPr>
              <a:t>đi</a:t>
            </a:r>
            <a:r>
              <a:rPr lang="en-US" sz="5500" dirty="0" smtClean="0">
                <a:solidFill>
                  <a:schemeClr val="bg1"/>
                </a:solidFill>
                <a:latin typeface="+mj-lt"/>
              </a:rPr>
              <a:t> </a:t>
            </a:r>
            <a:r>
              <a:rPr lang="en-US" sz="5500" dirty="0" err="1" smtClean="0">
                <a:solidFill>
                  <a:schemeClr val="bg1"/>
                </a:solidFill>
                <a:latin typeface="+mj-lt"/>
              </a:rPr>
              <a:t>với</a:t>
            </a:r>
            <a:r>
              <a:rPr lang="en-US" sz="5500" dirty="0" smtClean="0">
                <a:solidFill>
                  <a:schemeClr val="bg1"/>
                </a:solidFill>
                <a:latin typeface="+mj-lt"/>
              </a:rPr>
              <a:t> </a:t>
            </a:r>
            <a:r>
              <a:rPr lang="en-US" sz="5500" dirty="0" err="1" smtClean="0">
                <a:solidFill>
                  <a:schemeClr val="bg1"/>
                </a:solidFill>
                <a:latin typeface="+mj-lt"/>
              </a:rPr>
              <a:t>ai</a:t>
            </a:r>
            <a:r>
              <a:rPr lang="en-US" sz="5500" dirty="0" smtClean="0">
                <a:solidFill>
                  <a:schemeClr val="bg1"/>
                </a:solidFill>
                <a:latin typeface="+mj-lt"/>
              </a:rPr>
              <a:t>? </a:t>
            </a:r>
            <a:r>
              <a:rPr lang="en-US" sz="5500" dirty="0" err="1" smtClean="0">
                <a:solidFill>
                  <a:schemeClr val="bg1"/>
                </a:solidFill>
                <a:latin typeface="+mj-lt"/>
              </a:rPr>
              <a:t>Vì</a:t>
            </a:r>
            <a:r>
              <a:rPr lang="en-US" sz="5500" dirty="0" smtClean="0">
                <a:solidFill>
                  <a:schemeClr val="bg1"/>
                </a:solidFill>
                <a:latin typeface="+mj-lt"/>
              </a:rPr>
              <a:t> </a:t>
            </a:r>
            <a:r>
              <a:rPr lang="en-US" sz="5500" dirty="0" err="1" smtClean="0">
                <a:solidFill>
                  <a:schemeClr val="bg1"/>
                </a:solidFill>
                <a:latin typeface="+mj-lt"/>
              </a:rPr>
              <a:t>Ngài</a:t>
            </a:r>
            <a:r>
              <a:rPr lang="en-US" sz="5500" dirty="0" smtClean="0">
                <a:solidFill>
                  <a:schemeClr val="bg1"/>
                </a:solidFill>
                <a:latin typeface="+mj-lt"/>
              </a:rPr>
              <a:t> </a:t>
            </a:r>
            <a:r>
              <a:rPr lang="en-US" sz="5500" dirty="0" err="1" smtClean="0">
                <a:solidFill>
                  <a:schemeClr val="bg1"/>
                </a:solidFill>
                <a:latin typeface="+mj-lt"/>
              </a:rPr>
              <a:t>có</a:t>
            </a:r>
            <a:r>
              <a:rPr lang="en-US" sz="5500" dirty="0" smtClean="0">
                <a:solidFill>
                  <a:schemeClr val="bg1"/>
                </a:solidFill>
                <a:latin typeface="+mj-lt"/>
              </a:rPr>
              <a:t> </a:t>
            </a:r>
            <a:r>
              <a:rPr lang="en-US" sz="5500" dirty="0" err="1" smtClean="0">
                <a:solidFill>
                  <a:schemeClr val="bg1"/>
                </a:solidFill>
                <a:latin typeface="+mj-lt"/>
              </a:rPr>
              <a:t>lời</a:t>
            </a:r>
            <a:r>
              <a:rPr lang="en-US" sz="5500" dirty="0" smtClean="0">
                <a:solidFill>
                  <a:schemeClr val="bg1"/>
                </a:solidFill>
                <a:latin typeface="+mj-lt"/>
              </a:rPr>
              <a:t> ban </a:t>
            </a:r>
            <a:r>
              <a:rPr lang="en-US" sz="5500" dirty="0" err="1" smtClean="0">
                <a:solidFill>
                  <a:schemeClr val="bg1"/>
                </a:solidFill>
                <a:latin typeface="+mj-lt"/>
              </a:rPr>
              <a:t>sự</a:t>
            </a:r>
            <a:r>
              <a:rPr lang="en-US" sz="5500" dirty="0" smtClean="0">
                <a:solidFill>
                  <a:schemeClr val="bg1"/>
                </a:solidFill>
                <a:latin typeface="+mj-lt"/>
              </a:rPr>
              <a:t> </a:t>
            </a:r>
            <a:r>
              <a:rPr lang="en-US" sz="5500" dirty="0" err="1" smtClean="0">
                <a:solidFill>
                  <a:schemeClr val="bg1"/>
                </a:solidFill>
                <a:latin typeface="+mj-lt"/>
              </a:rPr>
              <a:t>sống</a:t>
            </a:r>
            <a:r>
              <a:rPr lang="en-US" sz="5500" dirty="0" smtClean="0">
                <a:solidFill>
                  <a:schemeClr val="bg1"/>
                </a:solidFill>
                <a:latin typeface="+mj-lt"/>
              </a:rPr>
              <a:t>. </a:t>
            </a:r>
            <a:r>
              <a:rPr lang="en-US" sz="5500" dirty="0" err="1" smtClean="0">
                <a:solidFill>
                  <a:schemeClr val="bg1"/>
                </a:solidFill>
                <a:latin typeface="+mj-lt"/>
              </a:rPr>
              <a:t>Bỏ</a:t>
            </a:r>
            <a:r>
              <a:rPr lang="en-US" sz="5500" dirty="0" smtClean="0">
                <a:solidFill>
                  <a:schemeClr val="bg1"/>
                </a:solidFill>
                <a:latin typeface="+mj-lt"/>
              </a:rPr>
              <a:t> </a:t>
            </a:r>
            <a:r>
              <a:rPr lang="en-US" sz="5500" dirty="0" err="1" smtClean="0">
                <a:solidFill>
                  <a:schemeClr val="bg1"/>
                </a:solidFill>
                <a:latin typeface="+mj-lt"/>
              </a:rPr>
              <a:t>Ngài</a:t>
            </a:r>
            <a:r>
              <a:rPr lang="en-US" sz="5500" dirty="0" smtClean="0">
                <a:solidFill>
                  <a:schemeClr val="bg1"/>
                </a:solidFill>
                <a:latin typeface="+mj-lt"/>
              </a:rPr>
              <a:t> </a:t>
            </a:r>
            <a:r>
              <a:rPr lang="en-US" sz="5500" dirty="0" err="1" smtClean="0">
                <a:solidFill>
                  <a:schemeClr val="bg1"/>
                </a:solidFill>
                <a:latin typeface="+mj-lt"/>
              </a:rPr>
              <a:t>thân</a:t>
            </a:r>
            <a:r>
              <a:rPr lang="en-US" sz="5500" dirty="0" smtClean="0">
                <a:solidFill>
                  <a:schemeClr val="bg1"/>
                </a:solidFill>
                <a:latin typeface="+mj-lt"/>
              </a:rPr>
              <a:t> con </a:t>
            </a:r>
            <a:r>
              <a:rPr lang="en-US" sz="5500" dirty="0" err="1" smtClean="0">
                <a:solidFill>
                  <a:schemeClr val="bg1"/>
                </a:solidFill>
                <a:latin typeface="+mj-lt"/>
              </a:rPr>
              <a:t>héo</a:t>
            </a:r>
            <a:r>
              <a:rPr lang="en-US" sz="5500" dirty="0" smtClean="0">
                <a:solidFill>
                  <a:schemeClr val="bg1"/>
                </a:solidFill>
                <a:latin typeface="+mj-lt"/>
              </a:rPr>
              <a:t> </a:t>
            </a:r>
            <a:r>
              <a:rPr lang="en-US" sz="5500" dirty="0" err="1" smtClean="0">
                <a:solidFill>
                  <a:schemeClr val="bg1"/>
                </a:solidFill>
                <a:latin typeface="+mj-lt"/>
              </a:rPr>
              <a:t>hon</a:t>
            </a:r>
            <a:r>
              <a:rPr lang="en-US" sz="5500" dirty="0" smtClean="0">
                <a:solidFill>
                  <a:schemeClr val="bg1"/>
                </a:solidFill>
                <a:latin typeface="+mj-lt"/>
              </a:rPr>
              <a:t> </a:t>
            </a:r>
            <a:r>
              <a:rPr lang="en-US" sz="5500" dirty="0" err="1" smtClean="0">
                <a:solidFill>
                  <a:schemeClr val="bg1"/>
                </a:solidFill>
                <a:latin typeface="+mj-lt"/>
              </a:rPr>
              <a:t>đời</a:t>
            </a:r>
            <a:r>
              <a:rPr lang="en-US" sz="5500" dirty="0" smtClean="0">
                <a:solidFill>
                  <a:schemeClr val="bg1"/>
                </a:solidFill>
                <a:latin typeface="+mj-lt"/>
              </a:rPr>
              <a:t> </a:t>
            </a:r>
            <a:r>
              <a:rPr lang="en-US" sz="5500" dirty="0" err="1" smtClean="0">
                <a:solidFill>
                  <a:schemeClr val="bg1"/>
                </a:solidFill>
                <a:latin typeface="+mj-lt"/>
              </a:rPr>
              <a:t>cô</a:t>
            </a:r>
            <a:r>
              <a:rPr lang="en-US" sz="5500" dirty="0" smtClean="0">
                <a:solidFill>
                  <a:schemeClr val="bg1"/>
                </a:solidFill>
                <a:latin typeface="+mj-lt"/>
              </a:rPr>
              <a:t> </a:t>
            </a:r>
            <a:r>
              <a:rPr lang="en-US" sz="5500" dirty="0" err="1" smtClean="0">
                <a:solidFill>
                  <a:schemeClr val="bg1"/>
                </a:solidFill>
                <a:latin typeface="+mj-lt"/>
              </a:rPr>
              <a:t>liêu</a:t>
            </a:r>
            <a:r>
              <a:rPr lang="en-US" sz="5500" dirty="0" smtClean="0">
                <a:solidFill>
                  <a:schemeClr val="bg1"/>
                </a:solidFill>
                <a:latin typeface="+mj-lt"/>
              </a:rPr>
              <a:t> </a:t>
            </a:r>
            <a:r>
              <a:rPr lang="en-US" sz="5500" dirty="0" err="1" smtClean="0">
                <a:solidFill>
                  <a:schemeClr val="bg1"/>
                </a:solidFill>
                <a:latin typeface="+mj-lt"/>
              </a:rPr>
              <a:t>trên</a:t>
            </a:r>
            <a:r>
              <a:rPr lang="en-US" sz="5500" dirty="0" smtClean="0">
                <a:solidFill>
                  <a:schemeClr val="bg1"/>
                </a:solidFill>
                <a:latin typeface="+mj-lt"/>
              </a:rPr>
              <a:t> </a:t>
            </a:r>
            <a:r>
              <a:rPr lang="en-US" sz="5500" dirty="0" err="1" smtClean="0">
                <a:solidFill>
                  <a:schemeClr val="bg1"/>
                </a:solidFill>
                <a:latin typeface="+mj-lt"/>
              </a:rPr>
              <a:t>chốn</a:t>
            </a:r>
            <a:r>
              <a:rPr lang="en-US" sz="5500" dirty="0" smtClean="0">
                <a:solidFill>
                  <a:schemeClr val="bg1"/>
                </a:solidFill>
                <a:latin typeface="+mj-lt"/>
              </a:rPr>
              <a:t> </a:t>
            </a:r>
            <a:r>
              <a:rPr lang="en-US" sz="5500" dirty="0" err="1" smtClean="0">
                <a:solidFill>
                  <a:schemeClr val="bg1"/>
                </a:solidFill>
                <a:latin typeface="+mj-lt"/>
              </a:rPr>
              <a:t>dương</a:t>
            </a:r>
            <a:r>
              <a:rPr lang="en-US" sz="5500" dirty="0" smtClean="0">
                <a:solidFill>
                  <a:schemeClr val="bg1"/>
                </a:solidFill>
                <a:latin typeface="+mj-lt"/>
              </a:rPr>
              <a:t> </a:t>
            </a:r>
            <a:r>
              <a:rPr lang="en-US" sz="5500" dirty="0" err="1" smtClean="0">
                <a:solidFill>
                  <a:schemeClr val="bg1"/>
                </a:solidFill>
                <a:latin typeface="+mj-lt"/>
              </a:rPr>
              <a:t>gian</a:t>
            </a:r>
            <a:r>
              <a:rPr lang="en-US" sz="5500" dirty="0">
                <a:solidFill>
                  <a:schemeClr val="bg1"/>
                </a:solidFill>
                <a:latin typeface="+mj-lt"/>
              </a:rPr>
              <a:t> </a:t>
            </a:r>
            <a:r>
              <a:rPr lang="en-US" sz="5500" dirty="0" smtClean="0">
                <a:solidFill>
                  <a:srgbClr val="FFFF00"/>
                </a:solidFill>
                <a:latin typeface="+mj-lt"/>
              </a:rPr>
              <a:t>…</a:t>
            </a:r>
            <a:endParaRPr lang="vi-VN" sz="5500" dirty="0">
              <a:solidFill>
                <a:srgbClr val="FFFF00"/>
              </a:solidFill>
              <a:latin typeface="+mj-lt"/>
            </a:endParaRPr>
          </a:p>
        </p:txBody>
      </p:sp>
    </p:spTree>
    <p:extLst>
      <p:ext uri="{BB962C8B-B14F-4D97-AF65-F5344CB8AC3E}">
        <p14:creationId xmlns:p14="http://schemas.microsoft.com/office/powerpoint/2010/main" val="1384878773"/>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20000"/>
              </a:lnSpc>
              <a:spcBef>
                <a:spcPts val="0"/>
              </a:spcBef>
            </a:pPr>
            <a:r>
              <a:rPr lang="en-US" sz="5300" u="sng" dirty="0" smtClean="0">
                <a:solidFill>
                  <a:srgbClr val="FFFF00"/>
                </a:solidFill>
                <a:latin typeface="+mj-lt"/>
              </a:rPr>
              <a:t>…:</a:t>
            </a:r>
            <a:r>
              <a:rPr lang="en-US" sz="5300" dirty="0" smtClean="0">
                <a:solidFill>
                  <a:schemeClr val="bg1"/>
                </a:solidFill>
                <a:latin typeface="+mj-lt"/>
              </a:rPr>
              <a:t> </a:t>
            </a:r>
            <a:r>
              <a:rPr lang="en-US" sz="5300" dirty="0" err="1" smtClean="0">
                <a:solidFill>
                  <a:schemeClr val="bg1"/>
                </a:solidFill>
                <a:latin typeface="+mj-lt"/>
              </a:rPr>
              <a:t>Bỏ</a:t>
            </a:r>
            <a:r>
              <a:rPr lang="en-US" sz="5300" dirty="0" smtClean="0">
                <a:solidFill>
                  <a:schemeClr val="bg1"/>
                </a:solidFill>
                <a:latin typeface="+mj-lt"/>
              </a:rPr>
              <a:t> </a:t>
            </a:r>
            <a:r>
              <a:rPr lang="en-US" sz="5300" dirty="0" err="1" smtClean="0">
                <a:solidFill>
                  <a:schemeClr val="bg1"/>
                </a:solidFill>
                <a:latin typeface="+mj-lt"/>
              </a:rPr>
              <a:t>Ngài</a:t>
            </a:r>
            <a:r>
              <a:rPr lang="en-US" sz="5300" dirty="0" smtClean="0">
                <a:solidFill>
                  <a:schemeClr val="bg1"/>
                </a:solidFill>
                <a:latin typeface="+mj-lt"/>
              </a:rPr>
              <a:t> con </a:t>
            </a:r>
            <a:r>
              <a:rPr lang="en-US" sz="5300" dirty="0" err="1" smtClean="0">
                <a:solidFill>
                  <a:schemeClr val="bg1"/>
                </a:solidFill>
                <a:latin typeface="+mj-lt"/>
              </a:rPr>
              <a:t>đi</a:t>
            </a:r>
            <a:r>
              <a:rPr lang="en-US" sz="5300" dirty="0" smtClean="0">
                <a:solidFill>
                  <a:schemeClr val="bg1"/>
                </a:solidFill>
                <a:latin typeface="+mj-lt"/>
              </a:rPr>
              <a:t> </a:t>
            </a:r>
            <a:r>
              <a:rPr lang="en-US" sz="5300" dirty="0" err="1" smtClean="0">
                <a:solidFill>
                  <a:schemeClr val="bg1"/>
                </a:solidFill>
                <a:latin typeface="+mj-lt"/>
              </a:rPr>
              <a:t>với</a:t>
            </a:r>
            <a:r>
              <a:rPr lang="en-US" sz="5300" dirty="0" smtClean="0">
                <a:solidFill>
                  <a:schemeClr val="bg1"/>
                </a:solidFill>
                <a:latin typeface="+mj-lt"/>
              </a:rPr>
              <a:t> </a:t>
            </a:r>
            <a:r>
              <a:rPr lang="en-US" sz="5300" dirty="0" err="1" smtClean="0">
                <a:solidFill>
                  <a:schemeClr val="bg1"/>
                </a:solidFill>
                <a:latin typeface="+mj-lt"/>
              </a:rPr>
              <a:t>ai</a:t>
            </a:r>
            <a:r>
              <a:rPr lang="en-US" sz="5300" dirty="0" smtClean="0">
                <a:solidFill>
                  <a:schemeClr val="bg1"/>
                </a:solidFill>
                <a:latin typeface="+mj-lt"/>
              </a:rPr>
              <a:t>? </a:t>
            </a:r>
            <a:r>
              <a:rPr lang="en-US" sz="5300" dirty="0" err="1" smtClean="0">
                <a:solidFill>
                  <a:schemeClr val="bg1"/>
                </a:solidFill>
                <a:latin typeface="+mj-lt"/>
              </a:rPr>
              <a:t>Đườn</a:t>
            </a:r>
            <a:r>
              <a:rPr lang="en-US" sz="5300" dirty="0" err="1" smtClean="0">
                <a:solidFill>
                  <a:schemeClr val="bg1"/>
                </a:solidFill>
                <a:latin typeface="+mj-lt"/>
              </a:rPr>
              <a:t>g</a:t>
            </a:r>
            <a:r>
              <a:rPr lang="en-US" sz="5300" dirty="0" smtClean="0">
                <a:solidFill>
                  <a:schemeClr val="bg1"/>
                </a:solidFill>
                <a:latin typeface="+mj-lt"/>
              </a:rPr>
              <a:t> </a:t>
            </a:r>
            <a:r>
              <a:rPr lang="en-US" sz="5300" dirty="0" err="1" smtClean="0">
                <a:solidFill>
                  <a:schemeClr val="bg1"/>
                </a:solidFill>
                <a:latin typeface="+mj-lt"/>
              </a:rPr>
              <a:t>xa</a:t>
            </a:r>
            <a:r>
              <a:rPr lang="en-US" sz="5300" dirty="0" smtClean="0">
                <a:solidFill>
                  <a:schemeClr val="bg1"/>
                </a:solidFill>
                <a:latin typeface="+mj-lt"/>
              </a:rPr>
              <a:t> </a:t>
            </a:r>
            <a:r>
              <a:rPr lang="en-US" sz="5300" dirty="0" err="1" smtClean="0">
                <a:solidFill>
                  <a:schemeClr val="bg1"/>
                </a:solidFill>
                <a:latin typeface="+mj-lt"/>
              </a:rPr>
              <a:t>lắc</a:t>
            </a:r>
            <a:r>
              <a:rPr lang="en-US" sz="5300" dirty="0" smtClean="0">
                <a:solidFill>
                  <a:schemeClr val="bg1"/>
                </a:solidFill>
                <a:latin typeface="+mj-lt"/>
              </a:rPr>
              <a:t> </a:t>
            </a:r>
            <a:r>
              <a:rPr lang="en-US" sz="5300" dirty="0" err="1" smtClean="0">
                <a:solidFill>
                  <a:schemeClr val="bg1"/>
                </a:solidFill>
                <a:latin typeface="+mj-lt"/>
              </a:rPr>
              <a:t>tương</a:t>
            </a:r>
            <a:r>
              <a:rPr lang="en-US" sz="5300" dirty="0" smtClean="0">
                <a:solidFill>
                  <a:schemeClr val="bg1"/>
                </a:solidFill>
                <a:latin typeface="+mj-lt"/>
              </a:rPr>
              <a:t> </a:t>
            </a:r>
            <a:r>
              <a:rPr lang="en-US" sz="5300" dirty="0" err="1" smtClean="0">
                <a:solidFill>
                  <a:schemeClr val="bg1"/>
                </a:solidFill>
                <a:latin typeface="+mj-lt"/>
              </a:rPr>
              <a:t>lai</a:t>
            </a:r>
            <a:r>
              <a:rPr lang="en-US" sz="5300" dirty="0" smtClean="0">
                <a:solidFill>
                  <a:schemeClr val="bg1"/>
                </a:solidFill>
                <a:latin typeface="+mj-lt"/>
              </a:rPr>
              <a:t> </a:t>
            </a:r>
            <a:r>
              <a:rPr lang="en-US" sz="5300" dirty="0" err="1" smtClean="0">
                <a:solidFill>
                  <a:schemeClr val="bg1"/>
                </a:solidFill>
                <a:latin typeface="+mj-lt"/>
              </a:rPr>
              <a:t>mịt</a:t>
            </a:r>
            <a:r>
              <a:rPr lang="en-US" sz="5300" dirty="0" smtClean="0">
                <a:solidFill>
                  <a:schemeClr val="bg1"/>
                </a:solidFill>
                <a:latin typeface="+mj-lt"/>
              </a:rPr>
              <a:t> </a:t>
            </a:r>
            <a:r>
              <a:rPr lang="en-US" sz="5300" dirty="0" err="1" smtClean="0">
                <a:solidFill>
                  <a:schemeClr val="bg1"/>
                </a:solidFill>
                <a:latin typeface="+mj-lt"/>
              </a:rPr>
              <a:t>mờ</a:t>
            </a:r>
            <a:r>
              <a:rPr lang="en-US" sz="5300" dirty="0" smtClean="0">
                <a:solidFill>
                  <a:schemeClr val="bg1"/>
                </a:solidFill>
                <a:latin typeface="+mj-lt"/>
              </a:rPr>
              <a:t>. </a:t>
            </a:r>
            <a:r>
              <a:rPr lang="en-US" sz="5300" dirty="0" err="1" smtClean="0">
                <a:solidFill>
                  <a:schemeClr val="bg1"/>
                </a:solidFill>
                <a:latin typeface="+mj-lt"/>
              </a:rPr>
              <a:t>Nào</a:t>
            </a:r>
            <a:r>
              <a:rPr lang="en-US" sz="5300" dirty="0" smtClean="0">
                <a:solidFill>
                  <a:schemeClr val="bg1"/>
                </a:solidFill>
                <a:latin typeface="+mj-lt"/>
              </a:rPr>
              <a:t> </a:t>
            </a:r>
            <a:r>
              <a:rPr lang="en-US" sz="5300" dirty="0" err="1" smtClean="0">
                <a:solidFill>
                  <a:schemeClr val="bg1"/>
                </a:solidFill>
                <a:latin typeface="+mj-lt"/>
              </a:rPr>
              <a:t>ai</a:t>
            </a:r>
            <a:r>
              <a:rPr lang="en-US" sz="5300" dirty="0" smtClean="0">
                <a:solidFill>
                  <a:schemeClr val="bg1"/>
                </a:solidFill>
                <a:latin typeface="+mj-lt"/>
              </a:rPr>
              <a:t> </a:t>
            </a:r>
            <a:r>
              <a:rPr lang="en-US" sz="5300" dirty="0" err="1" smtClean="0">
                <a:solidFill>
                  <a:schemeClr val="bg1"/>
                </a:solidFill>
                <a:latin typeface="+mj-lt"/>
              </a:rPr>
              <a:t>dẫn</a:t>
            </a:r>
            <a:r>
              <a:rPr lang="en-US" sz="5300" dirty="0" smtClean="0">
                <a:solidFill>
                  <a:schemeClr val="bg1"/>
                </a:solidFill>
                <a:latin typeface="+mj-lt"/>
              </a:rPr>
              <a:t> con </a:t>
            </a:r>
            <a:r>
              <a:rPr lang="en-US" sz="5300" dirty="0" err="1" smtClean="0">
                <a:solidFill>
                  <a:schemeClr val="bg1"/>
                </a:solidFill>
                <a:latin typeface="+mj-lt"/>
              </a:rPr>
              <a:t>trên</a:t>
            </a:r>
            <a:r>
              <a:rPr lang="en-US" sz="5300" dirty="0" smtClean="0">
                <a:solidFill>
                  <a:schemeClr val="bg1"/>
                </a:solidFill>
                <a:latin typeface="+mj-lt"/>
              </a:rPr>
              <a:t> </a:t>
            </a:r>
            <a:r>
              <a:rPr lang="en-US" sz="5300" dirty="0" err="1" smtClean="0">
                <a:solidFill>
                  <a:schemeClr val="bg1"/>
                </a:solidFill>
                <a:latin typeface="+mj-lt"/>
              </a:rPr>
              <a:t>đường</a:t>
            </a:r>
            <a:r>
              <a:rPr lang="en-US" sz="5300" dirty="0" smtClean="0">
                <a:solidFill>
                  <a:schemeClr val="bg1"/>
                </a:solidFill>
                <a:latin typeface="+mj-lt"/>
              </a:rPr>
              <a:t> </a:t>
            </a:r>
            <a:r>
              <a:rPr lang="en-US" sz="5300" dirty="0" err="1" smtClean="0">
                <a:solidFill>
                  <a:schemeClr val="bg1"/>
                </a:solidFill>
                <a:latin typeface="+mj-lt"/>
              </a:rPr>
              <a:t>dài</a:t>
            </a:r>
            <a:r>
              <a:rPr lang="en-US" sz="5300" dirty="0" smtClean="0">
                <a:solidFill>
                  <a:schemeClr val="bg1"/>
                </a:solidFill>
                <a:latin typeface="+mj-lt"/>
              </a:rPr>
              <a:t> </a:t>
            </a:r>
            <a:r>
              <a:rPr lang="en-US" sz="5300" dirty="0" err="1" smtClean="0">
                <a:solidFill>
                  <a:schemeClr val="bg1"/>
                </a:solidFill>
                <a:latin typeface="+mj-lt"/>
              </a:rPr>
              <a:t>bỏ</a:t>
            </a:r>
            <a:r>
              <a:rPr lang="en-US" sz="5300" dirty="0" smtClean="0">
                <a:solidFill>
                  <a:schemeClr val="bg1"/>
                </a:solidFill>
                <a:latin typeface="+mj-lt"/>
              </a:rPr>
              <a:t> </a:t>
            </a:r>
            <a:r>
              <a:rPr lang="en-US" sz="5300" dirty="0" err="1" smtClean="0">
                <a:solidFill>
                  <a:schemeClr val="bg1"/>
                </a:solidFill>
                <a:latin typeface="+mj-lt"/>
              </a:rPr>
              <a:t>Ngài</a:t>
            </a:r>
            <a:r>
              <a:rPr lang="en-US" sz="5300" dirty="0" smtClean="0">
                <a:solidFill>
                  <a:schemeClr val="bg1"/>
                </a:solidFill>
                <a:latin typeface="+mj-lt"/>
              </a:rPr>
              <a:t> con </a:t>
            </a:r>
            <a:r>
              <a:rPr lang="en-US" sz="5300" dirty="0" err="1" smtClean="0">
                <a:solidFill>
                  <a:schemeClr val="bg1"/>
                </a:solidFill>
                <a:latin typeface="+mj-lt"/>
              </a:rPr>
              <a:t>đi</a:t>
            </a:r>
            <a:r>
              <a:rPr lang="en-US" sz="5300" dirty="0" smtClean="0">
                <a:solidFill>
                  <a:schemeClr val="bg1"/>
                </a:solidFill>
                <a:latin typeface="+mj-lt"/>
              </a:rPr>
              <a:t> </a:t>
            </a:r>
            <a:r>
              <a:rPr lang="en-US" sz="5300" dirty="0" err="1" smtClean="0">
                <a:solidFill>
                  <a:schemeClr val="bg1"/>
                </a:solidFill>
                <a:latin typeface="+mj-lt"/>
              </a:rPr>
              <a:t>với</a:t>
            </a:r>
            <a:r>
              <a:rPr lang="en-US" sz="5300" dirty="0" smtClean="0">
                <a:solidFill>
                  <a:schemeClr val="bg1"/>
                </a:solidFill>
                <a:latin typeface="+mj-lt"/>
              </a:rPr>
              <a:t> </a:t>
            </a:r>
            <a:r>
              <a:rPr lang="en-US" sz="5300" dirty="0" err="1" smtClean="0">
                <a:solidFill>
                  <a:schemeClr val="bg1"/>
                </a:solidFill>
                <a:latin typeface="+mj-lt"/>
              </a:rPr>
              <a:t>ai</a:t>
            </a:r>
            <a:r>
              <a:rPr lang="en-US" sz="5300" dirty="0" smtClean="0">
                <a:solidFill>
                  <a:schemeClr val="bg1"/>
                </a:solidFill>
                <a:latin typeface="+mj-lt"/>
              </a:rPr>
              <a:t>?</a:t>
            </a:r>
            <a:endParaRPr lang="vi-VN" sz="5300" dirty="0">
              <a:solidFill>
                <a:srgbClr val="FFFF00"/>
              </a:solidFill>
              <a:latin typeface="+mj-lt"/>
            </a:endParaRPr>
          </a:p>
        </p:txBody>
      </p:sp>
    </p:spTree>
    <p:extLst>
      <p:ext uri="{BB962C8B-B14F-4D97-AF65-F5344CB8AC3E}">
        <p14:creationId xmlns:p14="http://schemas.microsoft.com/office/powerpoint/2010/main" val="1643198464"/>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0254379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224739447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4085966"/>
          </a:xfrm>
        </p:spPr>
        <p:txBody>
          <a:bodyPr>
            <a:normAutofit/>
          </a:bodyPr>
          <a:lstStyle/>
          <a:p>
            <a:pPr>
              <a:lnSpc>
                <a:spcPct val="130000"/>
              </a:lnSpc>
            </a:pPr>
            <a:r>
              <a:rPr lang="en-US" sz="6100" b="0" u="sng" dirty="0" err="1" smtClean="0">
                <a:solidFill>
                  <a:srgbClr val="FFFF00"/>
                </a:solidFill>
                <a:effectLst/>
              </a:rPr>
              <a:t>Ca</a:t>
            </a:r>
            <a:r>
              <a:rPr lang="en-US" sz="6100" b="0" u="sng" dirty="0" smtClean="0">
                <a:solidFill>
                  <a:srgbClr val="FFFF00"/>
                </a:solidFill>
                <a:effectLst/>
              </a:rPr>
              <a:t> </a:t>
            </a:r>
            <a:r>
              <a:rPr lang="en-US" sz="6100" b="0" u="sng" dirty="0" err="1" smtClean="0">
                <a:solidFill>
                  <a:srgbClr val="FFFF00"/>
                </a:solidFill>
                <a:effectLst/>
              </a:rPr>
              <a:t>Kết</a:t>
            </a:r>
            <a:r>
              <a:rPr lang="en-US" sz="6100" b="0" u="sng" dirty="0" smtClean="0">
                <a:solidFill>
                  <a:srgbClr val="FFFF00"/>
                </a:solidFill>
                <a:effectLst/>
              </a:rPr>
              <a:t> </a:t>
            </a:r>
            <a:r>
              <a:rPr lang="en-US" sz="6100" b="0" u="sng" dirty="0" err="1" smtClean="0">
                <a:solidFill>
                  <a:srgbClr val="FFFF00"/>
                </a:solidFill>
                <a:effectLst/>
              </a:rPr>
              <a:t>Lễ</a:t>
            </a:r>
            <a:r>
              <a:rPr lang="en-US" sz="6700" b="0" u="sng" dirty="0" smtClean="0">
                <a:solidFill>
                  <a:srgbClr val="FFFF00"/>
                </a:solidFill>
                <a:effectLst/>
              </a:rPr>
              <a:t/>
            </a:r>
            <a:br>
              <a:rPr lang="en-US" sz="6700" b="0" u="sng" dirty="0" smtClean="0">
                <a:solidFill>
                  <a:srgbClr val="FFFF00"/>
                </a:solidFill>
                <a:effectLst/>
              </a:rPr>
            </a:br>
            <a:r>
              <a:rPr lang="en-US" sz="7200" dirty="0" err="1" smtClean="0">
                <a:solidFill>
                  <a:srgbClr val="FFFF00"/>
                </a:solidFill>
              </a:rPr>
              <a:t>Trong</a:t>
            </a:r>
            <a:r>
              <a:rPr lang="en-US" sz="7200" dirty="0" smtClean="0">
                <a:solidFill>
                  <a:srgbClr val="FFFF00"/>
                </a:solidFill>
              </a:rPr>
              <a:t> An </a:t>
            </a:r>
            <a:r>
              <a:rPr lang="en-US" sz="7200" dirty="0" err="1" smtClean="0">
                <a:solidFill>
                  <a:srgbClr val="FFFF00"/>
                </a:solidFill>
              </a:rPr>
              <a:t>Bình</a:t>
            </a:r>
            <a:r>
              <a:rPr lang="en-US" sz="7200" dirty="0" smtClean="0">
                <a:solidFill>
                  <a:srgbClr val="FFFF00"/>
                </a:solidFill>
              </a:rPr>
              <a:t/>
            </a:r>
            <a:br>
              <a:rPr lang="en-US" sz="7200" dirty="0" smtClean="0">
                <a:solidFill>
                  <a:srgbClr val="FFFF00"/>
                </a:solidFill>
              </a:rPr>
            </a:br>
            <a:r>
              <a:rPr lang="en-US" sz="6100" i="1" dirty="0" err="1" smtClean="0">
                <a:solidFill>
                  <a:schemeClr val="bg1"/>
                </a:solidFill>
              </a:rPr>
              <a:t>Nguyễn</a:t>
            </a:r>
            <a:r>
              <a:rPr lang="en-US" sz="6100" i="1" dirty="0" smtClean="0">
                <a:solidFill>
                  <a:schemeClr val="bg1"/>
                </a:solidFill>
              </a:rPr>
              <a:t> </a:t>
            </a:r>
            <a:r>
              <a:rPr lang="en-US" sz="6100" i="1" dirty="0" err="1" smtClean="0">
                <a:solidFill>
                  <a:schemeClr val="bg1"/>
                </a:solidFill>
              </a:rPr>
              <a:t>Duy</a:t>
            </a:r>
            <a:endParaRPr lang="en-US" sz="6100" b="0" i="1" dirty="0">
              <a:solidFill>
                <a:schemeClr val="bg1"/>
              </a:solidFill>
              <a:effectLst/>
            </a:endParaRPr>
          </a:p>
        </p:txBody>
      </p:sp>
      <p:pic>
        <p:nvPicPr>
          <p:cNvPr id="3" name="Picture 2">
            <a:extLst>
              <a:ext uri="{FF2B5EF4-FFF2-40B4-BE49-F238E27FC236}">
                <a16:creationId xmlns:a16="http://schemas.microsoft.com/office/drawing/2014/main" xmlns="" id="{7313049C-C6D3-345F-114F-D6545362C39F}"/>
              </a:ext>
            </a:extLst>
          </p:cNvPr>
          <p:cNvPicPr>
            <a:picLocks noChangeAspect="1"/>
          </p:cNvPicPr>
          <p:nvPr/>
        </p:nvPicPr>
        <p:blipFill>
          <a:blip r:embed="rId2"/>
          <a:stretch>
            <a:fillRect/>
          </a:stretch>
        </p:blipFill>
        <p:spPr>
          <a:xfrm>
            <a:off x="1402080" y="4085967"/>
            <a:ext cx="6781800" cy="1000901"/>
          </a:xfrm>
          <a:prstGeom prst="rect">
            <a:avLst/>
          </a:prstGeom>
        </p:spPr>
      </p:pic>
    </p:spTree>
    <p:extLst>
      <p:ext uri="{BB962C8B-B14F-4D97-AF65-F5344CB8AC3E}">
        <p14:creationId xmlns:p14="http://schemas.microsoft.com/office/powerpoint/2010/main" val="51822947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200" b="0" u="sng" dirty="0" err="1">
                <a:solidFill>
                  <a:srgbClr val="FFFF00"/>
                </a:solidFill>
                <a:effectLst/>
              </a:rPr>
              <a:t>Đk</a:t>
            </a:r>
            <a:r>
              <a:rPr lang="en-US" sz="5200" b="0" u="sng" dirty="0">
                <a:solidFill>
                  <a:srgbClr val="FFFF00"/>
                </a:solidFill>
                <a:effectLst/>
              </a:rPr>
              <a:t>:</a:t>
            </a:r>
            <a:r>
              <a:rPr lang="en-US" sz="5200" b="0" dirty="0">
                <a:solidFill>
                  <a:schemeClr val="bg1"/>
                </a:solidFill>
                <a:effectLst/>
              </a:rPr>
              <a:t> </a:t>
            </a:r>
            <a:r>
              <a:rPr lang="vi-VN" sz="5200" b="0" dirty="0">
                <a:solidFill>
                  <a:schemeClr val="bg1"/>
                </a:solidFill>
                <a:effectLst/>
              </a:rPr>
              <a:t> </a:t>
            </a:r>
            <a:r>
              <a:rPr lang="vi-VN" sz="5200" dirty="0">
                <a:solidFill>
                  <a:schemeClr val="bg1"/>
                </a:solidFill>
              </a:rPr>
              <a:t>Ra về trong hy vọng và mừng vui. Ra về trong an bình của Thiên Chúa. Xin tri ân Ngài, xin tri ân Ngài đến muôn đời tình thương Chúa </a:t>
            </a:r>
            <a:r>
              <a:rPr lang="en-US" sz="5200" dirty="0" smtClean="0">
                <a:solidFill>
                  <a:schemeClr val="bg1"/>
                </a:solidFill>
              </a:rPr>
              <a:t>n</a:t>
            </a:r>
            <a:r>
              <a:rPr lang="vi-VN" sz="5200" dirty="0" smtClean="0">
                <a:solidFill>
                  <a:schemeClr val="bg1"/>
                </a:solidFill>
              </a:rPr>
              <a:t>hư </a:t>
            </a:r>
            <a:r>
              <a:rPr lang="vi-VN" sz="5200" dirty="0">
                <a:solidFill>
                  <a:schemeClr val="bg1"/>
                </a:solidFill>
              </a:rPr>
              <a:t>đất trời</a:t>
            </a:r>
            <a:r>
              <a:rPr lang="vi-VN" sz="5200" b="0" dirty="0" smtClean="0">
                <a:solidFill>
                  <a:schemeClr val="bg1"/>
                </a:solidFill>
                <a:effectLst/>
              </a:rPr>
              <a:t>.</a:t>
            </a:r>
            <a:endParaRPr lang="vi-VN" sz="5200" b="0" dirty="0">
              <a:solidFill>
                <a:schemeClr val="bg1"/>
              </a:solidFill>
              <a:effectLst/>
            </a:endParaRPr>
          </a:p>
        </p:txBody>
      </p:sp>
    </p:spTree>
    <p:extLst>
      <p:ext uri="{BB962C8B-B14F-4D97-AF65-F5344CB8AC3E}">
        <p14:creationId xmlns:p14="http://schemas.microsoft.com/office/powerpoint/2010/main" val="395527813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6400" b="0" u="sng" dirty="0" err="1" smtClean="0">
                <a:solidFill>
                  <a:srgbClr val="FFFF00"/>
                </a:solidFill>
                <a:effectLst/>
              </a:rPr>
              <a:t>Tk</a:t>
            </a:r>
            <a:r>
              <a:rPr lang="en-US" sz="6400" b="0" u="sng" dirty="0" smtClean="0">
                <a:solidFill>
                  <a:srgbClr val="FFFF00"/>
                </a:solidFill>
                <a:effectLst/>
              </a:rPr>
              <a:t>:</a:t>
            </a:r>
            <a:r>
              <a:rPr lang="en-US" sz="6400" b="0" dirty="0" smtClean="0">
                <a:solidFill>
                  <a:schemeClr val="bg1"/>
                </a:solidFill>
                <a:effectLst/>
              </a:rPr>
              <a:t> </a:t>
            </a:r>
            <a:r>
              <a:rPr lang="vi-VN" sz="6400" dirty="0">
                <a:solidFill>
                  <a:schemeClr val="bg1"/>
                </a:solidFill>
              </a:rPr>
              <a:t>Vì lời Chúa là đèn soi cho chúng </a:t>
            </a:r>
            <a:r>
              <a:rPr lang="vi-VN" sz="6400" dirty="0" smtClean="0">
                <a:solidFill>
                  <a:schemeClr val="bg1"/>
                </a:solidFill>
              </a:rPr>
              <a:t>con</a:t>
            </a:r>
            <a:r>
              <a:rPr lang="en-US" sz="6400" dirty="0" smtClean="0">
                <a:solidFill>
                  <a:schemeClr val="bg1"/>
                </a:solidFill>
              </a:rPr>
              <a:t>.</a:t>
            </a:r>
            <a:r>
              <a:rPr lang="vi-VN" sz="6400" dirty="0" smtClean="0">
                <a:solidFill>
                  <a:schemeClr val="bg1"/>
                </a:solidFill>
              </a:rPr>
              <a:t> </a:t>
            </a:r>
            <a:r>
              <a:rPr lang="en-US" sz="6400" dirty="0" smtClean="0">
                <a:solidFill>
                  <a:schemeClr val="bg1"/>
                </a:solidFill>
              </a:rPr>
              <a:t>C</a:t>
            </a:r>
            <a:r>
              <a:rPr lang="vi-VN" sz="6400" smtClean="0">
                <a:solidFill>
                  <a:schemeClr val="bg1"/>
                </a:solidFill>
              </a:rPr>
              <a:t>ảm </a:t>
            </a:r>
            <a:r>
              <a:rPr lang="vi-VN" sz="6400" dirty="0">
                <a:solidFill>
                  <a:schemeClr val="bg1"/>
                </a:solidFill>
              </a:rPr>
              <a:t>tạ Chúa đã dẫn đường chúng con về</a:t>
            </a:r>
            <a:r>
              <a:rPr lang="vi-VN" sz="6400" b="0" dirty="0" smtClean="0">
                <a:solidFill>
                  <a:schemeClr val="bg1"/>
                </a:solidFill>
                <a:effectLst/>
              </a:rPr>
              <a:t>.</a:t>
            </a:r>
            <a:endParaRPr lang="en-US" sz="6400" b="0" dirty="0">
              <a:solidFill>
                <a:schemeClr val="bg1"/>
              </a:solidFill>
              <a:effectLst/>
            </a:endParaRPr>
          </a:p>
        </p:txBody>
      </p:sp>
    </p:spTree>
    <p:extLst>
      <p:ext uri="{BB962C8B-B14F-4D97-AF65-F5344CB8AC3E}">
        <p14:creationId xmlns:p14="http://schemas.microsoft.com/office/powerpoint/2010/main" val="123375165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200" b="0" u="sng" dirty="0" err="1">
                <a:solidFill>
                  <a:srgbClr val="FFFF00"/>
                </a:solidFill>
                <a:effectLst/>
              </a:rPr>
              <a:t>Đk</a:t>
            </a:r>
            <a:r>
              <a:rPr lang="en-US" sz="5200" b="0" u="sng" dirty="0">
                <a:solidFill>
                  <a:srgbClr val="FFFF00"/>
                </a:solidFill>
                <a:effectLst/>
              </a:rPr>
              <a:t>:</a:t>
            </a:r>
            <a:r>
              <a:rPr lang="en-US" sz="5200" b="0" dirty="0">
                <a:solidFill>
                  <a:schemeClr val="bg1"/>
                </a:solidFill>
                <a:effectLst/>
              </a:rPr>
              <a:t> </a:t>
            </a:r>
            <a:r>
              <a:rPr lang="vi-VN" sz="5200" b="0" dirty="0">
                <a:solidFill>
                  <a:schemeClr val="bg1"/>
                </a:solidFill>
                <a:effectLst/>
              </a:rPr>
              <a:t> </a:t>
            </a:r>
            <a:r>
              <a:rPr lang="vi-VN" sz="5200" dirty="0">
                <a:solidFill>
                  <a:schemeClr val="bg1"/>
                </a:solidFill>
              </a:rPr>
              <a:t>Ra về trong hy vọng và mừng vui. Ra về trong an bình của Thiên Chúa. Xin tri ân Ngài, xin tri ân Ngài đến muôn đời tình thương Chúa </a:t>
            </a:r>
            <a:r>
              <a:rPr lang="en-US" sz="5200" dirty="0" smtClean="0">
                <a:solidFill>
                  <a:schemeClr val="bg1"/>
                </a:solidFill>
              </a:rPr>
              <a:t>n</a:t>
            </a:r>
            <a:r>
              <a:rPr lang="vi-VN" sz="5200" dirty="0" smtClean="0">
                <a:solidFill>
                  <a:schemeClr val="bg1"/>
                </a:solidFill>
              </a:rPr>
              <a:t>hư </a:t>
            </a:r>
            <a:r>
              <a:rPr lang="vi-VN" sz="5200" dirty="0">
                <a:solidFill>
                  <a:schemeClr val="bg1"/>
                </a:solidFill>
              </a:rPr>
              <a:t>đất trời</a:t>
            </a:r>
            <a:r>
              <a:rPr lang="vi-VN" sz="5200" b="0" dirty="0" smtClean="0">
                <a:solidFill>
                  <a:schemeClr val="bg1"/>
                </a:solidFill>
                <a:effectLst/>
              </a:rPr>
              <a:t>.</a:t>
            </a:r>
            <a:endParaRPr lang="vi-VN" sz="5200" b="0" dirty="0">
              <a:solidFill>
                <a:schemeClr val="bg1"/>
              </a:solidFill>
              <a:effectLst/>
            </a:endParaRPr>
          </a:p>
        </p:txBody>
      </p:sp>
    </p:spTree>
    <p:extLst>
      <p:ext uri="{BB962C8B-B14F-4D97-AF65-F5344CB8AC3E}">
        <p14:creationId xmlns:p14="http://schemas.microsoft.com/office/powerpoint/2010/main" val="25375969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rmAutofit fontScale="77500" lnSpcReduction="20000"/>
          </a:bodyPr>
          <a:lstStyle/>
          <a:p>
            <a:pPr algn="just">
              <a:lnSpc>
                <a:spcPct val="130000"/>
              </a:lnSpc>
              <a:spcBef>
                <a:spcPts val="0"/>
              </a:spcBef>
            </a:pPr>
            <a:r>
              <a:rPr lang="en-US" sz="6000" b="0" u="sng" dirty="0" err="1" smtClean="0">
                <a:solidFill>
                  <a:srgbClr val="FFFF00"/>
                </a:solidFill>
                <a:effectLst/>
                <a:latin typeface="+mj-lt"/>
              </a:rPr>
              <a:t>Đk</a:t>
            </a:r>
            <a:r>
              <a:rPr lang="vi-VN" sz="6000" b="0" u="sng" dirty="0" smtClean="0">
                <a:solidFill>
                  <a:srgbClr val="FFFF00"/>
                </a:solidFill>
                <a:effectLst/>
                <a:latin typeface="+mj-lt"/>
              </a:rPr>
              <a:t>:</a:t>
            </a:r>
            <a:r>
              <a:rPr lang="vi-VN" sz="6000" b="0" dirty="0" smtClean="0">
                <a:solidFill>
                  <a:schemeClr val="bg1"/>
                </a:solidFill>
                <a:effectLst/>
                <a:latin typeface="+mj-lt"/>
              </a:rPr>
              <a:t> </a:t>
            </a:r>
            <a:r>
              <a:rPr lang="en-US" sz="6000" dirty="0" err="1" smtClean="0">
                <a:solidFill>
                  <a:schemeClr val="bg1"/>
                </a:solidFill>
                <a:latin typeface="+mj-lt"/>
              </a:rPr>
              <a:t>Chúng</a:t>
            </a:r>
            <a:r>
              <a:rPr lang="en-US" sz="6000" dirty="0" smtClean="0">
                <a:solidFill>
                  <a:schemeClr val="bg1"/>
                </a:solidFill>
                <a:latin typeface="+mj-lt"/>
              </a:rPr>
              <a:t> con </a:t>
            </a:r>
            <a:r>
              <a:rPr lang="en-US" sz="6000" dirty="0" err="1" smtClean="0">
                <a:solidFill>
                  <a:schemeClr val="bg1"/>
                </a:solidFill>
                <a:latin typeface="+mj-lt"/>
              </a:rPr>
              <a:t>về</a:t>
            </a:r>
            <a:r>
              <a:rPr lang="en-US" sz="6000" dirty="0" smtClean="0">
                <a:solidFill>
                  <a:schemeClr val="bg1"/>
                </a:solidFill>
                <a:latin typeface="+mj-lt"/>
              </a:rPr>
              <a:t> </a:t>
            </a:r>
            <a:r>
              <a:rPr lang="en-US" sz="6000" dirty="0" err="1" smtClean="0">
                <a:solidFill>
                  <a:schemeClr val="bg1"/>
                </a:solidFill>
                <a:latin typeface="+mj-lt"/>
              </a:rPr>
              <a:t>nơi</a:t>
            </a:r>
            <a:r>
              <a:rPr lang="en-US" sz="6000" dirty="0" smtClean="0">
                <a:solidFill>
                  <a:schemeClr val="bg1"/>
                </a:solidFill>
                <a:latin typeface="+mj-lt"/>
              </a:rPr>
              <a:t> </a:t>
            </a:r>
            <a:r>
              <a:rPr lang="en-US" sz="6000" dirty="0" err="1" smtClean="0">
                <a:solidFill>
                  <a:schemeClr val="bg1"/>
                </a:solidFill>
                <a:latin typeface="+mj-lt"/>
              </a:rPr>
              <a:t>đây</a:t>
            </a:r>
            <a:r>
              <a:rPr lang="en-US" sz="6000" dirty="0" smtClean="0">
                <a:solidFill>
                  <a:schemeClr val="bg1"/>
                </a:solidFill>
                <a:latin typeface="+mj-lt"/>
              </a:rPr>
              <a:t> </a:t>
            </a:r>
            <a:r>
              <a:rPr lang="en-US" sz="6000" dirty="0" err="1" smtClean="0">
                <a:solidFill>
                  <a:schemeClr val="bg1"/>
                </a:solidFill>
                <a:latin typeface="+mj-lt"/>
              </a:rPr>
              <a:t>dâng</a:t>
            </a:r>
            <a:r>
              <a:rPr lang="en-US" sz="6000" dirty="0" smtClean="0">
                <a:solidFill>
                  <a:schemeClr val="bg1"/>
                </a:solidFill>
                <a:latin typeface="+mj-lt"/>
              </a:rPr>
              <a:t> </a:t>
            </a:r>
            <a:r>
              <a:rPr lang="en-US" sz="6000" dirty="0" err="1" smtClean="0">
                <a:solidFill>
                  <a:schemeClr val="bg1"/>
                </a:solidFill>
                <a:latin typeface="+mj-lt"/>
              </a:rPr>
              <a:t>ngàn</a:t>
            </a:r>
            <a:r>
              <a:rPr lang="en-US" sz="6000" dirty="0" smtClean="0">
                <a:solidFill>
                  <a:schemeClr val="bg1"/>
                </a:solidFill>
                <a:latin typeface="+mj-lt"/>
              </a:rPr>
              <a:t> </a:t>
            </a:r>
            <a:r>
              <a:rPr lang="en-US" sz="6000" dirty="0" err="1" smtClean="0">
                <a:solidFill>
                  <a:schemeClr val="bg1"/>
                </a:solidFill>
                <a:latin typeface="+mj-lt"/>
              </a:rPr>
              <a:t>tiếng</a:t>
            </a:r>
            <a:r>
              <a:rPr lang="en-US" sz="6000" dirty="0" smtClean="0">
                <a:solidFill>
                  <a:schemeClr val="bg1"/>
                </a:solidFill>
                <a:latin typeface="+mj-lt"/>
              </a:rPr>
              <a:t> ca. </a:t>
            </a:r>
            <a:r>
              <a:rPr lang="en-US" sz="6000" dirty="0" err="1" smtClean="0">
                <a:solidFill>
                  <a:schemeClr val="bg1"/>
                </a:solidFill>
                <a:latin typeface="+mj-lt"/>
              </a:rPr>
              <a:t>Chúng</a:t>
            </a:r>
            <a:r>
              <a:rPr lang="en-US" sz="6000" dirty="0" smtClean="0">
                <a:solidFill>
                  <a:schemeClr val="bg1"/>
                </a:solidFill>
                <a:latin typeface="+mj-lt"/>
              </a:rPr>
              <a:t> con </a:t>
            </a:r>
            <a:r>
              <a:rPr lang="en-US" sz="6000" dirty="0" err="1" smtClean="0">
                <a:solidFill>
                  <a:schemeClr val="bg1"/>
                </a:solidFill>
                <a:latin typeface="+mj-lt"/>
              </a:rPr>
              <a:t>về</a:t>
            </a:r>
            <a:r>
              <a:rPr lang="en-US" sz="6000" dirty="0" smtClean="0">
                <a:solidFill>
                  <a:schemeClr val="bg1"/>
                </a:solidFill>
                <a:latin typeface="+mj-lt"/>
              </a:rPr>
              <a:t> </a:t>
            </a:r>
            <a:r>
              <a:rPr lang="en-US" sz="6000" dirty="0" err="1" smtClean="0">
                <a:solidFill>
                  <a:schemeClr val="bg1"/>
                </a:solidFill>
                <a:latin typeface="+mj-lt"/>
              </a:rPr>
              <a:t>nơi</a:t>
            </a:r>
            <a:r>
              <a:rPr lang="en-US" sz="6000" dirty="0" smtClean="0">
                <a:solidFill>
                  <a:schemeClr val="bg1"/>
                </a:solidFill>
                <a:latin typeface="+mj-lt"/>
              </a:rPr>
              <a:t> </a:t>
            </a:r>
            <a:r>
              <a:rPr lang="en-US" sz="6000" dirty="0" err="1" smtClean="0">
                <a:solidFill>
                  <a:schemeClr val="bg1"/>
                </a:solidFill>
                <a:latin typeface="+mj-lt"/>
              </a:rPr>
              <a:t>đây</a:t>
            </a:r>
            <a:r>
              <a:rPr lang="en-US" sz="6000" dirty="0" smtClean="0">
                <a:solidFill>
                  <a:schemeClr val="bg1"/>
                </a:solidFill>
                <a:latin typeface="+mj-lt"/>
              </a:rPr>
              <a:t> </a:t>
            </a:r>
            <a:r>
              <a:rPr lang="en-US" sz="6000" dirty="0" err="1" smtClean="0">
                <a:solidFill>
                  <a:schemeClr val="bg1"/>
                </a:solidFill>
                <a:latin typeface="+mj-lt"/>
              </a:rPr>
              <a:t>để</a:t>
            </a:r>
            <a:r>
              <a:rPr lang="en-US" sz="6000" dirty="0" smtClean="0">
                <a:solidFill>
                  <a:schemeClr val="bg1"/>
                </a:solidFill>
                <a:latin typeface="+mj-lt"/>
              </a:rPr>
              <a:t> </a:t>
            </a:r>
            <a:r>
              <a:rPr lang="en-US" sz="6000" dirty="0" err="1" smtClean="0">
                <a:solidFill>
                  <a:schemeClr val="bg1"/>
                </a:solidFill>
                <a:latin typeface="+mj-lt"/>
              </a:rPr>
              <a:t>tạ</a:t>
            </a:r>
            <a:r>
              <a:rPr lang="en-US" sz="6000" dirty="0" smtClean="0">
                <a:solidFill>
                  <a:schemeClr val="bg1"/>
                </a:solidFill>
                <a:latin typeface="+mj-lt"/>
              </a:rPr>
              <a:t> </a:t>
            </a:r>
            <a:r>
              <a:rPr lang="en-US" sz="6000" dirty="0" err="1" smtClean="0">
                <a:solidFill>
                  <a:schemeClr val="bg1"/>
                </a:solidFill>
                <a:latin typeface="+mj-lt"/>
              </a:rPr>
              <a:t>ơn</a:t>
            </a:r>
            <a:r>
              <a:rPr lang="en-US" sz="6000" dirty="0" smtClean="0">
                <a:solidFill>
                  <a:schemeClr val="bg1"/>
                </a:solidFill>
                <a:latin typeface="+mj-lt"/>
              </a:rPr>
              <a:t> </a:t>
            </a:r>
            <a:r>
              <a:rPr lang="en-US" sz="6000" dirty="0" err="1" smtClean="0">
                <a:solidFill>
                  <a:schemeClr val="bg1"/>
                </a:solidFill>
                <a:latin typeface="+mj-lt"/>
              </a:rPr>
              <a:t>Thiên</a:t>
            </a:r>
            <a:r>
              <a:rPr lang="en-US" sz="6000" dirty="0" smtClean="0">
                <a:solidFill>
                  <a:schemeClr val="bg1"/>
                </a:solidFill>
                <a:latin typeface="+mj-lt"/>
              </a:rPr>
              <a:t> </a:t>
            </a:r>
            <a:r>
              <a:rPr lang="en-US" sz="6000" dirty="0" err="1" smtClean="0">
                <a:solidFill>
                  <a:schemeClr val="bg1"/>
                </a:solidFill>
                <a:latin typeface="+mj-lt"/>
              </a:rPr>
              <a:t>Chúa</a:t>
            </a:r>
            <a:r>
              <a:rPr lang="en-US" sz="6000" dirty="0" smtClean="0">
                <a:solidFill>
                  <a:schemeClr val="bg1"/>
                </a:solidFill>
                <a:latin typeface="+mj-lt"/>
              </a:rPr>
              <a:t>. Qua </a:t>
            </a:r>
            <a:r>
              <a:rPr lang="en-US" sz="6000" dirty="0" err="1" smtClean="0">
                <a:solidFill>
                  <a:schemeClr val="bg1"/>
                </a:solidFill>
                <a:latin typeface="+mj-lt"/>
              </a:rPr>
              <a:t>bao</a:t>
            </a:r>
            <a:r>
              <a:rPr lang="en-US" sz="6000" dirty="0" smtClean="0">
                <a:solidFill>
                  <a:schemeClr val="bg1"/>
                </a:solidFill>
                <a:latin typeface="+mj-lt"/>
              </a:rPr>
              <a:t> </a:t>
            </a:r>
            <a:r>
              <a:rPr lang="en-US" sz="6000" dirty="0" err="1" smtClean="0">
                <a:solidFill>
                  <a:schemeClr val="bg1"/>
                </a:solidFill>
                <a:latin typeface="+mj-lt"/>
              </a:rPr>
              <a:t>tháng</a:t>
            </a:r>
            <a:r>
              <a:rPr lang="en-US" sz="6000" dirty="0" smtClean="0">
                <a:solidFill>
                  <a:schemeClr val="bg1"/>
                </a:solidFill>
                <a:latin typeface="+mj-lt"/>
              </a:rPr>
              <a:t> </a:t>
            </a:r>
            <a:r>
              <a:rPr lang="en-US" sz="6000" dirty="0" err="1" smtClean="0">
                <a:solidFill>
                  <a:schemeClr val="bg1"/>
                </a:solidFill>
                <a:latin typeface="+mj-lt"/>
              </a:rPr>
              <a:t>năm</a:t>
            </a:r>
            <a:r>
              <a:rPr lang="en-US" sz="6000" dirty="0" smtClean="0">
                <a:solidFill>
                  <a:schemeClr val="bg1"/>
                </a:solidFill>
                <a:latin typeface="+mj-lt"/>
              </a:rPr>
              <a:t> </a:t>
            </a:r>
            <a:r>
              <a:rPr lang="en-US" sz="6000" dirty="0" err="1" smtClean="0">
                <a:solidFill>
                  <a:schemeClr val="bg1"/>
                </a:solidFill>
                <a:latin typeface="+mj-lt"/>
              </a:rPr>
              <a:t>mong</a:t>
            </a:r>
            <a:r>
              <a:rPr lang="en-US" sz="6000" dirty="0" smtClean="0">
                <a:solidFill>
                  <a:schemeClr val="bg1"/>
                </a:solidFill>
                <a:latin typeface="+mj-lt"/>
              </a:rPr>
              <a:t> </a:t>
            </a:r>
            <a:r>
              <a:rPr lang="en-US" sz="6000" dirty="0" err="1" smtClean="0">
                <a:solidFill>
                  <a:schemeClr val="bg1"/>
                </a:solidFill>
                <a:latin typeface="+mj-lt"/>
              </a:rPr>
              <a:t>chờ</a:t>
            </a:r>
            <a:r>
              <a:rPr lang="en-US" sz="6000" dirty="0" smtClean="0">
                <a:solidFill>
                  <a:schemeClr val="bg1"/>
                </a:solidFill>
                <a:latin typeface="+mj-lt"/>
              </a:rPr>
              <a:t> say </a:t>
            </a:r>
            <a:r>
              <a:rPr lang="en-US" sz="6000" dirty="0" err="1" smtClean="0">
                <a:solidFill>
                  <a:schemeClr val="bg1"/>
                </a:solidFill>
                <a:latin typeface="+mj-lt"/>
              </a:rPr>
              <a:t>sưa</a:t>
            </a:r>
            <a:r>
              <a:rPr lang="en-US" sz="6000" dirty="0" smtClean="0">
                <a:solidFill>
                  <a:schemeClr val="bg1"/>
                </a:solidFill>
                <a:latin typeface="+mj-lt"/>
              </a:rPr>
              <a:t> </a:t>
            </a:r>
            <a:r>
              <a:rPr lang="en-US" sz="6000" dirty="0" err="1" smtClean="0">
                <a:solidFill>
                  <a:schemeClr val="bg1"/>
                </a:solidFill>
                <a:latin typeface="+mj-lt"/>
              </a:rPr>
              <a:t>thánh</a:t>
            </a:r>
            <a:r>
              <a:rPr lang="en-US" sz="6000" dirty="0" smtClean="0">
                <a:solidFill>
                  <a:schemeClr val="bg1"/>
                </a:solidFill>
                <a:latin typeface="+mj-lt"/>
              </a:rPr>
              <a:t> </a:t>
            </a:r>
            <a:r>
              <a:rPr lang="en-US" sz="6000" dirty="0" err="1" smtClean="0">
                <a:solidFill>
                  <a:schemeClr val="bg1"/>
                </a:solidFill>
                <a:latin typeface="+mj-lt"/>
              </a:rPr>
              <a:t>ân</a:t>
            </a:r>
            <a:r>
              <a:rPr lang="en-US" sz="6000" dirty="0" smtClean="0">
                <a:solidFill>
                  <a:schemeClr val="bg1"/>
                </a:solidFill>
                <a:latin typeface="+mj-lt"/>
              </a:rPr>
              <a:t> </a:t>
            </a:r>
            <a:r>
              <a:rPr lang="en-US" sz="6000" dirty="0" err="1" smtClean="0">
                <a:solidFill>
                  <a:schemeClr val="bg1"/>
                </a:solidFill>
                <a:latin typeface="+mj-lt"/>
              </a:rPr>
              <a:t>vô</a:t>
            </a:r>
            <a:r>
              <a:rPr lang="en-US" sz="6000" dirty="0" smtClean="0">
                <a:solidFill>
                  <a:schemeClr val="bg1"/>
                </a:solidFill>
                <a:latin typeface="+mj-lt"/>
              </a:rPr>
              <a:t> </a:t>
            </a:r>
            <a:r>
              <a:rPr lang="en-US" sz="6000" dirty="0" err="1" smtClean="0">
                <a:solidFill>
                  <a:schemeClr val="bg1"/>
                </a:solidFill>
                <a:latin typeface="+mj-lt"/>
              </a:rPr>
              <a:t>bờ</a:t>
            </a:r>
            <a:r>
              <a:rPr lang="en-US" sz="6000" dirty="0" smtClean="0">
                <a:solidFill>
                  <a:schemeClr val="bg1"/>
                </a:solidFill>
                <a:latin typeface="+mj-lt"/>
              </a:rPr>
              <a:t>. </a:t>
            </a:r>
            <a:r>
              <a:rPr lang="en-US" sz="6000" dirty="0" err="1" smtClean="0">
                <a:solidFill>
                  <a:schemeClr val="bg1"/>
                </a:solidFill>
                <a:latin typeface="+mj-lt"/>
              </a:rPr>
              <a:t>Được</a:t>
            </a:r>
            <a:r>
              <a:rPr lang="en-US" sz="6000" dirty="0" smtClean="0">
                <a:solidFill>
                  <a:schemeClr val="bg1"/>
                </a:solidFill>
                <a:latin typeface="+mj-lt"/>
              </a:rPr>
              <a:t> </a:t>
            </a:r>
            <a:r>
              <a:rPr lang="en-US" sz="6000" dirty="0" err="1" smtClean="0">
                <a:solidFill>
                  <a:schemeClr val="bg1"/>
                </a:solidFill>
                <a:latin typeface="+mj-lt"/>
              </a:rPr>
              <a:t>cùng</a:t>
            </a:r>
            <a:r>
              <a:rPr lang="en-US" sz="6000" dirty="0" smtClean="0">
                <a:solidFill>
                  <a:schemeClr val="bg1"/>
                </a:solidFill>
                <a:latin typeface="+mj-lt"/>
              </a:rPr>
              <a:t> </a:t>
            </a:r>
            <a:r>
              <a:rPr lang="en-US" sz="6000" dirty="0" err="1" smtClean="0">
                <a:solidFill>
                  <a:schemeClr val="bg1"/>
                </a:solidFill>
                <a:latin typeface="+mj-lt"/>
              </a:rPr>
              <a:t>nhau</a:t>
            </a:r>
            <a:r>
              <a:rPr lang="en-US" sz="6000" dirty="0" smtClean="0">
                <a:solidFill>
                  <a:schemeClr val="bg1"/>
                </a:solidFill>
                <a:latin typeface="+mj-lt"/>
              </a:rPr>
              <a:t> </a:t>
            </a:r>
            <a:r>
              <a:rPr lang="en-US" sz="6000" dirty="0" err="1" smtClean="0">
                <a:solidFill>
                  <a:schemeClr val="bg1"/>
                </a:solidFill>
                <a:latin typeface="+mj-lt"/>
              </a:rPr>
              <a:t>bên</a:t>
            </a:r>
            <a:r>
              <a:rPr lang="en-US" sz="6000" dirty="0" smtClean="0">
                <a:solidFill>
                  <a:schemeClr val="bg1"/>
                </a:solidFill>
                <a:latin typeface="+mj-lt"/>
              </a:rPr>
              <a:t> </a:t>
            </a:r>
            <a:r>
              <a:rPr lang="en-US" sz="6000" dirty="0" err="1" smtClean="0">
                <a:solidFill>
                  <a:schemeClr val="bg1"/>
                </a:solidFill>
                <a:latin typeface="+mj-lt"/>
              </a:rPr>
              <a:t>Chúa</a:t>
            </a:r>
            <a:r>
              <a:rPr lang="en-US" sz="6000" dirty="0" smtClean="0">
                <a:solidFill>
                  <a:schemeClr val="bg1"/>
                </a:solidFill>
                <a:latin typeface="+mj-lt"/>
              </a:rPr>
              <a:t> </a:t>
            </a:r>
            <a:r>
              <a:rPr lang="en-US" sz="6000" dirty="0" err="1" smtClean="0">
                <a:solidFill>
                  <a:schemeClr val="bg1"/>
                </a:solidFill>
                <a:latin typeface="+mj-lt"/>
              </a:rPr>
              <a:t>thỏa</a:t>
            </a:r>
            <a:r>
              <a:rPr lang="en-US" sz="6000" dirty="0" smtClean="0">
                <a:solidFill>
                  <a:schemeClr val="bg1"/>
                </a:solidFill>
                <a:latin typeface="+mj-lt"/>
              </a:rPr>
              <a:t> </a:t>
            </a:r>
            <a:r>
              <a:rPr lang="en-US" sz="6000" dirty="0" err="1" smtClean="0">
                <a:solidFill>
                  <a:schemeClr val="bg1"/>
                </a:solidFill>
                <a:latin typeface="+mj-lt"/>
              </a:rPr>
              <a:t>lòng</a:t>
            </a:r>
            <a:r>
              <a:rPr lang="en-US" sz="6000" dirty="0" smtClean="0">
                <a:solidFill>
                  <a:schemeClr val="bg1"/>
                </a:solidFill>
                <a:latin typeface="+mj-lt"/>
              </a:rPr>
              <a:t> con </a:t>
            </a:r>
            <a:r>
              <a:rPr lang="en-US" sz="6000" dirty="0" err="1" smtClean="0">
                <a:solidFill>
                  <a:schemeClr val="bg1"/>
                </a:solidFill>
                <a:latin typeface="+mj-lt"/>
              </a:rPr>
              <a:t>ước</a:t>
            </a:r>
            <a:r>
              <a:rPr lang="en-US" sz="6000" dirty="0" smtClean="0">
                <a:solidFill>
                  <a:schemeClr val="bg1"/>
                </a:solidFill>
                <a:latin typeface="+mj-lt"/>
              </a:rPr>
              <a:t> </a:t>
            </a:r>
            <a:r>
              <a:rPr lang="en-US" sz="6000" dirty="0" err="1" smtClean="0">
                <a:solidFill>
                  <a:schemeClr val="bg1"/>
                </a:solidFill>
                <a:latin typeface="+mj-lt"/>
              </a:rPr>
              <a:t>mơ</a:t>
            </a:r>
            <a:r>
              <a:rPr lang="en-US" sz="6000" dirty="0" smtClean="0">
                <a:solidFill>
                  <a:schemeClr val="bg1"/>
                </a:solidFill>
                <a:latin typeface="+mj-lt"/>
              </a:rPr>
              <a:t>.</a:t>
            </a:r>
            <a:endParaRPr lang="vi-VN" sz="6000" b="0" dirty="0">
              <a:solidFill>
                <a:schemeClr val="bg1"/>
              </a:solidFill>
              <a:effectLst/>
              <a:latin typeface="+mj-lt"/>
            </a:endParaRPr>
          </a:p>
        </p:txBody>
      </p:sp>
    </p:spTree>
    <p:extLst>
      <p:ext uri="{BB962C8B-B14F-4D97-AF65-F5344CB8AC3E}">
        <p14:creationId xmlns:p14="http://schemas.microsoft.com/office/powerpoint/2010/main" val="4243630119"/>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15602807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rmAutofit/>
          </a:bodyPr>
          <a:lstStyle/>
          <a:p>
            <a:pPr algn="just">
              <a:lnSpc>
                <a:spcPct val="130000"/>
              </a:lnSpc>
              <a:spcBef>
                <a:spcPts val="0"/>
              </a:spcBef>
            </a:pPr>
            <a:r>
              <a:rPr lang="en-US" sz="6000" b="0" u="sng" dirty="0" err="1" smtClean="0">
                <a:solidFill>
                  <a:srgbClr val="FFFF00"/>
                </a:solidFill>
                <a:effectLst/>
                <a:latin typeface="+mj-lt"/>
              </a:rPr>
              <a:t>Tk</a:t>
            </a:r>
            <a:r>
              <a:rPr lang="vi-VN" sz="6000" b="0" u="sng" dirty="0" smtClean="0">
                <a:solidFill>
                  <a:srgbClr val="FFFF00"/>
                </a:solidFill>
                <a:effectLst/>
                <a:latin typeface="+mj-lt"/>
              </a:rPr>
              <a:t>:</a:t>
            </a:r>
            <a:r>
              <a:rPr lang="vi-VN" sz="6000" b="0" dirty="0" smtClean="0">
                <a:solidFill>
                  <a:schemeClr val="bg1"/>
                </a:solidFill>
                <a:effectLst/>
                <a:latin typeface="+mj-lt"/>
              </a:rPr>
              <a:t> </a:t>
            </a:r>
            <a:r>
              <a:rPr lang="en-US" sz="6000" dirty="0" err="1" smtClean="0">
                <a:solidFill>
                  <a:schemeClr val="bg1"/>
                </a:solidFill>
                <a:latin typeface="+mj-lt"/>
              </a:rPr>
              <a:t>Với</a:t>
            </a:r>
            <a:r>
              <a:rPr lang="en-US" sz="6000" dirty="0" smtClean="0">
                <a:solidFill>
                  <a:schemeClr val="bg1"/>
                </a:solidFill>
                <a:latin typeface="+mj-lt"/>
              </a:rPr>
              <a:t> </a:t>
            </a:r>
            <a:r>
              <a:rPr lang="en-US" sz="6000" dirty="0" err="1" smtClean="0">
                <a:solidFill>
                  <a:schemeClr val="bg1"/>
                </a:solidFill>
                <a:latin typeface="+mj-lt"/>
              </a:rPr>
              <a:t>tiếng</a:t>
            </a:r>
            <a:r>
              <a:rPr lang="en-US" sz="6000" dirty="0" smtClean="0">
                <a:solidFill>
                  <a:schemeClr val="bg1"/>
                </a:solidFill>
                <a:latin typeface="+mj-lt"/>
              </a:rPr>
              <a:t> </a:t>
            </a:r>
            <a:r>
              <a:rPr lang="en-US" sz="6000" dirty="0" err="1" smtClean="0">
                <a:solidFill>
                  <a:schemeClr val="bg1"/>
                </a:solidFill>
                <a:latin typeface="+mj-lt"/>
              </a:rPr>
              <a:t>hát</a:t>
            </a:r>
            <a:r>
              <a:rPr lang="en-US" sz="6000" dirty="0" smtClean="0">
                <a:solidFill>
                  <a:schemeClr val="bg1"/>
                </a:solidFill>
                <a:latin typeface="+mj-lt"/>
              </a:rPr>
              <a:t> </a:t>
            </a:r>
            <a:r>
              <a:rPr lang="en-US" sz="6000" dirty="0" err="1" smtClean="0">
                <a:solidFill>
                  <a:schemeClr val="bg1"/>
                </a:solidFill>
                <a:latin typeface="+mj-lt"/>
              </a:rPr>
              <a:t>rạo</a:t>
            </a:r>
            <a:r>
              <a:rPr lang="en-US" sz="6000" dirty="0" smtClean="0">
                <a:solidFill>
                  <a:schemeClr val="bg1"/>
                </a:solidFill>
                <a:latin typeface="+mj-lt"/>
              </a:rPr>
              <a:t> </a:t>
            </a:r>
            <a:r>
              <a:rPr lang="en-US" sz="6000" dirty="0" err="1" smtClean="0">
                <a:solidFill>
                  <a:schemeClr val="bg1"/>
                </a:solidFill>
                <a:latin typeface="+mj-lt"/>
              </a:rPr>
              <a:t>rực</a:t>
            </a:r>
            <a:r>
              <a:rPr lang="en-US" sz="6000" dirty="0" smtClean="0">
                <a:solidFill>
                  <a:schemeClr val="bg1"/>
                </a:solidFill>
                <a:latin typeface="+mj-lt"/>
              </a:rPr>
              <a:t> </a:t>
            </a:r>
            <a:r>
              <a:rPr lang="en-US" sz="6000" dirty="0" err="1" smtClean="0">
                <a:solidFill>
                  <a:schemeClr val="bg1"/>
                </a:solidFill>
                <a:latin typeface="+mj-lt"/>
              </a:rPr>
              <a:t>niềm</a:t>
            </a:r>
            <a:r>
              <a:rPr lang="en-US" sz="6000" dirty="0" smtClean="0">
                <a:solidFill>
                  <a:schemeClr val="bg1"/>
                </a:solidFill>
                <a:latin typeface="+mj-lt"/>
              </a:rPr>
              <a:t> tin, </a:t>
            </a:r>
            <a:r>
              <a:rPr lang="en-US" sz="6000" dirty="0" err="1" smtClean="0">
                <a:solidFill>
                  <a:schemeClr val="bg1"/>
                </a:solidFill>
                <a:latin typeface="+mj-lt"/>
              </a:rPr>
              <a:t>với</a:t>
            </a:r>
            <a:r>
              <a:rPr lang="en-US" sz="6000" dirty="0" smtClean="0">
                <a:solidFill>
                  <a:schemeClr val="bg1"/>
                </a:solidFill>
                <a:latin typeface="+mj-lt"/>
              </a:rPr>
              <a:t> </a:t>
            </a:r>
            <a:r>
              <a:rPr lang="en-US" sz="6000" dirty="0" err="1" smtClean="0">
                <a:solidFill>
                  <a:schemeClr val="bg1"/>
                </a:solidFill>
                <a:latin typeface="+mj-lt"/>
              </a:rPr>
              <a:t>ánh</a:t>
            </a:r>
            <a:r>
              <a:rPr lang="en-US" sz="6000" dirty="0" smtClean="0">
                <a:solidFill>
                  <a:schemeClr val="bg1"/>
                </a:solidFill>
                <a:latin typeface="+mj-lt"/>
              </a:rPr>
              <a:t> </a:t>
            </a:r>
            <a:r>
              <a:rPr lang="en-US" sz="6000" dirty="0" err="1" smtClean="0">
                <a:solidFill>
                  <a:schemeClr val="bg1"/>
                </a:solidFill>
                <a:latin typeface="+mj-lt"/>
              </a:rPr>
              <a:t>mắt</a:t>
            </a:r>
            <a:r>
              <a:rPr lang="en-US" sz="6000" dirty="0" smtClean="0">
                <a:solidFill>
                  <a:schemeClr val="bg1"/>
                </a:solidFill>
                <a:latin typeface="+mj-lt"/>
              </a:rPr>
              <a:t> </a:t>
            </a:r>
            <a:r>
              <a:rPr lang="en-US" sz="6000" dirty="0" err="1" smtClean="0">
                <a:solidFill>
                  <a:schemeClr val="bg1"/>
                </a:solidFill>
                <a:latin typeface="+mj-lt"/>
              </a:rPr>
              <a:t>đọng</a:t>
            </a:r>
            <a:r>
              <a:rPr lang="en-US" sz="6000" dirty="0" smtClean="0">
                <a:solidFill>
                  <a:schemeClr val="bg1"/>
                </a:solidFill>
                <a:latin typeface="+mj-lt"/>
              </a:rPr>
              <a:t> </a:t>
            </a:r>
            <a:r>
              <a:rPr lang="en-US" sz="6000" dirty="0" err="1" smtClean="0">
                <a:solidFill>
                  <a:schemeClr val="bg1"/>
                </a:solidFill>
                <a:latin typeface="+mj-lt"/>
              </a:rPr>
              <a:t>lời</a:t>
            </a:r>
            <a:r>
              <a:rPr lang="en-US" sz="6000" dirty="0" smtClean="0">
                <a:solidFill>
                  <a:schemeClr val="bg1"/>
                </a:solidFill>
                <a:latin typeface="+mj-lt"/>
              </a:rPr>
              <a:t> </a:t>
            </a:r>
            <a:r>
              <a:rPr lang="en-US" sz="6000" dirty="0" err="1" smtClean="0">
                <a:solidFill>
                  <a:schemeClr val="bg1"/>
                </a:solidFill>
                <a:latin typeface="+mj-lt"/>
              </a:rPr>
              <a:t>nguyện</a:t>
            </a:r>
            <a:r>
              <a:rPr lang="en-US" sz="6000" dirty="0" smtClean="0">
                <a:solidFill>
                  <a:schemeClr val="bg1"/>
                </a:solidFill>
                <a:latin typeface="+mj-lt"/>
              </a:rPr>
              <a:t> </a:t>
            </a:r>
            <a:r>
              <a:rPr lang="en-US" sz="6000" dirty="0" err="1" smtClean="0">
                <a:solidFill>
                  <a:schemeClr val="bg1"/>
                </a:solidFill>
                <a:latin typeface="+mj-lt"/>
              </a:rPr>
              <a:t>xin</a:t>
            </a:r>
            <a:r>
              <a:rPr lang="en-US" sz="6000" dirty="0" smtClean="0">
                <a:solidFill>
                  <a:schemeClr val="bg1"/>
                </a:solidFill>
                <a:latin typeface="+mj-lt"/>
              </a:rPr>
              <a:t> </a:t>
            </a:r>
            <a:r>
              <a:rPr lang="en-US" sz="6000" dirty="0" err="1" smtClean="0">
                <a:solidFill>
                  <a:schemeClr val="bg1"/>
                </a:solidFill>
                <a:latin typeface="+mj-lt"/>
              </a:rPr>
              <a:t>chúng</a:t>
            </a:r>
            <a:r>
              <a:rPr lang="en-US" sz="6000" dirty="0" smtClean="0">
                <a:solidFill>
                  <a:schemeClr val="bg1"/>
                </a:solidFill>
                <a:latin typeface="+mj-lt"/>
              </a:rPr>
              <a:t> con </a:t>
            </a:r>
            <a:r>
              <a:rPr lang="en-US" sz="6000" dirty="0" err="1" smtClean="0">
                <a:solidFill>
                  <a:schemeClr val="bg1"/>
                </a:solidFill>
                <a:latin typeface="+mj-lt"/>
              </a:rPr>
              <a:t>dâng</a:t>
            </a:r>
            <a:r>
              <a:rPr lang="en-US" sz="6000" dirty="0" smtClean="0">
                <a:solidFill>
                  <a:schemeClr val="bg1"/>
                </a:solidFill>
                <a:latin typeface="+mj-lt"/>
              </a:rPr>
              <a:t> </a:t>
            </a:r>
            <a:r>
              <a:rPr lang="en-US" sz="6000" dirty="0" err="1" smtClean="0">
                <a:solidFill>
                  <a:schemeClr val="bg1"/>
                </a:solidFill>
                <a:latin typeface="+mj-lt"/>
              </a:rPr>
              <a:t>muôn</a:t>
            </a:r>
            <a:r>
              <a:rPr lang="en-US" sz="6000" dirty="0" smtClean="0">
                <a:solidFill>
                  <a:schemeClr val="bg1"/>
                </a:solidFill>
                <a:latin typeface="+mj-lt"/>
              </a:rPr>
              <a:t> </a:t>
            </a:r>
            <a:r>
              <a:rPr lang="en-US" sz="6000" dirty="0" err="1" smtClean="0">
                <a:solidFill>
                  <a:schemeClr val="bg1"/>
                </a:solidFill>
                <a:latin typeface="+mj-lt"/>
              </a:rPr>
              <a:t>ngàn</a:t>
            </a:r>
            <a:r>
              <a:rPr lang="en-US" sz="6000" dirty="0" smtClean="0">
                <a:solidFill>
                  <a:schemeClr val="bg1"/>
                </a:solidFill>
                <a:latin typeface="+mj-lt"/>
              </a:rPr>
              <a:t> ý </a:t>
            </a:r>
            <a:r>
              <a:rPr lang="en-US" sz="6000" dirty="0" err="1" smtClean="0">
                <a:solidFill>
                  <a:schemeClr val="bg1"/>
                </a:solidFill>
                <a:latin typeface="+mj-lt"/>
              </a:rPr>
              <a:t>tình</a:t>
            </a:r>
            <a:r>
              <a:rPr lang="en-US" sz="6000" dirty="0" smtClean="0">
                <a:solidFill>
                  <a:schemeClr val="bg1"/>
                </a:solidFill>
                <a:latin typeface="+mj-lt"/>
              </a:rPr>
              <a:t>. </a:t>
            </a:r>
            <a:endParaRPr lang="vi-VN" sz="6000" dirty="0">
              <a:solidFill>
                <a:schemeClr val="bg1"/>
              </a:solidFill>
              <a:latin typeface="+mj-lt"/>
            </a:endParaRPr>
          </a:p>
        </p:txBody>
      </p:sp>
    </p:spTree>
    <p:extLst>
      <p:ext uri="{BB962C8B-B14F-4D97-AF65-F5344CB8AC3E}">
        <p14:creationId xmlns:p14="http://schemas.microsoft.com/office/powerpoint/2010/main" val="383256953"/>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rmAutofit fontScale="92500" lnSpcReduction="20000"/>
          </a:bodyPr>
          <a:lstStyle/>
          <a:p>
            <a:pPr algn="just">
              <a:lnSpc>
                <a:spcPct val="130000"/>
              </a:lnSpc>
              <a:spcBef>
                <a:spcPts val="0"/>
              </a:spcBef>
            </a:pPr>
            <a:r>
              <a:rPr lang="en-US" sz="6000" b="0" u="sng" dirty="0" smtClean="0">
                <a:solidFill>
                  <a:srgbClr val="FFFF00"/>
                </a:solidFill>
                <a:effectLst/>
                <a:latin typeface="+mj-lt"/>
              </a:rPr>
              <a:t>**</a:t>
            </a:r>
            <a:r>
              <a:rPr lang="vi-VN" sz="6000" b="0" u="sng" dirty="0" smtClean="0">
                <a:solidFill>
                  <a:srgbClr val="FFFF00"/>
                </a:solidFill>
                <a:effectLst/>
                <a:latin typeface="+mj-lt"/>
              </a:rPr>
              <a:t>:</a:t>
            </a:r>
            <a:r>
              <a:rPr lang="vi-VN" sz="6000" b="0" dirty="0" smtClean="0">
                <a:solidFill>
                  <a:schemeClr val="bg1"/>
                </a:solidFill>
                <a:effectLst/>
                <a:latin typeface="+mj-lt"/>
              </a:rPr>
              <a:t> </a:t>
            </a:r>
            <a:r>
              <a:rPr lang="en-US" sz="6000" dirty="0" err="1" smtClean="0">
                <a:solidFill>
                  <a:schemeClr val="bg1"/>
                </a:solidFill>
                <a:latin typeface="+mj-lt"/>
              </a:rPr>
              <a:t>Từng</a:t>
            </a:r>
            <a:r>
              <a:rPr lang="en-US" sz="6000" dirty="0" smtClean="0">
                <a:solidFill>
                  <a:schemeClr val="bg1"/>
                </a:solidFill>
                <a:latin typeface="+mj-lt"/>
              </a:rPr>
              <a:t> </a:t>
            </a:r>
            <a:r>
              <a:rPr lang="en-US" sz="6000" dirty="0" err="1" smtClean="0">
                <a:solidFill>
                  <a:schemeClr val="bg1"/>
                </a:solidFill>
                <a:latin typeface="+mj-lt"/>
              </a:rPr>
              <a:t>lời</a:t>
            </a:r>
            <a:r>
              <a:rPr lang="en-US" sz="6000" dirty="0" smtClean="0">
                <a:solidFill>
                  <a:schemeClr val="bg1"/>
                </a:solidFill>
                <a:latin typeface="+mj-lt"/>
              </a:rPr>
              <a:t> </a:t>
            </a:r>
            <a:r>
              <a:rPr lang="en-US" sz="6000" dirty="0" err="1" smtClean="0">
                <a:solidFill>
                  <a:schemeClr val="bg1"/>
                </a:solidFill>
                <a:latin typeface="+mj-lt"/>
              </a:rPr>
              <a:t>kinh</a:t>
            </a:r>
            <a:r>
              <a:rPr lang="en-US" sz="6000" dirty="0" smtClean="0">
                <a:solidFill>
                  <a:schemeClr val="bg1"/>
                </a:solidFill>
                <a:latin typeface="+mj-lt"/>
              </a:rPr>
              <a:t> hay </a:t>
            </a:r>
            <a:r>
              <a:rPr lang="en-US" sz="6000" dirty="0" err="1" smtClean="0">
                <a:solidFill>
                  <a:schemeClr val="bg1"/>
                </a:solidFill>
                <a:latin typeface="+mj-lt"/>
              </a:rPr>
              <a:t>từng</a:t>
            </a:r>
            <a:r>
              <a:rPr lang="en-US" sz="6000" dirty="0" smtClean="0">
                <a:solidFill>
                  <a:schemeClr val="bg1"/>
                </a:solidFill>
                <a:latin typeface="+mj-lt"/>
              </a:rPr>
              <a:t> </a:t>
            </a:r>
            <a:r>
              <a:rPr lang="en-US" sz="6000" dirty="0" err="1" smtClean="0">
                <a:solidFill>
                  <a:schemeClr val="bg1"/>
                </a:solidFill>
                <a:latin typeface="+mj-lt"/>
              </a:rPr>
              <a:t>cuộc</a:t>
            </a:r>
            <a:r>
              <a:rPr lang="en-US" sz="6000" dirty="0" smtClean="0">
                <a:solidFill>
                  <a:schemeClr val="bg1"/>
                </a:solidFill>
                <a:latin typeface="+mj-lt"/>
              </a:rPr>
              <a:t> </a:t>
            </a:r>
            <a:r>
              <a:rPr lang="en-US" sz="6000" dirty="0" err="1" smtClean="0">
                <a:solidFill>
                  <a:schemeClr val="bg1"/>
                </a:solidFill>
                <a:latin typeface="+mj-lt"/>
              </a:rPr>
              <a:t>sống</a:t>
            </a:r>
            <a:r>
              <a:rPr lang="en-US" sz="6000" dirty="0" smtClean="0">
                <a:solidFill>
                  <a:schemeClr val="bg1"/>
                </a:solidFill>
                <a:latin typeface="+mj-lt"/>
              </a:rPr>
              <a:t> </a:t>
            </a:r>
            <a:r>
              <a:rPr lang="en-US" sz="6000" dirty="0" err="1" smtClean="0">
                <a:solidFill>
                  <a:schemeClr val="bg1"/>
                </a:solidFill>
                <a:latin typeface="+mj-lt"/>
              </a:rPr>
              <a:t>cùng</a:t>
            </a:r>
            <a:r>
              <a:rPr lang="en-US" sz="6000" dirty="0" smtClean="0">
                <a:solidFill>
                  <a:schemeClr val="bg1"/>
                </a:solidFill>
                <a:latin typeface="+mj-lt"/>
              </a:rPr>
              <a:t> </a:t>
            </a:r>
            <a:r>
              <a:rPr lang="en-US" sz="6000" dirty="0" err="1" smtClean="0">
                <a:solidFill>
                  <a:schemeClr val="bg1"/>
                </a:solidFill>
                <a:latin typeface="+mj-lt"/>
              </a:rPr>
              <a:t>hòa</a:t>
            </a:r>
            <a:r>
              <a:rPr lang="en-US" sz="6000" dirty="0" smtClean="0">
                <a:solidFill>
                  <a:schemeClr val="bg1"/>
                </a:solidFill>
                <a:latin typeface="+mj-lt"/>
              </a:rPr>
              <a:t> </a:t>
            </a:r>
            <a:r>
              <a:rPr lang="en-US" sz="6000" dirty="0" err="1" smtClean="0">
                <a:solidFill>
                  <a:schemeClr val="bg1"/>
                </a:solidFill>
                <a:latin typeface="+mj-lt"/>
              </a:rPr>
              <a:t>chung</a:t>
            </a:r>
            <a:r>
              <a:rPr lang="en-US" sz="6000" dirty="0" smtClean="0">
                <a:solidFill>
                  <a:schemeClr val="bg1"/>
                </a:solidFill>
                <a:latin typeface="+mj-lt"/>
              </a:rPr>
              <a:t> </a:t>
            </a:r>
            <a:r>
              <a:rPr lang="en-US" sz="6000" dirty="0" err="1" smtClean="0">
                <a:solidFill>
                  <a:schemeClr val="bg1"/>
                </a:solidFill>
                <a:latin typeface="+mj-lt"/>
              </a:rPr>
              <a:t>trong</a:t>
            </a:r>
            <a:r>
              <a:rPr lang="en-US" sz="6000" dirty="0" smtClean="0">
                <a:solidFill>
                  <a:schemeClr val="bg1"/>
                </a:solidFill>
                <a:latin typeface="+mj-lt"/>
              </a:rPr>
              <a:t> </a:t>
            </a:r>
            <a:r>
              <a:rPr lang="en-US" sz="6000" dirty="0" err="1" smtClean="0">
                <a:solidFill>
                  <a:schemeClr val="bg1"/>
                </a:solidFill>
                <a:latin typeface="+mj-lt"/>
              </a:rPr>
              <a:t>tình</a:t>
            </a:r>
            <a:r>
              <a:rPr lang="en-US" sz="6000" dirty="0" smtClean="0">
                <a:solidFill>
                  <a:schemeClr val="bg1"/>
                </a:solidFill>
                <a:latin typeface="+mj-lt"/>
              </a:rPr>
              <a:t> </a:t>
            </a:r>
            <a:r>
              <a:rPr lang="en-US" sz="6000" dirty="0" err="1" smtClean="0">
                <a:solidFill>
                  <a:schemeClr val="bg1"/>
                </a:solidFill>
                <a:latin typeface="+mj-lt"/>
              </a:rPr>
              <a:t>hiệp</a:t>
            </a:r>
            <a:r>
              <a:rPr lang="en-US" sz="6000" dirty="0" smtClean="0">
                <a:solidFill>
                  <a:schemeClr val="bg1"/>
                </a:solidFill>
                <a:latin typeface="+mj-lt"/>
              </a:rPr>
              <a:t> </a:t>
            </a:r>
            <a:r>
              <a:rPr lang="en-US" sz="6000" dirty="0" err="1" smtClean="0">
                <a:solidFill>
                  <a:schemeClr val="bg1"/>
                </a:solidFill>
                <a:latin typeface="+mj-lt"/>
              </a:rPr>
              <a:t>nhất</a:t>
            </a:r>
            <a:r>
              <a:rPr lang="en-US" sz="6000" dirty="0" smtClean="0">
                <a:solidFill>
                  <a:schemeClr val="bg1"/>
                </a:solidFill>
                <a:latin typeface="+mj-lt"/>
              </a:rPr>
              <a:t> </a:t>
            </a:r>
            <a:r>
              <a:rPr lang="en-US" sz="6000" dirty="0" err="1" smtClean="0">
                <a:solidFill>
                  <a:schemeClr val="bg1"/>
                </a:solidFill>
                <a:latin typeface="+mj-lt"/>
              </a:rPr>
              <a:t>nguyện</a:t>
            </a:r>
            <a:r>
              <a:rPr lang="en-US" sz="6000" dirty="0" smtClean="0">
                <a:solidFill>
                  <a:schemeClr val="bg1"/>
                </a:solidFill>
                <a:latin typeface="+mj-lt"/>
              </a:rPr>
              <a:t> </a:t>
            </a:r>
            <a:r>
              <a:rPr lang="en-US" sz="6000" dirty="0" err="1" smtClean="0">
                <a:solidFill>
                  <a:schemeClr val="bg1"/>
                </a:solidFill>
                <a:latin typeface="+mj-lt"/>
              </a:rPr>
              <a:t>dâng</a:t>
            </a:r>
            <a:r>
              <a:rPr lang="en-US" sz="6000" dirty="0" smtClean="0">
                <a:solidFill>
                  <a:schemeClr val="bg1"/>
                </a:solidFill>
                <a:latin typeface="+mj-lt"/>
              </a:rPr>
              <a:t> </a:t>
            </a:r>
            <a:r>
              <a:rPr lang="en-US" sz="6000" dirty="0" err="1" smtClean="0">
                <a:solidFill>
                  <a:schemeClr val="bg1"/>
                </a:solidFill>
                <a:latin typeface="+mj-lt"/>
              </a:rPr>
              <a:t>lên</a:t>
            </a:r>
            <a:r>
              <a:rPr lang="en-US" sz="6000" dirty="0" smtClean="0">
                <a:solidFill>
                  <a:schemeClr val="bg1"/>
                </a:solidFill>
                <a:latin typeface="+mj-lt"/>
              </a:rPr>
              <a:t> </a:t>
            </a:r>
            <a:r>
              <a:rPr lang="en-US" sz="6000" dirty="0" err="1" smtClean="0">
                <a:solidFill>
                  <a:schemeClr val="bg1"/>
                </a:solidFill>
                <a:latin typeface="+mj-lt"/>
              </a:rPr>
              <a:t>Thiên</a:t>
            </a:r>
            <a:r>
              <a:rPr lang="en-US" sz="6000" dirty="0" smtClean="0">
                <a:solidFill>
                  <a:schemeClr val="bg1"/>
                </a:solidFill>
                <a:latin typeface="+mj-lt"/>
              </a:rPr>
              <a:t> </a:t>
            </a:r>
            <a:r>
              <a:rPr lang="en-US" sz="6000" dirty="0" err="1" smtClean="0">
                <a:solidFill>
                  <a:schemeClr val="bg1"/>
                </a:solidFill>
                <a:latin typeface="+mj-lt"/>
              </a:rPr>
              <a:t>Chúa</a:t>
            </a:r>
            <a:r>
              <a:rPr lang="en-US" sz="6000" dirty="0" smtClean="0">
                <a:solidFill>
                  <a:schemeClr val="bg1"/>
                </a:solidFill>
                <a:latin typeface="+mj-lt"/>
              </a:rPr>
              <a:t> </a:t>
            </a:r>
            <a:r>
              <a:rPr lang="en-US" sz="6000" dirty="0" err="1" smtClean="0">
                <a:solidFill>
                  <a:schemeClr val="bg1"/>
                </a:solidFill>
                <a:latin typeface="+mj-lt"/>
              </a:rPr>
              <a:t>Tình</a:t>
            </a:r>
            <a:r>
              <a:rPr lang="en-US" sz="6000" dirty="0" smtClean="0">
                <a:solidFill>
                  <a:schemeClr val="bg1"/>
                </a:solidFill>
                <a:latin typeface="+mj-lt"/>
              </a:rPr>
              <a:t> </a:t>
            </a:r>
            <a:r>
              <a:rPr lang="en-US" sz="6000" dirty="0" err="1" smtClean="0">
                <a:solidFill>
                  <a:schemeClr val="bg1"/>
                </a:solidFill>
                <a:latin typeface="+mj-lt"/>
              </a:rPr>
              <a:t>Yêu</a:t>
            </a:r>
            <a:r>
              <a:rPr lang="en-US" sz="6000" dirty="0" smtClean="0">
                <a:solidFill>
                  <a:schemeClr val="bg1"/>
                </a:solidFill>
                <a:latin typeface="+mj-lt"/>
              </a:rPr>
              <a:t>.</a:t>
            </a:r>
            <a:endParaRPr lang="vi-VN" sz="6000" dirty="0">
              <a:solidFill>
                <a:schemeClr val="bg1"/>
              </a:solidFill>
              <a:latin typeface="+mj-lt"/>
            </a:endParaRPr>
          </a:p>
        </p:txBody>
      </p:sp>
    </p:spTree>
    <p:extLst>
      <p:ext uri="{BB962C8B-B14F-4D97-AF65-F5344CB8AC3E}">
        <p14:creationId xmlns:p14="http://schemas.microsoft.com/office/powerpoint/2010/main" val="3444558800"/>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rmAutofit fontScale="77500" lnSpcReduction="20000"/>
          </a:bodyPr>
          <a:lstStyle/>
          <a:p>
            <a:pPr algn="just">
              <a:lnSpc>
                <a:spcPct val="130000"/>
              </a:lnSpc>
              <a:spcBef>
                <a:spcPts val="0"/>
              </a:spcBef>
            </a:pPr>
            <a:r>
              <a:rPr lang="en-US" sz="6000" b="0" u="sng" dirty="0" err="1" smtClean="0">
                <a:solidFill>
                  <a:srgbClr val="FFFF00"/>
                </a:solidFill>
                <a:effectLst/>
                <a:latin typeface="+mj-lt"/>
              </a:rPr>
              <a:t>Đk</a:t>
            </a:r>
            <a:r>
              <a:rPr lang="vi-VN" sz="6000" b="0" u="sng" dirty="0" smtClean="0">
                <a:solidFill>
                  <a:srgbClr val="FFFF00"/>
                </a:solidFill>
                <a:effectLst/>
                <a:latin typeface="+mj-lt"/>
              </a:rPr>
              <a:t>:</a:t>
            </a:r>
            <a:r>
              <a:rPr lang="vi-VN" sz="6000" b="0" dirty="0" smtClean="0">
                <a:solidFill>
                  <a:schemeClr val="bg1"/>
                </a:solidFill>
                <a:effectLst/>
                <a:latin typeface="+mj-lt"/>
              </a:rPr>
              <a:t> </a:t>
            </a:r>
            <a:r>
              <a:rPr lang="en-US" sz="6000" dirty="0" err="1" smtClean="0">
                <a:solidFill>
                  <a:schemeClr val="bg1"/>
                </a:solidFill>
                <a:latin typeface="+mj-lt"/>
              </a:rPr>
              <a:t>Chúng</a:t>
            </a:r>
            <a:r>
              <a:rPr lang="en-US" sz="6000" dirty="0" smtClean="0">
                <a:solidFill>
                  <a:schemeClr val="bg1"/>
                </a:solidFill>
                <a:latin typeface="+mj-lt"/>
              </a:rPr>
              <a:t> con </a:t>
            </a:r>
            <a:r>
              <a:rPr lang="en-US" sz="6000" dirty="0" err="1" smtClean="0">
                <a:solidFill>
                  <a:schemeClr val="bg1"/>
                </a:solidFill>
                <a:latin typeface="+mj-lt"/>
              </a:rPr>
              <a:t>về</a:t>
            </a:r>
            <a:r>
              <a:rPr lang="en-US" sz="6000" dirty="0" smtClean="0">
                <a:solidFill>
                  <a:schemeClr val="bg1"/>
                </a:solidFill>
                <a:latin typeface="+mj-lt"/>
              </a:rPr>
              <a:t> </a:t>
            </a:r>
            <a:r>
              <a:rPr lang="en-US" sz="6000" dirty="0" err="1" smtClean="0">
                <a:solidFill>
                  <a:schemeClr val="bg1"/>
                </a:solidFill>
                <a:latin typeface="+mj-lt"/>
              </a:rPr>
              <a:t>nơi</a:t>
            </a:r>
            <a:r>
              <a:rPr lang="en-US" sz="6000" dirty="0" smtClean="0">
                <a:solidFill>
                  <a:schemeClr val="bg1"/>
                </a:solidFill>
                <a:latin typeface="+mj-lt"/>
              </a:rPr>
              <a:t> </a:t>
            </a:r>
            <a:r>
              <a:rPr lang="en-US" sz="6000" dirty="0" err="1" smtClean="0">
                <a:solidFill>
                  <a:schemeClr val="bg1"/>
                </a:solidFill>
                <a:latin typeface="+mj-lt"/>
              </a:rPr>
              <a:t>đây</a:t>
            </a:r>
            <a:r>
              <a:rPr lang="en-US" sz="6000" dirty="0" smtClean="0">
                <a:solidFill>
                  <a:schemeClr val="bg1"/>
                </a:solidFill>
                <a:latin typeface="+mj-lt"/>
              </a:rPr>
              <a:t> </a:t>
            </a:r>
            <a:r>
              <a:rPr lang="en-US" sz="6000" dirty="0" err="1" smtClean="0">
                <a:solidFill>
                  <a:schemeClr val="bg1"/>
                </a:solidFill>
                <a:latin typeface="+mj-lt"/>
              </a:rPr>
              <a:t>dâng</a:t>
            </a:r>
            <a:r>
              <a:rPr lang="en-US" sz="6000" dirty="0" smtClean="0">
                <a:solidFill>
                  <a:schemeClr val="bg1"/>
                </a:solidFill>
                <a:latin typeface="+mj-lt"/>
              </a:rPr>
              <a:t> </a:t>
            </a:r>
            <a:r>
              <a:rPr lang="en-US" sz="6000" dirty="0" err="1" smtClean="0">
                <a:solidFill>
                  <a:schemeClr val="bg1"/>
                </a:solidFill>
                <a:latin typeface="+mj-lt"/>
              </a:rPr>
              <a:t>ngàn</a:t>
            </a:r>
            <a:r>
              <a:rPr lang="en-US" sz="6000" dirty="0" smtClean="0">
                <a:solidFill>
                  <a:schemeClr val="bg1"/>
                </a:solidFill>
                <a:latin typeface="+mj-lt"/>
              </a:rPr>
              <a:t> </a:t>
            </a:r>
            <a:r>
              <a:rPr lang="en-US" sz="6000" dirty="0" err="1" smtClean="0">
                <a:solidFill>
                  <a:schemeClr val="bg1"/>
                </a:solidFill>
                <a:latin typeface="+mj-lt"/>
              </a:rPr>
              <a:t>tiếng</a:t>
            </a:r>
            <a:r>
              <a:rPr lang="en-US" sz="6000" dirty="0" smtClean="0">
                <a:solidFill>
                  <a:schemeClr val="bg1"/>
                </a:solidFill>
                <a:latin typeface="+mj-lt"/>
              </a:rPr>
              <a:t> ca. </a:t>
            </a:r>
            <a:r>
              <a:rPr lang="en-US" sz="6000" dirty="0" err="1" smtClean="0">
                <a:solidFill>
                  <a:schemeClr val="bg1"/>
                </a:solidFill>
                <a:latin typeface="+mj-lt"/>
              </a:rPr>
              <a:t>Chúng</a:t>
            </a:r>
            <a:r>
              <a:rPr lang="en-US" sz="6000" dirty="0" smtClean="0">
                <a:solidFill>
                  <a:schemeClr val="bg1"/>
                </a:solidFill>
                <a:latin typeface="+mj-lt"/>
              </a:rPr>
              <a:t> con </a:t>
            </a:r>
            <a:r>
              <a:rPr lang="en-US" sz="6000" dirty="0" err="1" smtClean="0">
                <a:solidFill>
                  <a:schemeClr val="bg1"/>
                </a:solidFill>
                <a:latin typeface="+mj-lt"/>
              </a:rPr>
              <a:t>về</a:t>
            </a:r>
            <a:r>
              <a:rPr lang="en-US" sz="6000" dirty="0" smtClean="0">
                <a:solidFill>
                  <a:schemeClr val="bg1"/>
                </a:solidFill>
                <a:latin typeface="+mj-lt"/>
              </a:rPr>
              <a:t> </a:t>
            </a:r>
            <a:r>
              <a:rPr lang="en-US" sz="6000" dirty="0" err="1" smtClean="0">
                <a:solidFill>
                  <a:schemeClr val="bg1"/>
                </a:solidFill>
                <a:latin typeface="+mj-lt"/>
              </a:rPr>
              <a:t>nơi</a:t>
            </a:r>
            <a:r>
              <a:rPr lang="en-US" sz="6000" dirty="0" smtClean="0">
                <a:solidFill>
                  <a:schemeClr val="bg1"/>
                </a:solidFill>
                <a:latin typeface="+mj-lt"/>
              </a:rPr>
              <a:t> </a:t>
            </a:r>
            <a:r>
              <a:rPr lang="en-US" sz="6000" dirty="0" err="1" smtClean="0">
                <a:solidFill>
                  <a:schemeClr val="bg1"/>
                </a:solidFill>
                <a:latin typeface="+mj-lt"/>
              </a:rPr>
              <a:t>đây</a:t>
            </a:r>
            <a:r>
              <a:rPr lang="en-US" sz="6000" dirty="0" smtClean="0">
                <a:solidFill>
                  <a:schemeClr val="bg1"/>
                </a:solidFill>
                <a:latin typeface="+mj-lt"/>
              </a:rPr>
              <a:t> </a:t>
            </a:r>
            <a:r>
              <a:rPr lang="en-US" sz="6000" dirty="0" err="1" smtClean="0">
                <a:solidFill>
                  <a:schemeClr val="bg1"/>
                </a:solidFill>
                <a:latin typeface="+mj-lt"/>
              </a:rPr>
              <a:t>để</a:t>
            </a:r>
            <a:r>
              <a:rPr lang="en-US" sz="6000" dirty="0" smtClean="0">
                <a:solidFill>
                  <a:schemeClr val="bg1"/>
                </a:solidFill>
                <a:latin typeface="+mj-lt"/>
              </a:rPr>
              <a:t> </a:t>
            </a:r>
            <a:r>
              <a:rPr lang="en-US" sz="6000" dirty="0" err="1" smtClean="0">
                <a:solidFill>
                  <a:schemeClr val="bg1"/>
                </a:solidFill>
                <a:latin typeface="+mj-lt"/>
              </a:rPr>
              <a:t>tạ</a:t>
            </a:r>
            <a:r>
              <a:rPr lang="en-US" sz="6000" dirty="0" smtClean="0">
                <a:solidFill>
                  <a:schemeClr val="bg1"/>
                </a:solidFill>
                <a:latin typeface="+mj-lt"/>
              </a:rPr>
              <a:t> </a:t>
            </a:r>
            <a:r>
              <a:rPr lang="en-US" sz="6000" dirty="0" err="1" smtClean="0">
                <a:solidFill>
                  <a:schemeClr val="bg1"/>
                </a:solidFill>
                <a:latin typeface="+mj-lt"/>
              </a:rPr>
              <a:t>ơn</a:t>
            </a:r>
            <a:r>
              <a:rPr lang="en-US" sz="6000" dirty="0" smtClean="0">
                <a:solidFill>
                  <a:schemeClr val="bg1"/>
                </a:solidFill>
                <a:latin typeface="+mj-lt"/>
              </a:rPr>
              <a:t> </a:t>
            </a:r>
            <a:r>
              <a:rPr lang="en-US" sz="6000" dirty="0" err="1" smtClean="0">
                <a:solidFill>
                  <a:schemeClr val="bg1"/>
                </a:solidFill>
                <a:latin typeface="+mj-lt"/>
              </a:rPr>
              <a:t>Thiên</a:t>
            </a:r>
            <a:r>
              <a:rPr lang="en-US" sz="6000" dirty="0" smtClean="0">
                <a:solidFill>
                  <a:schemeClr val="bg1"/>
                </a:solidFill>
                <a:latin typeface="+mj-lt"/>
              </a:rPr>
              <a:t> </a:t>
            </a:r>
            <a:r>
              <a:rPr lang="en-US" sz="6000" dirty="0" err="1" smtClean="0">
                <a:solidFill>
                  <a:schemeClr val="bg1"/>
                </a:solidFill>
                <a:latin typeface="+mj-lt"/>
              </a:rPr>
              <a:t>Chúa</a:t>
            </a:r>
            <a:r>
              <a:rPr lang="en-US" sz="6000" dirty="0" smtClean="0">
                <a:solidFill>
                  <a:schemeClr val="bg1"/>
                </a:solidFill>
                <a:latin typeface="+mj-lt"/>
              </a:rPr>
              <a:t>. Qua </a:t>
            </a:r>
            <a:r>
              <a:rPr lang="en-US" sz="6000" dirty="0" err="1" smtClean="0">
                <a:solidFill>
                  <a:schemeClr val="bg1"/>
                </a:solidFill>
                <a:latin typeface="+mj-lt"/>
              </a:rPr>
              <a:t>bao</a:t>
            </a:r>
            <a:r>
              <a:rPr lang="en-US" sz="6000" dirty="0" smtClean="0">
                <a:solidFill>
                  <a:schemeClr val="bg1"/>
                </a:solidFill>
                <a:latin typeface="+mj-lt"/>
              </a:rPr>
              <a:t> </a:t>
            </a:r>
            <a:r>
              <a:rPr lang="en-US" sz="6000" dirty="0" err="1" smtClean="0">
                <a:solidFill>
                  <a:schemeClr val="bg1"/>
                </a:solidFill>
                <a:latin typeface="+mj-lt"/>
              </a:rPr>
              <a:t>tháng</a:t>
            </a:r>
            <a:r>
              <a:rPr lang="en-US" sz="6000" dirty="0" smtClean="0">
                <a:solidFill>
                  <a:schemeClr val="bg1"/>
                </a:solidFill>
                <a:latin typeface="+mj-lt"/>
              </a:rPr>
              <a:t> </a:t>
            </a:r>
            <a:r>
              <a:rPr lang="en-US" sz="6000" dirty="0" err="1" smtClean="0">
                <a:solidFill>
                  <a:schemeClr val="bg1"/>
                </a:solidFill>
                <a:latin typeface="+mj-lt"/>
              </a:rPr>
              <a:t>năm</a:t>
            </a:r>
            <a:r>
              <a:rPr lang="en-US" sz="6000" dirty="0" smtClean="0">
                <a:solidFill>
                  <a:schemeClr val="bg1"/>
                </a:solidFill>
                <a:latin typeface="+mj-lt"/>
              </a:rPr>
              <a:t> </a:t>
            </a:r>
            <a:r>
              <a:rPr lang="en-US" sz="6000" dirty="0" err="1" smtClean="0">
                <a:solidFill>
                  <a:schemeClr val="bg1"/>
                </a:solidFill>
                <a:latin typeface="+mj-lt"/>
              </a:rPr>
              <a:t>mong</a:t>
            </a:r>
            <a:r>
              <a:rPr lang="en-US" sz="6000" dirty="0" smtClean="0">
                <a:solidFill>
                  <a:schemeClr val="bg1"/>
                </a:solidFill>
                <a:latin typeface="+mj-lt"/>
              </a:rPr>
              <a:t> </a:t>
            </a:r>
            <a:r>
              <a:rPr lang="en-US" sz="6000" dirty="0" err="1" smtClean="0">
                <a:solidFill>
                  <a:schemeClr val="bg1"/>
                </a:solidFill>
                <a:latin typeface="+mj-lt"/>
              </a:rPr>
              <a:t>chờ</a:t>
            </a:r>
            <a:r>
              <a:rPr lang="en-US" sz="6000" dirty="0" smtClean="0">
                <a:solidFill>
                  <a:schemeClr val="bg1"/>
                </a:solidFill>
                <a:latin typeface="+mj-lt"/>
              </a:rPr>
              <a:t> say </a:t>
            </a:r>
            <a:r>
              <a:rPr lang="en-US" sz="6000" dirty="0" err="1" smtClean="0">
                <a:solidFill>
                  <a:schemeClr val="bg1"/>
                </a:solidFill>
                <a:latin typeface="+mj-lt"/>
              </a:rPr>
              <a:t>sưa</a:t>
            </a:r>
            <a:r>
              <a:rPr lang="en-US" sz="6000" dirty="0" smtClean="0">
                <a:solidFill>
                  <a:schemeClr val="bg1"/>
                </a:solidFill>
                <a:latin typeface="+mj-lt"/>
              </a:rPr>
              <a:t> </a:t>
            </a:r>
            <a:r>
              <a:rPr lang="en-US" sz="6000" dirty="0" err="1" smtClean="0">
                <a:solidFill>
                  <a:schemeClr val="bg1"/>
                </a:solidFill>
                <a:latin typeface="+mj-lt"/>
              </a:rPr>
              <a:t>thánh</a:t>
            </a:r>
            <a:r>
              <a:rPr lang="en-US" sz="6000" dirty="0" smtClean="0">
                <a:solidFill>
                  <a:schemeClr val="bg1"/>
                </a:solidFill>
                <a:latin typeface="+mj-lt"/>
              </a:rPr>
              <a:t> </a:t>
            </a:r>
            <a:r>
              <a:rPr lang="en-US" sz="6000" dirty="0" err="1" smtClean="0">
                <a:solidFill>
                  <a:schemeClr val="bg1"/>
                </a:solidFill>
                <a:latin typeface="+mj-lt"/>
              </a:rPr>
              <a:t>ân</a:t>
            </a:r>
            <a:r>
              <a:rPr lang="en-US" sz="6000" dirty="0" smtClean="0">
                <a:solidFill>
                  <a:schemeClr val="bg1"/>
                </a:solidFill>
                <a:latin typeface="+mj-lt"/>
              </a:rPr>
              <a:t> </a:t>
            </a:r>
            <a:r>
              <a:rPr lang="en-US" sz="6000" dirty="0" err="1" smtClean="0">
                <a:solidFill>
                  <a:schemeClr val="bg1"/>
                </a:solidFill>
                <a:latin typeface="+mj-lt"/>
              </a:rPr>
              <a:t>vô</a:t>
            </a:r>
            <a:r>
              <a:rPr lang="en-US" sz="6000" dirty="0" smtClean="0">
                <a:solidFill>
                  <a:schemeClr val="bg1"/>
                </a:solidFill>
                <a:latin typeface="+mj-lt"/>
              </a:rPr>
              <a:t> </a:t>
            </a:r>
            <a:r>
              <a:rPr lang="en-US" sz="6000" dirty="0" err="1" smtClean="0">
                <a:solidFill>
                  <a:schemeClr val="bg1"/>
                </a:solidFill>
                <a:latin typeface="+mj-lt"/>
              </a:rPr>
              <a:t>bờ</a:t>
            </a:r>
            <a:r>
              <a:rPr lang="en-US" sz="6000" dirty="0" smtClean="0">
                <a:solidFill>
                  <a:schemeClr val="bg1"/>
                </a:solidFill>
                <a:latin typeface="+mj-lt"/>
              </a:rPr>
              <a:t>. </a:t>
            </a:r>
            <a:r>
              <a:rPr lang="en-US" sz="6000" dirty="0" err="1" smtClean="0">
                <a:solidFill>
                  <a:schemeClr val="bg1"/>
                </a:solidFill>
                <a:latin typeface="+mj-lt"/>
              </a:rPr>
              <a:t>Được</a:t>
            </a:r>
            <a:r>
              <a:rPr lang="en-US" sz="6000" dirty="0" smtClean="0">
                <a:solidFill>
                  <a:schemeClr val="bg1"/>
                </a:solidFill>
                <a:latin typeface="+mj-lt"/>
              </a:rPr>
              <a:t> </a:t>
            </a:r>
            <a:r>
              <a:rPr lang="en-US" sz="6000" dirty="0" err="1" smtClean="0">
                <a:solidFill>
                  <a:schemeClr val="bg1"/>
                </a:solidFill>
                <a:latin typeface="+mj-lt"/>
              </a:rPr>
              <a:t>cùng</a:t>
            </a:r>
            <a:r>
              <a:rPr lang="en-US" sz="6000" dirty="0" smtClean="0">
                <a:solidFill>
                  <a:schemeClr val="bg1"/>
                </a:solidFill>
                <a:latin typeface="+mj-lt"/>
              </a:rPr>
              <a:t> </a:t>
            </a:r>
            <a:r>
              <a:rPr lang="en-US" sz="6000" dirty="0" err="1" smtClean="0">
                <a:solidFill>
                  <a:schemeClr val="bg1"/>
                </a:solidFill>
                <a:latin typeface="+mj-lt"/>
              </a:rPr>
              <a:t>nhau</a:t>
            </a:r>
            <a:r>
              <a:rPr lang="en-US" sz="6000" dirty="0" smtClean="0">
                <a:solidFill>
                  <a:schemeClr val="bg1"/>
                </a:solidFill>
                <a:latin typeface="+mj-lt"/>
              </a:rPr>
              <a:t> </a:t>
            </a:r>
            <a:r>
              <a:rPr lang="en-US" sz="6000" dirty="0" err="1" smtClean="0">
                <a:solidFill>
                  <a:schemeClr val="bg1"/>
                </a:solidFill>
                <a:latin typeface="+mj-lt"/>
              </a:rPr>
              <a:t>bên</a:t>
            </a:r>
            <a:r>
              <a:rPr lang="en-US" sz="6000" dirty="0" smtClean="0">
                <a:solidFill>
                  <a:schemeClr val="bg1"/>
                </a:solidFill>
                <a:latin typeface="+mj-lt"/>
              </a:rPr>
              <a:t> </a:t>
            </a:r>
            <a:r>
              <a:rPr lang="en-US" sz="6000" dirty="0" err="1" smtClean="0">
                <a:solidFill>
                  <a:schemeClr val="bg1"/>
                </a:solidFill>
                <a:latin typeface="+mj-lt"/>
              </a:rPr>
              <a:t>Chúa</a:t>
            </a:r>
            <a:r>
              <a:rPr lang="en-US" sz="6000" dirty="0" smtClean="0">
                <a:solidFill>
                  <a:schemeClr val="bg1"/>
                </a:solidFill>
                <a:latin typeface="+mj-lt"/>
              </a:rPr>
              <a:t> </a:t>
            </a:r>
            <a:r>
              <a:rPr lang="en-US" sz="6000" dirty="0" err="1" smtClean="0">
                <a:solidFill>
                  <a:schemeClr val="bg1"/>
                </a:solidFill>
                <a:latin typeface="+mj-lt"/>
              </a:rPr>
              <a:t>thỏa</a:t>
            </a:r>
            <a:r>
              <a:rPr lang="en-US" sz="6000" dirty="0" smtClean="0">
                <a:solidFill>
                  <a:schemeClr val="bg1"/>
                </a:solidFill>
                <a:latin typeface="+mj-lt"/>
              </a:rPr>
              <a:t> </a:t>
            </a:r>
            <a:r>
              <a:rPr lang="en-US" sz="6000" dirty="0" err="1" smtClean="0">
                <a:solidFill>
                  <a:schemeClr val="bg1"/>
                </a:solidFill>
                <a:latin typeface="+mj-lt"/>
              </a:rPr>
              <a:t>lòng</a:t>
            </a:r>
            <a:r>
              <a:rPr lang="en-US" sz="6000" dirty="0" smtClean="0">
                <a:solidFill>
                  <a:schemeClr val="bg1"/>
                </a:solidFill>
                <a:latin typeface="+mj-lt"/>
              </a:rPr>
              <a:t> con </a:t>
            </a:r>
            <a:r>
              <a:rPr lang="en-US" sz="6000" dirty="0" err="1" smtClean="0">
                <a:solidFill>
                  <a:schemeClr val="bg1"/>
                </a:solidFill>
                <a:latin typeface="+mj-lt"/>
              </a:rPr>
              <a:t>ước</a:t>
            </a:r>
            <a:r>
              <a:rPr lang="en-US" sz="6000" dirty="0" smtClean="0">
                <a:solidFill>
                  <a:schemeClr val="bg1"/>
                </a:solidFill>
                <a:latin typeface="+mj-lt"/>
              </a:rPr>
              <a:t> </a:t>
            </a:r>
            <a:r>
              <a:rPr lang="en-US" sz="6000" dirty="0" err="1" smtClean="0">
                <a:solidFill>
                  <a:schemeClr val="bg1"/>
                </a:solidFill>
                <a:latin typeface="+mj-lt"/>
              </a:rPr>
              <a:t>mơ</a:t>
            </a:r>
            <a:r>
              <a:rPr lang="en-US" sz="6000" dirty="0" smtClean="0">
                <a:solidFill>
                  <a:schemeClr val="bg1"/>
                </a:solidFill>
                <a:latin typeface="+mj-lt"/>
              </a:rPr>
              <a:t>.</a:t>
            </a:r>
            <a:endParaRPr lang="vi-VN" sz="6000" b="0" dirty="0">
              <a:solidFill>
                <a:schemeClr val="bg1"/>
              </a:solidFill>
              <a:effectLst/>
              <a:latin typeface="+mj-lt"/>
            </a:endParaRPr>
          </a:p>
        </p:txBody>
      </p:sp>
    </p:spTree>
    <p:extLst>
      <p:ext uri="{BB962C8B-B14F-4D97-AF65-F5344CB8AC3E}">
        <p14:creationId xmlns:p14="http://schemas.microsoft.com/office/powerpoint/2010/main" val="3512239460"/>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38857174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257550"/>
            <a:ext cx="5367822" cy="2569845"/>
          </a:xfrm>
          <a:prstGeom prst="rect">
            <a:avLst/>
          </a:prstGeom>
        </p:spPr>
      </p:pic>
      <p:sp>
        <p:nvSpPr>
          <p:cNvPr id="4" name="Rectangle 3"/>
          <p:cNvSpPr/>
          <p:nvPr/>
        </p:nvSpPr>
        <p:spPr>
          <a:xfrm>
            <a:off x="0" y="1270"/>
            <a:ext cx="9143999" cy="3046988"/>
          </a:xfrm>
          <a:prstGeom prst="rect">
            <a:avLst/>
          </a:prstGeom>
        </p:spPr>
        <p:txBody>
          <a:bodyPr wrap="square">
            <a:spAutoFit/>
          </a:bodyPr>
          <a:lstStyle/>
          <a:p>
            <a:r>
              <a:rPr lang="vi-VN" sz="3200" u="sng" dirty="0">
                <a:solidFill>
                  <a:srgbClr val="FFFF00"/>
                </a:solidFill>
              </a:rPr>
              <a:t>Bài đọc </a:t>
            </a:r>
            <a:r>
              <a:rPr lang="vi-VN" sz="3200" u="sng" dirty="0" smtClean="0">
                <a:solidFill>
                  <a:srgbClr val="FFFF00"/>
                </a:solidFill>
              </a:rPr>
              <a:t>1</a:t>
            </a:r>
            <a:endParaRPr lang="vi-VN" sz="3200" u="sng" dirty="0">
              <a:solidFill>
                <a:srgbClr val="FFFF00"/>
              </a:solidFill>
            </a:endParaRPr>
          </a:p>
          <a:p>
            <a:r>
              <a:rPr lang="vi-VN" sz="3200" i="1" dirty="0">
                <a:solidFill>
                  <a:prstClr val="white"/>
                </a:solidFill>
              </a:rPr>
              <a:t>Danh của Chúa chúng ta là Đức Giê-su, sẽ được tôn vinh nơi anh em, và anh em được tôn vinh nơi Người</a:t>
            </a:r>
            <a:r>
              <a:rPr lang="vi-VN" sz="3200" i="1" dirty="0" smtClean="0">
                <a:solidFill>
                  <a:prstClr val="white"/>
                </a:solidFill>
              </a:rPr>
              <a:t>.</a:t>
            </a:r>
            <a:endParaRPr lang="vi-VN" sz="3200" i="1" dirty="0">
              <a:solidFill>
                <a:prstClr val="white"/>
              </a:solidFill>
            </a:endParaRPr>
          </a:p>
          <a:p>
            <a:r>
              <a:rPr lang="vi-VN" sz="3200" dirty="0">
                <a:solidFill>
                  <a:prstClr val="white"/>
                </a:solidFill>
              </a:rPr>
              <a:t>Khởi đầu thư thứ hai của thánh Phao-lô tông đồ gửi tín hữu Thê-xa-lô-ni-ca.</a:t>
            </a:r>
            <a:endParaRPr lang="vi-VN" sz="3200" dirty="0" smtClean="0">
              <a:solidFill>
                <a:prstClr val="white"/>
              </a:solidFill>
            </a:endParaRPr>
          </a:p>
        </p:txBody>
      </p:sp>
    </p:spTree>
    <p:extLst>
      <p:ext uri="{BB962C8B-B14F-4D97-AF65-F5344CB8AC3E}">
        <p14:creationId xmlns:p14="http://schemas.microsoft.com/office/powerpoint/2010/main" val="379366171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534</TotalTime>
  <Words>767</Words>
  <Application>Microsoft Office PowerPoint</Application>
  <PresentationFormat>On-screen Show (16:9)</PresentationFormat>
  <Paragraphs>40</Paragraphs>
  <Slides>40</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40</vt:i4>
      </vt:variant>
    </vt:vector>
  </HeadingPairs>
  <TitlesOfParts>
    <vt:vector size="46" baseType="lpstr">
      <vt:lpstr>Arial</vt:lpstr>
      <vt:lpstr>Calibri</vt:lpstr>
      <vt:lpstr>Times New Roman</vt:lpstr>
      <vt:lpstr>UTM American Sans</vt:lpstr>
      <vt:lpstr>Office Theme</vt:lpstr>
      <vt:lpstr>2_Office Theme</vt:lpstr>
      <vt:lpstr>PowerPoint Presentation</vt:lpstr>
      <vt:lpstr>PowerPoint Presentation</vt:lpstr>
      <vt:lpstr>Ca Nhập Lễ Về Nơi Đây Lm. Nguyễn Duy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Tk1: Như con dã tràng se cát biển Đông, sóng nước mênh mông xô dạt công trình. Con nhìn mình chẳng có công chi để mà dâng Ngài trong thánh lễ hôm nay.</vt:lpstr>
      <vt:lpstr>Đk: Xin dâng lên Ngài kiếp sống ước mong sẽ bình yên. Có Chúa cho con hy vọng một đời, tình yêu sẽ lên, buồn đau sẽ quên.</vt:lpstr>
      <vt:lpstr>Tk2: Như phiến đá mòn trơ với thời gian, sống giữa nhân gian vẫn nằm vô tình. Con nhìn mình chẳng có thương yêu để mà dâng Ngài trong thánh lễ hôm nay.</vt:lpstr>
      <vt:lpstr>Đk: Xin dâng lên Ngài kiếp sống ước mong sẽ bình yên. Có Chúa cho con hy vọng một đời, tình yêu sẽ lên, buồn đau sẽ quên.</vt:lpstr>
      <vt:lpstr>PowerPoint Presentation</vt:lpstr>
      <vt:lpstr>PowerPoint Presentation</vt:lpstr>
      <vt:lpstr>Ca Nguyện Hiệp Lễ Bỏ Ngài Con Biết Theo Ai? Phaolô Kim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 Kết Lễ Trong An Bình Nguyễn Duy</vt:lpstr>
      <vt:lpstr>Đk:  Ra về trong hy vọng và mừng vui. Ra về trong an bình của Thiên Chúa. Xin tri ân Ngài, xin tri ân Ngài đến muôn đời tình thương Chúa như đất trời.</vt:lpstr>
      <vt:lpstr>Tk: Vì lời Chúa là đèn soi cho chúng con. Cảm tạ Chúa đã dẫn đường chúng con về.</vt:lpstr>
      <vt:lpstr>Đk:  Ra về trong hy vọng và mừng vui. Ra về trong an bình của Thiên Chúa. Xin tri ân Ngài, xin tri ân Ngài đến muôn đời tình thương Chúa như đất trời.</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DELL</cp:lastModifiedBy>
  <cp:revision>79</cp:revision>
  <dcterms:created xsi:type="dcterms:W3CDTF">2022-10-30T00:36:35Z</dcterms:created>
  <dcterms:modified xsi:type="dcterms:W3CDTF">2024-08-19T05:18:48Z</dcterms:modified>
</cp:coreProperties>
</file>