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76" r:id="rId8"/>
    <p:sldMasterId id="2147484060" r:id="rId9"/>
    <p:sldMasterId id="2147484084" r:id="rId10"/>
  </p:sldMasterIdLst>
  <p:notesMasterIdLst>
    <p:notesMasterId r:id="rId80"/>
  </p:notesMasterIdLst>
  <p:sldIdLst>
    <p:sldId id="658" r:id="rId11"/>
    <p:sldId id="507" r:id="rId12"/>
    <p:sldId id="553" r:id="rId13"/>
    <p:sldId id="443" r:id="rId14"/>
    <p:sldId id="565" r:id="rId15"/>
    <p:sldId id="659" r:id="rId16"/>
    <p:sldId id="608" r:id="rId17"/>
    <p:sldId id="660" r:id="rId18"/>
    <p:sldId id="653" r:id="rId19"/>
    <p:sldId id="392" r:id="rId20"/>
    <p:sldId id="393" r:id="rId21"/>
    <p:sldId id="394" r:id="rId22"/>
    <p:sldId id="395" r:id="rId23"/>
    <p:sldId id="396" r:id="rId24"/>
    <p:sldId id="397" r:id="rId25"/>
    <p:sldId id="398" r:id="rId26"/>
    <p:sldId id="399" r:id="rId27"/>
    <p:sldId id="606" r:id="rId28"/>
    <p:sldId id="415" r:id="rId29"/>
    <p:sldId id="638" r:id="rId30"/>
    <p:sldId id="639" r:id="rId31"/>
    <p:sldId id="640" r:id="rId32"/>
    <p:sldId id="641" r:id="rId33"/>
    <p:sldId id="642" r:id="rId34"/>
    <p:sldId id="643" r:id="rId35"/>
    <p:sldId id="644" r:id="rId36"/>
    <p:sldId id="645" r:id="rId37"/>
    <p:sldId id="646" r:id="rId38"/>
    <p:sldId id="647" r:id="rId39"/>
    <p:sldId id="603" r:id="rId40"/>
    <p:sldId id="649" r:id="rId41"/>
    <p:sldId id="627" r:id="rId42"/>
    <p:sldId id="54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550" r:id="rId57"/>
    <p:sldId id="558" r:id="rId58"/>
    <p:sldId id="560" r:id="rId59"/>
    <p:sldId id="559" r:id="rId60"/>
    <p:sldId id="661" r:id="rId61"/>
    <p:sldId id="561" r:id="rId62"/>
    <p:sldId id="662" r:id="rId63"/>
    <p:sldId id="276" r:id="rId64"/>
    <p:sldId id="503" r:id="rId65"/>
    <p:sldId id="277" r:id="rId66"/>
    <p:sldId id="278" r:id="rId67"/>
    <p:sldId id="279" r:id="rId68"/>
    <p:sldId id="290" r:id="rId69"/>
    <p:sldId id="663" r:id="rId70"/>
    <p:sldId id="664" r:id="rId71"/>
    <p:sldId id="665" r:id="rId72"/>
    <p:sldId id="292" r:id="rId73"/>
    <p:sldId id="628" r:id="rId74"/>
    <p:sldId id="293" r:id="rId75"/>
    <p:sldId id="563" r:id="rId76"/>
    <p:sldId id="564" r:id="rId77"/>
    <p:sldId id="666" r:id="rId78"/>
    <p:sldId id="655"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4838C2-2D8B-47BA-9312-EE7411CDB19F}">
          <p14:sldIdLst>
            <p14:sldId id="658"/>
            <p14:sldId id="507"/>
          </p14:sldIdLst>
        </p14:section>
        <p14:section name="Untitled Section" id="{F1B31678-8D3F-4ADD-B2EC-A477170595B0}">
          <p14:sldIdLst>
            <p14:sldId id="553"/>
            <p14:sldId id="443"/>
            <p14:sldId id="565"/>
            <p14:sldId id="659"/>
            <p14:sldId id="608"/>
            <p14:sldId id="660"/>
            <p14:sldId id="653"/>
            <p14:sldId id="392"/>
            <p14:sldId id="393"/>
            <p14:sldId id="394"/>
            <p14:sldId id="395"/>
            <p14:sldId id="396"/>
            <p14:sldId id="397"/>
            <p14:sldId id="398"/>
            <p14:sldId id="399"/>
            <p14:sldId id="606"/>
            <p14:sldId id="415"/>
            <p14:sldId id="638"/>
            <p14:sldId id="639"/>
            <p14:sldId id="640"/>
            <p14:sldId id="641"/>
            <p14:sldId id="642"/>
            <p14:sldId id="643"/>
            <p14:sldId id="644"/>
            <p14:sldId id="645"/>
            <p14:sldId id="646"/>
            <p14:sldId id="647"/>
            <p14:sldId id="603"/>
            <p14:sldId id="649"/>
            <p14:sldId id="627"/>
            <p14:sldId id="549"/>
            <p14:sldId id="400"/>
            <p14:sldId id="401"/>
            <p14:sldId id="402"/>
            <p14:sldId id="403"/>
            <p14:sldId id="404"/>
            <p14:sldId id="405"/>
            <p14:sldId id="406"/>
            <p14:sldId id="407"/>
            <p14:sldId id="408"/>
            <p14:sldId id="409"/>
            <p14:sldId id="410"/>
            <p14:sldId id="411"/>
            <p14:sldId id="412"/>
            <p14:sldId id="550"/>
            <p14:sldId id="558"/>
            <p14:sldId id="560"/>
            <p14:sldId id="559"/>
            <p14:sldId id="661"/>
            <p14:sldId id="561"/>
            <p14:sldId id="662"/>
            <p14:sldId id="276"/>
            <p14:sldId id="503"/>
            <p14:sldId id="277"/>
            <p14:sldId id="278"/>
            <p14:sldId id="279"/>
            <p14:sldId id="290"/>
            <p14:sldId id="663"/>
            <p14:sldId id="664"/>
            <p14:sldId id="665"/>
            <p14:sldId id="292"/>
            <p14:sldId id="628"/>
            <p14:sldId id="293"/>
            <p14:sldId id="563"/>
            <p14:sldId id="564"/>
            <p14:sldId id="666"/>
            <p14:sldId id="65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53" d="100"/>
          <a:sy n="153" d="100"/>
        </p:scale>
        <p:origin x="389" y="110"/>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ableStyles" Target="tableStyle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19495-F088-4435-A373-43EF4CF09026}"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EEE51-8ED8-4BB7-B16E-0DFA86B0425C}" type="slidenum">
              <a:rPr lang="en-US" smtClean="0"/>
              <a:t>‹#›</a:t>
            </a:fld>
            <a:endParaRPr lang="en-US"/>
          </a:p>
        </p:txBody>
      </p:sp>
    </p:spTree>
    <p:extLst>
      <p:ext uri="{BB962C8B-B14F-4D97-AF65-F5344CB8AC3E}">
        <p14:creationId xmlns:p14="http://schemas.microsoft.com/office/powerpoint/2010/main" val="141540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9EEE51-8ED8-4BB7-B16E-0DFA86B0425C}" type="slidenum">
              <a:rPr lang="en-US" smtClean="0"/>
              <a:t>59</a:t>
            </a:fld>
            <a:endParaRPr lang="en-US"/>
          </a:p>
        </p:txBody>
      </p:sp>
    </p:spTree>
    <p:extLst>
      <p:ext uri="{BB962C8B-B14F-4D97-AF65-F5344CB8AC3E}">
        <p14:creationId xmlns:p14="http://schemas.microsoft.com/office/powerpoint/2010/main" val="264516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9EEE51-8ED8-4BB7-B16E-0DFA86B0425C}" type="slidenum">
              <a:rPr lang="en-US" smtClean="0"/>
              <a:t>61</a:t>
            </a:fld>
            <a:endParaRPr lang="en-US"/>
          </a:p>
        </p:txBody>
      </p:sp>
    </p:spTree>
    <p:extLst>
      <p:ext uri="{BB962C8B-B14F-4D97-AF65-F5344CB8AC3E}">
        <p14:creationId xmlns:p14="http://schemas.microsoft.com/office/powerpoint/2010/main" val="138813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038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8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2766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9905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4486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98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333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59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5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8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6426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6811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XIX THƯỜNG NIÊN</a:t>
            </a:r>
            <a:r>
              <a:rPr lang="en-US" sz="6000" b="0" dirty="0">
                <a:solidFill>
                  <a:srgbClr val="FFFF00"/>
                </a:solidFill>
                <a:effectLst/>
              </a:rPr>
              <a:t> </a:t>
            </a:r>
            <a:r>
              <a:rPr lang="en-US" sz="4800" b="0" dirty="0">
                <a:solidFill>
                  <a:srgbClr val="FFFF00"/>
                </a:solidFill>
                <a:effectLst/>
              </a:rPr>
              <a:t>NĂM B</a:t>
            </a:r>
            <a:endParaRPr lang="en-US" sz="6000" b="0" dirty="0">
              <a:solidFill>
                <a:srgbClr val="FFFF00"/>
              </a:solidFill>
              <a:effectLst/>
            </a:endParaRPr>
          </a:p>
        </p:txBody>
      </p:sp>
      <p:pic>
        <p:nvPicPr>
          <p:cNvPr id="5" name="Picture 4">
            <a:extLst>
              <a:ext uri="{FF2B5EF4-FFF2-40B4-BE49-F238E27FC236}">
                <a16:creationId xmlns:a16="http://schemas.microsoft.com/office/drawing/2014/main" id="{0A9FD830-632D-3274-E0B0-4B5A6C46F084}"/>
              </a:ext>
            </a:extLst>
          </p:cNvPr>
          <p:cNvPicPr>
            <a:picLocks noChangeAspect="1"/>
          </p:cNvPicPr>
          <p:nvPr/>
        </p:nvPicPr>
        <p:blipFill>
          <a:blip r:embed="rId2"/>
          <a:stretch>
            <a:fillRect/>
          </a:stretch>
        </p:blipFill>
        <p:spPr>
          <a:xfrm>
            <a:off x="1791983" y="438150"/>
            <a:ext cx="5560034" cy="1292464"/>
          </a:xfrm>
          <a:prstGeom prst="rect">
            <a:avLst/>
          </a:prstGeom>
        </p:spPr>
      </p:pic>
      <p:sp>
        <p:nvSpPr>
          <p:cNvPr id="3" name="TextBox 2">
            <a:extLst>
              <a:ext uri="{FF2B5EF4-FFF2-40B4-BE49-F238E27FC236}">
                <a16:creationId xmlns:a16="http://schemas.microsoft.com/office/drawing/2014/main" id="{7F4B510D-088D-A2C5-7AA8-2EFF30D8118B}"/>
              </a:ext>
            </a:extLst>
          </p:cNvPr>
          <p:cNvSpPr txBox="1"/>
          <p:nvPr/>
        </p:nvSpPr>
        <p:spPr>
          <a:xfrm>
            <a:off x="2324100" y="668883"/>
            <a:ext cx="4495800" cy="830997"/>
          </a:xfrm>
          <a:prstGeom prst="rect">
            <a:avLst/>
          </a:prstGeom>
          <a:noFill/>
        </p:spPr>
        <p:txBody>
          <a:bodyPr wrap="square" rtlCol="0">
            <a:spAutoFit/>
          </a:bodyPr>
          <a:lstStyle/>
          <a:p>
            <a:pPr algn="ctr"/>
            <a:r>
              <a:rPr lang="vi-VN" sz="2400" dirty="0">
                <a:solidFill>
                  <a:srgbClr val="FFFF00"/>
                </a:solidFill>
              </a:rPr>
              <a:t>CA ĐOÀN THÁNH MONICA </a:t>
            </a:r>
          </a:p>
          <a:p>
            <a:pPr algn="ctr"/>
            <a:r>
              <a:rPr lang="vi-VN" sz="2400" dirty="0">
                <a:solidFill>
                  <a:srgbClr val="FFFF00"/>
                </a:solidFill>
              </a:rPr>
              <a:t>GIÁO XỨ THIÊN ÂN</a:t>
            </a:r>
          </a:p>
        </p:txBody>
      </p:sp>
    </p:spTree>
    <p:extLst>
      <p:ext uri="{BB962C8B-B14F-4D97-AF65-F5344CB8AC3E}">
        <p14:creationId xmlns:p14="http://schemas.microsoft.com/office/powerpoint/2010/main" val="338570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1" y="0"/>
            <a:ext cx="9100038" cy="5143500"/>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1569660"/>
          </a:xfrm>
          <a:prstGeom prst="rect">
            <a:avLst/>
          </a:prstGeom>
        </p:spPr>
        <p:txBody>
          <a:bodyPr wrap="square">
            <a:spAutoFit/>
          </a:bodyPr>
          <a:lstStyle/>
          <a:p>
            <a:r>
              <a:rPr lang="en-US" sz="2400" u="sng" dirty="0" err="1">
                <a:solidFill>
                  <a:srgbClr val="FFFF00"/>
                </a:solidFill>
              </a:rPr>
              <a:t>Bài</a:t>
            </a:r>
            <a:r>
              <a:rPr lang="en-US" sz="2400" u="sng" dirty="0">
                <a:solidFill>
                  <a:srgbClr val="FFFF00"/>
                </a:solidFill>
              </a:rPr>
              <a:t> </a:t>
            </a:r>
            <a:r>
              <a:rPr lang="en-US" sz="2400" u="sng" dirty="0" err="1">
                <a:solidFill>
                  <a:srgbClr val="FFFF00"/>
                </a:solidFill>
              </a:rPr>
              <a:t>đọc</a:t>
            </a:r>
            <a:r>
              <a:rPr lang="en-US" sz="2400" u="sng" dirty="0">
                <a:solidFill>
                  <a:srgbClr val="FFFF00"/>
                </a:solidFill>
              </a:rPr>
              <a:t> 1.</a:t>
            </a:r>
          </a:p>
          <a:p>
            <a:r>
              <a:rPr lang="vi-VN" sz="2400" i="1" dirty="0">
                <a:solidFill>
                  <a:srgbClr val="FFFF00"/>
                </a:solidFill>
              </a:rPr>
              <a:t>Nhờ lương thực ấy bổ dưỡng, ngôn sứ Ê-li-a đi tới núi của Thiên Chúa.</a:t>
            </a:r>
          </a:p>
          <a:p>
            <a:r>
              <a:rPr lang="vi-VN" sz="2400" dirty="0">
                <a:solidFill>
                  <a:srgbClr val="FFFF00"/>
                </a:solidFill>
              </a:rPr>
              <a:t>Bài trích sách các Vua quyển thứ nhất.</a:t>
            </a:r>
          </a:p>
        </p:txBody>
      </p:sp>
    </p:spTree>
    <p:extLst>
      <p:ext uri="{BB962C8B-B14F-4D97-AF65-F5344CB8AC3E}">
        <p14:creationId xmlns:p14="http://schemas.microsoft.com/office/powerpoint/2010/main" val="298227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2" name="Picture 1">
            <a:extLst>
              <a:ext uri="{FF2B5EF4-FFF2-40B4-BE49-F238E27FC236}">
                <a16:creationId xmlns:a16="http://schemas.microsoft.com/office/drawing/2014/main" id="{F86D7693-B6FE-FBA3-2931-9D1ECB8A74CC}"/>
              </a:ext>
            </a:extLst>
          </p:cNvPr>
          <p:cNvPicPr>
            <a:picLocks noChangeAspect="1"/>
          </p:cNvPicPr>
          <p:nvPr/>
        </p:nvPicPr>
        <p:blipFill>
          <a:blip r:embed="rId3"/>
          <a:stretch>
            <a:fillRect/>
          </a:stretch>
        </p:blipFill>
        <p:spPr>
          <a:xfrm>
            <a:off x="5356047" y="1803231"/>
            <a:ext cx="3156306" cy="733703"/>
          </a:xfrm>
          <a:prstGeom prst="rect">
            <a:avLst/>
          </a:prstGeom>
        </p:spPr>
      </p:pic>
      <p:sp>
        <p:nvSpPr>
          <p:cNvPr id="3" name="TextBox 2">
            <a:extLst>
              <a:ext uri="{FF2B5EF4-FFF2-40B4-BE49-F238E27FC236}">
                <a16:creationId xmlns:a16="http://schemas.microsoft.com/office/drawing/2014/main" id="{C4AB7ACB-FAAC-2D02-C2B4-2299D875371C}"/>
              </a:ext>
            </a:extLst>
          </p:cNvPr>
          <p:cNvSpPr txBox="1"/>
          <p:nvPr/>
        </p:nvSpPr>
        <p:spPr>
          <a:xfrm>
            <a:off x="5791200" y="1925223"/>
            <a:ext cx="24384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XIX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pic>
        <p:nvPicPr>
          <p:cNvPr id="4" name="Picture 3">
            <a:extLst>
              <a:ext uri="{FF2B5EF4-FFF2-40B4-BE49-F238E27FC236}">
                <a16:creationId xmlns:a16="http://schemas.microsoft.com/office/drawing/2014/main" id="{D8510AB6-B3BB-5F2F-6873-CEE17647178F}"/>
              </a:ext>
            </a:extLst>
          </p:cNvPr>
          <p:cNvPicPr>
            <a:picLocks noChangeAspect="1"/>
          </p:cNvPicPr>
          <p:nvPr/>
        </p:nvPicPr>
        <p:blipFill>
          <a:blip r:embed="rId3"/>
          <a:stretch>
            <a:fillRect/>
          </a:stretch>
        </p:blipFill>
        <p:spPr>
          <a:xfrm>
            <a:off x="3200400" y="4243136"/>
            <a:ext cx="2971800" cy="690814"/>
          </a:xfrm>
          <a:prstGeom prst="rect">
            <a:avLst/>
          </a:prstGeom>
        </p:spPr>
      </p:pic>
      <p:sp>
        <p:nvSpPr>
          <p:cNvPr id="5" name="TextBox 4">
            <a:extLst>
              <a:ext uri="{FF2B5EF4-FFF2-40B4-BE49-F238E27FC236}">
                <a16:creationId xmlns:a16="http://schemas.microsoft.com/office/drawing/2014/main" id="{B66A4694-725F-A4C1-C3B0-954E1873492D}"/>
              </a:ext>
            </a:extLst>
          </p:cNvPr>
          <p:cNvSpPr txBox="1"/>
          <p:nvPr/>
        </p:nvSpPr>
        <p:spPr>
          <a:xfrm>
            <a:off x="2667000" y="4324350"/>
            <a:ext cx="41529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4254975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268233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464299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139251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Xin theo tôi ca ngợi Chúa, ta hãy hiệp lời mừng chúc Uy Danh, Chúa đáp lời tôi khấn cầu, cho thoát mọi điều kinh hãi và lo âu.</a:t>
            </a:r>
            <a:endParaRPr lang="en-US" sz="5400">
              <a:solidFill>
                <a:schemeClr val="bg1"/>
              </a:solidFill>
            </a:endParaRPr>
          </a:p>
        </p:txBody>
      </p:sp>
    </p:spTree>
    <p:extLst>
      <p:ext uri="{BB962C8B-B14F-4D97-AF65-F5344CB8AC3E}">
        <p14:creationId xmlns:p14="http://schemas.microsoft.com/office/powerpoint/2010/main" val="4010756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785805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Ai hân hoan trông về Chúa, luôn sẽ chẳng còn nhục nhã hổ ngươi. Tiếng kẻ nghèo đây khấn nài, Thiên Chúa ưng nhận cho thoát mọi nguy nan.</a:t>
            </a:r>
            <a:endParaRPr lang="en-US" sz="5400">
              <a:solidFill>
                <a:schemeClr val="bg1"/>
              </a:solidFill>
            </a:endParaRPr>
          </a:p>
        </p:txBody>
      </p:sp>
    </p:spTree>
    <p:extLst>
      <p:ext uri="{BB962C8B-B14F-4D97-AF65-F5344CB8AC3E}">
        <p14:creationId xmlns:p14="http://schemas.microsoft.com/office/powerpoint/2010/main" val="1040365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248385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Bao cơ binh xây đồn luỹ quanh kẻ cậy Ngài giải thoát cứu nguy. Hãy nếm Ngài bao tốt lành, Nương náu bên Ngài vinh phúc thực khôn vơi.</a:t>
            </a:r>
            <a:endParaRPr lang="en-US" sz="5400">
              <a:solidFill>
                <a:schemeClr val="bg1"/>
              </a:solidFill>
            </a:endParaRPr>
          </a:p>
        </p:txBody>
      </p:sp>
    </p:spTree>
    <p:extLst>
      <p:ext uri="{BB962C8B-B14F-4D97-AF65-F5344CB8AC3E}">
        <p14:creationId xmlns:p14="http://schemas.microsoft.com/office/powerpoint/2010/main" val="1366542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92370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200" b="0" dirty="0">
                <a:solidFill>
                  <a:srgbClr val="FFFF00"/>
                </a:solidFill>
                <a:effectLst/>
              </a:rPr>
              <a:t>Ca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br>
              <a:rPr lang="en-US" sz="7200" b="0" dirty="0">
                <a:solidFill>
                  <a:srgbClr val="FFFF00"/>
                </a:solidFill>
                <a:effectLst/>
              </a:rPr>
            </a:br>
            <a:r>
              <a:rPr lang="en-US" sz="6600" dirty="0">
                <a:solidFill>
                  <a:srgbClr val="FFFF00"/>
                </a:solidFill>
              </a:rPr>
              <a:t>CẤT TIẾNG TUNG HÔ</a:t>
            </a:r>
            <a:br>
              <a:rPr lang="en-US" sz="6600" dirty="0">
                <a:solidFill>
                  <a:srgbClr val="FFFF00"/>
                </a:solidFill>
              </a:rPr>
            </a:br>
            <a:r>
              <a:rPr lang="en-US" sz="4000" b="0" i="1" dirty="0" err="1">
                <a:solidFill>
                  <a:schemeClr val="bg1"/>
                </a:solidFill>
                <a:effectLst/>
              </a:rPr>
              <a:t>Khuyết</a:t>
            </a:r>
            <a:r>
              <a:rPr lang="en-US" sz="4000" b="0" i="1" dirty="0">
                <a:solidFill>
                  <a:schemeClr val="bg1"/>
                </a:solidFill>
                <a:effectLst/>
              </a:rPr>
              <a:t> </a:t>
            </a:r>
            <a:r>
              <a:rPr lang="en-US" sz="4000" b="0" i="1" dirty="0" err="1">
                <a:solidFill>
                  <a:schemeClr val="bg1"/>
                </a:solidFill>
                <a:effectLst/>
              </a:rPr>
              <a:t>Danh</a:t>
            </a:r>
            <a:endParaRPr lang="en-US" sz="7200" b="0" i="1" dirty="0">
              <a:solidFill>
                <a:schemeClr val="bg1"/>
              </a:solidFill>
              <a:effectLst/>
            </a:endParaRPr>
          </a:p>
        </p:txBody>
      </p:sp>
      <p:pic>
        <p:nvPicPr>
          <p:cNvPr id="4" name="Picture 3">
            <a:extLst>
              <a:ext uri="{FF2B5EF4-FFF2-40B4-BE49-F238E27FC236}">
                <a16:creationId xmlns:a16="http://schemas.microsoft.com/office/drawing/2014/main" id="{163B6CEC-E539-FEB4-BE4B-B6C873FF1F90}"/>
              </a:ext>
            </a:extLst>
          </p:cNvPr>
          <p:cNvPicPr>
            <a:picLocks noChangeAspect="1"/>
          </p:cNvPicPr>
          <p:nvPr/>
        </p:nvPicPr>
        <p:blipFill>
          <a:blip r:embed="rId2"/>
          <a:stretch>
            <a:fillRect/>
          </a:stretch>
        </p:blipFill>
        <p:spPr>
          <a:xfrm>
            <a:off x="2362200" y="3943350"/>
            <a:ext cx="4648200" cy="1080503"/>
          </a:xfrm>
          <a:prstGeom prst="rect">
            <a:avLst/>
          </a:prstGeom>
        </p:spPr>
      </p:pic>
      <p:sp>
        <p:nvSpPr>
          <p:cNvPr id="6" name="TextBox 5">
            <a:extLst>
              <a:ext uri="{FF2B5EF4-FFF2-40B4-BE49-F238E27FC236}">
                <a16:creationId xmlns:a16="http://schemas.microsoft.com/office/drawing/2014/main" id="{5B6ACA70-4894-C5D4-456A-E5745ED963FC}"/>
              </a:ext>
            </a:extLst>
          </p:cNvPr>
          <p:cNvSpPr txBox="1"/>
          <p:nvPr/>
        </p:nvSpPr>
        <p:spPr>
          <a:xfrm>
            <a:off x="2438400" y="4220499"/>
            <a:ext cx="4495800" cy="830997"/>
          </a:xfrm>
          <a:prstGeom prst="rect">
            <a:avLst/>
          </a:prstGeom>
          <a:noFill/>
        </p:spPr>
        <p:txBody>
          <a:bodyPr wrap="square" rtlCol="0">
            <a:spAutoFit/>
          </a:bodyPr>
          <a:lstStyle/>
          <a:p>
            <a:pPr algn="ctr"/>
            <a:r>
              <a:rPr lang="vi-VN" sz="2400" dirty="0">
                <a:solidFill>
                  <a:srgbClr val="FFFF00"/>
                </a:solidFill>
              </a:rPr>
              <a:t>CA ĐOÀN THÁNH MONICA </a:t>
            </a:r>
          </a:p>
          <a:p>
            <a:pPr algn="ctr"/>
            <a:r>
              <a:rPr lang="vi-VN" sz="2400" dirty="0">
                <a:solidFill>
                  <a:srgbClr val="FFFF00"/>
                </a:solidFill>
              </a:rPr>
              <a:t>GIÁO XỨ THIÊN ÂN</a:t>
            </a: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938992"/>
          </a:xfrm>
          <a:prstGeom prst="rect">
            <a:avLst/>
          </a:prstGeom>
        </p:spPr>
        <p:txBody>
          <a:bodyPr wrap="square">
            <a:spAutoFit/>
          </a:bodyPr>
          <a:lstStyle/>
          <a:p>
            <a:r>
              <a:rPr lang="vi-VN" sz="2400" u="sng" dirty="0">
                <a:solidFill>
                  <a:srgbClr val="FFFF00"/>
                </a:solidFill>
              </a:rPr>
              <a:t>Bài đọc 2</a:t>
            </a:r>
          </a:p>
          <a:p>
            <a:r>
              <a:rPr lang="vi-VN" sz="2400" i="1" dirty="0">
                <a:solidFill>
                  <a:srgbClr val="FFFF00"/>
                </a:solidFill>
              </a:rPr>
              <a:t>Hãy sống trong tình bác ái, như Đức Ki-tô đã yêu thương chúng ta.</a:t>
            </a: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Ta là bánh hằng sống từ trời xuống, ai ăn bánh này sẽ được sống muôn đời.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697230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u="sng" dirty="0" err="1">
                <a:solidFill>
                  <a:srgbClr val="FFFF00"/>
                </a:solidFill>
              </a:rPr>
              <a:t>Đk</a:t>
            </a:r>
            <a:r>
              <a:rPr lang="vi-VN" sz="5600" b="0" u="sng" dirty="0">
                <a:solidFill>
                  <a:srgbClr val="FFFF00"/>
                </a:solidFill>
                <a:effectLst/>
              </a:rPr>
              <a:t>:</a:t>
            </a:r>
            <a:r>
              <a:rPr lang="vi-VN" sz="5600" b="0" dirty="0">
                <a:solidFill>
                  <a:schemeClr val="bg1"/>
                </a:solidFill>
                <a:effectLst/>
              </a:rPr>
              <a:t> </a:t>
            </a:r>
            <a:r>
              <a:rPr lang="vi-VN" sz="6000" dirty="0">
                <a:solidFill>
                  <a:schemeClr val="bg1"/>
                </a:solidFill>
              </a:rPr>
              <a:t>Tôi mừng vui mỗi khi nghe nhủ rằng: Nào ta tiến lên đền thờ Thiên Chúa. Đây Gia-Liêm, ta dừng chân ngắm cửa tiền đường. Ôi thành thánh vinh quang.</a:t>
            </a:r>
          </a:p>
        </p:txBody>
      </p:sp>
    </p:spTree>
    <p:extLst>
      <p:ext uri="{BB962C8B-B14F-4D97-AF65-F5344CB8AC3E}">
        <p14:creationId xmlns:p14="http://schemas.microsoft.com/office/powerpoint/2010/main" val="23150327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970318"/>
          </a:xfrm>
          <a:prstGeom prst="rect">
            <a:avLst/>
          </a:prstGeom>
        </p:spPr>
        <p:txBody>
          <a:bodyPr wrap="square">
            <a:spAutoFit/>
          </a:bodyPr>
          <a:lstStyle/>
          <a:p>
            <a:pPr algn="just"/>
            <a:r>
              <a:rPr lang="en-US" sz="3600" dirty="0" err="1"/>
              <a:t>Anh</a:t>
            </a:r>
            <a:r>
              <a:rPr lang="en-US" sz="3600" dirty="0"/>
              <a:t> </a:t>
            </a:r>
            <a:r>
              <a:rPr lang="en-US" sz="3600" dirty="0" err="1"/>
              <a:t>chị</a:t>
            </a:r>
            <a:r>
              <a:rPr lang="en-US" sz="3600" dirty="0"/>
              <a:t> </a:t>
            </a:r>
            <a:r>
              <a:rPr lang="en-US" sz="3600" dirty="0" err="1"/>
              <a:t>em</a:t>
            </a:r>
            <a:r>
              <a:rPr lang="en-US" sz="3600" dirty="0"/>
              <a:t> </a:t>
            </a:r>
            <a:r>
              <a:rPr lang="en-US" sz="3600" dirty="0" err="1"/>
              <a:t>thân</a:t>
            </a:r>
            <a:r>
              <a:rPr lang="en-US" sz="3600" dirty="0"/>
              <a:t> </a:t>
            </a:r>
            <a:r>
              <a:rPr lang="en-US" sz="3600" dirty="0" err="1"/>
              <a:t>mến</a:t>
            </a:r>
            <a:r>
              <a:rPr lang="en-US" sz="3600" dirty="0"/>
              <a:t>, </a:t>
            </a:r>
            <a:r>
              <a:rPr lang="en-US" sz="3600" dirty="0" err="1"/>
              <a:t>Đức</a:t>
            </a:r>
            <a:r>
              <a:rPr lang="en-US" sz="3600" dirty="0"/>
              <a:t> Ki-</a:t>
            </a:r>
            <a:r>
              <a:rPr lang="en-US" sz="3600" dirty="0" err="1"/>
              <a:t>tô</a:t>
            </a:r>
            <a:r>
              <a:rPr lang="en-US" sz="3600" dirty="0"/>
              <a:t> </a:t>
            </a:r>
            <a:r>
              <a:rPr lang="en-US" sz="3600" dirty="0" err="1"/>
              <a:t>là</a:t>
            </a:r>
            <a:r>
              <a:rPr lang="en-US" sz="3600" dirty="0"/>
              <a:t> </a:t>
            </a:r>
            <a:r>
              <a:rPr lang="en-US" sz="3600" dirty="0" err="1"/>
              <a:t>bánh</a:t>
            </a:r>
            <a:r>
              <a:rPr lang="en-US" sz="3600" dirty="0"/>
              <a:t> </a:t>
            </a:r>
            <a:r>
              <a:rPr lang="en-US" sz="3600" dirty="0" err="1"/>
              <a:t>hằng</a:t>
            </a:r>
            <a:r>
              <a:rPr lang="en-US" sz="3600" dirty="0"/>
              <a:t> </a:t>
            </a:r>
            <a:r>
              <a:rPr lang="en-US" sz="3600" dirty="0" err="1"/>
              <a:t>sống</a:t>
            </a:r>
            <a:r>
              <a:rPr lang="en-US" sz="3600" dirty="0"/>
              <a:t> </a:t>
            </a:r>
            <a:r>
              <a:rPr lang="en-US" sz="3600" dirty="0" err="1"/>
              <a:t>từ</a:t>
            </a:r>
            <a:r>
              <a:rPr lang="en-US" sz="3600" dirty="0"/>
              <a:t> </a:t>
            </a:r>
            <a:r>
              <a:rPr lang="en-US" sz="3600" dirty="0" err="1"/>
              <a:t>trời</a:t>
            </a:r>
            <a:r>
              <a:rPr lang="en-US" sz="3600" dirty="0"/>
              <a:t> </a:t>
            </a:r>
            <a:r>
              <a:rPr lang="en-US" sz="3600" dirty="0" err="1"/>
              <a:t>xuống</a:t>
            </a:r>
            <a:r>
              <a:rPr lang="en-US" sz="3600" dirty="0"/>
              <a:t>. Ai </a:t>
            </a:r>
            <a:r>
              <a:rPr lang="en-US" sz="3600" dirty="0" err="1"/>
              <a:t>ăn</a:t>
            </a:r>
            <a:r>
              <a:rPr lang="en-US" sz="3600" dirty="0"/>
              <a:t> </a:t>
            </a:r>
            <a:r>
              <a:rPr lang="en-US" sz="3600" dirty="0" err="1"/>
              <a:t>bánh</a:t>
            </a:r>
            <a:r>
              <a:rPr lang="en-US" sz="3600" dirty="0"/>
              <a:t> </a:t>
            </a:r>
            <a:r>
              <a:rPr lang="en-US" sz="3600" dirty="0" err="1"/>
              <a:t>này</a:t>
            </a:r>
            <a:r>
              <a:rPr lang="en-US" sz="3600" dirty="0"/>
              <a:t> </a:t>
            </a:r>
            <a:r>
              <a:rPr lang="en-US" sz="3600" dirty="0" err="1"/>
              <a:t>sẽ</a:t>
            </a:r>
            <a:r>
              <a:rPr lang="en-US" sz="3600" dirty="0"/>
              <a:t> </a:t>
            </a:r>
            <a:r>
              <a:rPr lang="en-US" sz="3600" dirty="0" err="1"/>
              <a:t>được</a:t>
            </a:r>
            <a:r>
              <a:rPr lang="en-US" sz="3600" dirty="0"/>
              <a:t> </a:t>
            </a:r>
            <a:r>
              <a:rPr lang="en-US" sz="3600" dirty="0" err="1"/>
              <a:t>sống</a:t>
            </a:r>
            <a:r>
              <a:rPr lang="en-US" sz="3600" dirty="0"/>
              <a:t> </a:t>
            </a:r>
            <a:r>
              <a:rPr lang="en-US" sz="3600" dirty="0" err="1"/>
              <a:t>muôn</a:t>
            </a:r>
            <a:r>
              <a:rPr lang="en-US" sz="3600" dirty="0"/>
              <a:t> </a:t>
            </a:r>
            <a:r>
              <a:rPr lang="en-US" sz="3600" dirty="0" err="1"/>
              <a:t>đời</a:t>
            </a:r>
            <a:r>
              <a:rPr lang="en-US" sz="3600" dirty="0"/>
              <a:t>. </a:t>
            </a:r>
            <a:r>
              <a:rPr lang="en-US" sz="3600" dirty="0" err="1"/>
              <a:t>Trong</a:t>
            </a:r>
            <a:r>
              <a:rPr lang="en-US" sz="3600" dirty="0"/>
              <a:t> </a:t>
            </a:r>
            <a:r>
              <a:rPr lang="en-US" sz="3600" dirty="0" err="1"/>
              <a:t>niềm</a:t>
            </a:r>
            <a:r>
              <a:rPr lang="en-US" sz="3600" dirty="0"/>
              <a:t> </a:t>
            </a:r>
            <a:r>
              <a:rPr lang="en-US" sz="3600" dirty="0" err="1"/>
              <a:t>cảm</a:t>
            </a:r>
            <a:r>
              <a:rPr lang="en-US" sz="3600" dirty="0"/>
              <a:t> </a:t>
            </a:r>
            <a:r>
              <a:rPr lang="en-US" sz="3600" dirty="0" err="1"/>
              <a:t>tạ</a:t>
            </a:r>
            <a:r>
              <a:rPr lang="en-US" sz="3600" dirty="0"/>
              <a:t> tri </a:t>
            </a:r>
            <a:r>
              <a:rPr lang="en-US" sz="3600" dirty="0" err="1"/>
              <a:t>ân</a:t>
            </a:r>
            <a:r>
              <a:rPr lang="en-US" sz="3600" dirty="0"/>
              <a:t> </a:t>
            </a:r>
            <a:r>
              <a:rPr lang="en-US" sz="3600" dirty="0" err="1"/>
              <a:t>Chúa</a:t>
            </a:r>
            <a:r>
              <a:rPr lang="en-US" sz="3600" dirty="0"/>
              <a:t> </a:t>
            </a:r>
            <a:r>
              <a:rPr lang="en-US" sz="3600" dirty="0" err="1"/>
              <a:t>Giê-su</a:t>
            </a:r>
            <a:r>
              <a:rPr lang="en-US" sz="3600" dirty="0"/>
              <a:t> </a:t>
            </a:r>
            <a:r>
              <a:rPr lang="en-US" sz="3600" dirty="0" err="1"/>
              <a:t>Thánh</a:t>
            </a:r>
            <a:r>
              <a:rPr lang="en-US" sz="3600" dirty="0"/>
              <a:t> </a:t>
            </a:r>
            <a:r>
              <a:rPr lang="en-US" sz="3600" dirty="0" err="1"/>
              <a:t>Thể</a:t>
            </a:r>
            <a:r>
              <a:rPr lang="en-US" sz="3600" dirty="0"/>
              <a:t>, </a:t>
            </a:r>
            <a:r>
              <a:rPr lang="en-US" sz="3600" dirty="0" err="1"/>
              <a:t>chúng</a:t>
            </a:r>
            <a:r>
              <a:rPr lang="en-US" sz="3600" dirty="0"/>
              <a:t> ta </a:t>
            </a:r>
            <a:r>
              <a:rPr lang="en-US" sz="3600" dirty="0" err="1"/>
              <a:t>cùng</a:t>
            </a:r>
            <a:r>
              <a:rPr lang="en-US" sz="3600" dirty="0"/>
              <a:t> </a:t>
            </a:r>
            <a:r>
              <a:rPr lang="en-US" sz="3600" dirty="0" err="1"/>
              <a:t>dâng</a:t>
            </a:r>
            <a:r>
              <a:rPr lang="en-US" sz="3600" dirty="0"/>
              <a:t> </a:t>
            </a:r>
            <a:r>
              <a:rPr lang="en-US" sz="3600" dirty="0" err="1"/>
              <a:t>lời</a:t>
            </a:r>
            <a:r>
              <a:rPr lang="en-US" sz="3600" dirty="0"/>
              <a:t> </a:t>
            </a:r>
            <a:r>
              <a:rPr lang="en-US" sz="3600" dirty="0" err="1"/>
              <a:t>cầu</a:t>
            </a:r>
            <a:r>
              <a:rPr lang="en-US" sz="3600" dirty="0"/>
              <a:t> </a:t>
            </a:r>
            <a:r>
              <a:rPr lang="en-US" sz="3600" dirty="0" err="1"/>
              <a:t>xin</a:t>
            </a:r>
            <a:r>
              <a:rPr lang="en-US" sz="3600" dirty="0"/>
              <a:t>.</a:t>
            </a:r>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9144000" cy="5143500"/>
          </a:xfrm>
          <a:prstGeom prst="rect">
            <a:avLst/>
          </a:prstGeom>
        </p:spPr>
      </p:pic>
      <p:sp>
        <p:nvSpPr>
          <p:cNvPr id="4" name="Rectangle 3"/>
          <p:cNvSpPr/>
          <p:nvPr/>
        </p:nvSpPr>
        <p:spPr>
          <a:xfrm>
            <a:off x="2590800" y="2570911"/>
            <a:ext cx="6400800" cy="1323439"/>
          </a:xfrm>
          <a:prstGeom prst="rect">
            <a:avLst/>
          </a:prstGeom>
        </p:spPr>
        <p:txBody>
          <a:bodyPr wrap="square">
            <a:spAutoFit/>
          </a:bodyPr>
          <a:lstStyle/>
          <a:p>
            <a:pPr algn="ctr"/>
            <a:r>
              <a:rPr lang="vi-VN" sz="4000" b="1" i="1" dirty="0">
                <a:solidFill>
                  <a:srgbClr val="FFFF00"/>
                </a:solidFill>
              </a:rPr>
              <a:t>Của Lễ Tiến Dâng</a:t>
            </a:r>
            <a:endParaRPr lang="en-US" sz="4000" b="1" i="1" dirty="0">
              <a:solidFill>
                <a:srgbClr val="FFFF00"/>
              </a:solidFill>
            </a:endParaRPr>
          </a:p>
          <a:p>
            <a:pPr algn="ctr"/>
            <a:r>
              <a:rPr lang="vi-VN" sz="4000" b="1" i="1" dirty="0">
                <a:solidFill>
                  <a:schemeClr val="bg1"/>
                </a:solidFill>
              </a:rPr>
              <a:t>Trường Giang</a:t>
            </a:r>
            <a:endParaRPr lang="en-US" sz="4000" b="1" i="1" dirty="0">
              <a:solidFill>
                <a:schemeClr val="bg1"/>
              </a:solidFill>
            </a:endParaRPr>
          </a:p>
        </p:txBody>
      </p:sp>
      <p:pic>
        <p:nvPicPr>
          <p:cNvPr id="6" name="Picture 5">
            <a:extLst>
              <a:ext uri="{FF2B5EF4-FFF2-40B4-BE49-F238E27FC236}">
                <a16:creationId xmlns:a16="http://schemas.microsoft.com/office/drawing/2014/main" id="{6CCE2252-B5D9-097A-2F8C-0A26F7AC825A}"/>
              </a:ext>
            </a:extLst>
          </p:cNvPr>
          <p:cNvPicPr>
            <a:picLocks noChangeAspect="1"/>
          </p:cNvPicPr>
          <p:nvPr/>
        </p:nvPicPr>
        <p:blipFill>
          <a:blip r:embed="rId3"/>
          <a:stretch>
            <a:fillRect/>
          </a:stretch>
        </p:blipFill>
        <p:spPr>
          <a:xfrm>
            <a:off x="4441647" y="3943350"/>
            <a:ext cx="3156306" cy="733703"/>
          </a:xfrm>
          <a:prstGeom prst="rect">
            <a:avLst/>
          </a:prstGeom>
        </p:spPr>
      </p:pic>
      <p:sp>
        <p:nvSpPr>
          <p:cNvPr id="7" name="TextBox 6">
            <a:extLst>
              <a:ext uri="{FF2B5EF4-FFF2-40B4-BE49-F238E27FC236}">
                <a16:creationId xmlns:a16="http://schemas.microsoft.com/office/drawing/2014/main" id="{9EDDDC34-10BD-1659-C4EB-392166E5CDD5}"/>
              </a:ext>
            </a:extLst>
          </p:cNvPr>
          <p:cNvSpPr txBox="1"/>
          <p:nvPr/>
        </p:nvSpPr>
        <p:spPr>
          <a:xfrm>
            <a:off x="4876800" y="4065342"/>
            <a:ext cx="24384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Này con xin dâng lên tòa Thiên Chúa bánh trắng thơm rượu ngát hương nồng. Lạy Chúa, xin đoái nhận của lễ tiến dâng con dâng Chúa với niềm tin yêu.</a:t>
            </a:r>
            <a:endParaRPr lang="en-US" sz="52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dirty="0">
                <a:solidFill>
                  <a:srgbClr val="FFFF00"/>
                </a:solidFill>
              </a:rPr>
              <a:t>T</a:t>
            </a:r>
            <a:r>
              <a:rPr lang="en-US" sz="6600" b="0" u="sng" dirty="0">
                <a:solidFill>
                  <a:srgbClr val="FFFF00"/>
                </a:solidFill>
                <a:effectLst/>
              </a:rPr>
              <a:t>k1</a:t>
            </a:r>
            <a:r>
              <a:rPr lang="vi-VN" sz="6600" b="0" u="sng" dirty="0">
                <a:solidFill>
                  <a:srgbClr val="FFFF00"/>
                </a:solidFill>
                <a:effectLst/>
              </a:rPr>
              <a:t>:</a:t>
            </a:r>
            <a:r>
              <a:rPr lang="vi-VN" sz="6600" b="0" dirty="0">
                <a:solidFill>
                  <a:schemeClr val="bg1"/>
                </a:solidFill>
                <a:effectLst/>
              </a:rPr>
              <a:t> Đ</a:t>
            </a:r>
            <a:r>
              <a:rPr lang="vi-VN" sz="6600" dirty="0">
                <a:solidFill>
                  <a:schemeClr val="bg1"/>
                </a:solidFill>
              </a:rPr>
              <a:t>ây Gia-Liêm thành đô luôn vững bền với tháng năm. Người người cùng mừng vui, dâng lễ vật ca tụng Chúa Trời.</a:t>
            </a:r>
            <a:endParaRPr lang="vi-VN" sz="66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Tk1:</a:t>
            </a:r>
            <a:r>
              <a:rPr lang="en-US" sz="5000" b="0" dirty="0">
                <a:solidFill>
                  <a:schemeClr val="bg1"/>
                </a:solidFill>
                <a:effectLst/>
              </a:rPr>
              <a:t> </a:t>
            </a:r>
            <a:r>
              <a:rPr lang="vi-VN" sz="5000" dirty="0">
                <a:solidFill>
                  <a:schemeClr val="bg1"/>
                </a:solidFill>
              </a:rPr>
              <a:t>Đây toàn thân với tấm linh hồn, đây đời con với mọi ước muốn, đây tình yêu mới lớn trong hồn, ngày xanh với những vui buồn, trọn đời con xin tiến dâng.</a:t>
            </a:r>
            <a:endParaRPr lang="en-US" sz="5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Này con xin dâng lên tòa Thiên Chúa bánh trắng thơm rượu ngát hương nồng. Lạy Chúa, xin đoái nhận của lễ tiến dâng con dâng Chúa với niềm tin yêu.</a:t>
            </a:r>
            <a:endParaRPr lang="en-US" sz="5200" b="0" dirty="0">
              <a:solidFill>
                <a:schemeClr val="bg1"/>
              </a:solidFill>
              <a:effectLst/>
            </a:endParaRPr>
          </a:p>
        </p:txBody>
      </p:sp>
    </p:spTree>
    <p:extLst>
      <p:ext uri="{BB962C8B-B14F-4D97-AF65-F5344CB8AC3E}">
        <p14:creationId xmlns:p14="http://schemas.microsoft.com/office/powerpoint/2010/main" val="3550629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Tk2:</a:t>
            </a:r>
            <a:r>
              <a:rPr lang="en-US" sz="5200" b="0" dirty="0">
                <a:solidFill>
                  <a:schemeClr val="bg1"/>
                </a:solidFill>
                <a:effectLst/>
              </a:rPr>
              <a:t> </a:t>
            </a:r>
            <a:r>
              <a:rPr lang="vi-VN" sz="5200" dirty="0">
                <a:solidFill>
                  <a:schemeClr val="bg1"/>
                </a:solidFill>
              </a:rPr>
              <a:t>Con thành tâm xin hết lỗi lầm, mong rồi đây hết mọi vương vấn, xin tình thương chúa xuống trong đời, dìu con hướng tới quê trời tâm hồn con luôn sống vui.</a:t>
            </a:r>
            <a:endParaRPr lang="en-US" sz="52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Này con xin dâng lên tòa Thiên Chúa bánh trắng thơm rượu ngát hương nồng. Lạy Chúa, xin đoái nhận của lễ tiến dâng con dâng Chúa với niềm tin yêu.</a:t>
            </a:r>
            <a:endParaRPr lang="en-US" sz="5200" b="0" dirty="0">
              <a:solidFill>
                <a:schemeClr val="bg1"/>
              </a:solidFill>
              <a:effectLst/>
            </a:endParaRPr>
          </a:p>
        </p:txBody>
      </p:sp>
    </p:spTree>
    <p:extLst>
      <p:ext uri="{BB962C8B-B14F-4D97-AF65-F5344CB8AC3E}">
        <p14:creationId xmlns:p14="http://schemas.microsoft.com/office/powerpoint/2010/main" val="19716205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vi-VN" sz="6600" b="0" dirty="0">
                <a:solidFill>
                  <a:srgbClr val="FFFF00"/>
                </a:solidFill>
                <a:effectLst/>
              </a:rPr>
              <a:t>Ta Là </a:t>
            </a:r>
            <a:r>
              <a:rPr lang="vi-VN" sz="6000" dirty="0">
                <a:solidFill>
                  <a:srgbClr val="FFFF00"/>
                </a:solidFill>
              </a:rPr>
              <a:t>Bánh Ban Sự Sống</a:t>
            </a:r>
            <a:br>
              <a:rPr lang="en-US" sz="7200" dirty="0">
                <a:solidFill>
                  <a:srgbClr val="FFFF00"/>
                </a:solidFill>
              </a:rPr>
            </a:br>
            <a:r>
              <a:rPr lang="vi-VN" sz="4000" i="1" dirty="0">
                <a:solidFill>
                  <a:schemeClr val="bg1"/>
                </a:solidFill>
              </a:rPr>
              <a:t>Đinh Công Huỳnh </a:t>
            </a:r>
            <a:endParaRPr lang="en-US" sz="5400" b="0" i="1" dirty="0">
              <a:solidFill>
                <a:schemeClr val="bg1"/>
              </a:solidFill>
              <a:effectLst/>
            </a:endParaRPr>
          </a:p>
        </p:txBody>
      </p:sp>
      <p:pic>
        <p:nvPicPr>
          <p:cNvPr id="4" name="Picture 3">
            <a:extLst>
              <a:ext uri="{FF2B5EF4-FFF2-40B4-BE49-F238E27FC236}">
                <a16:creationId xmlns:a16="http://schemas.microsoft.com/office/drawing/2014/main" id="{D8261C90-7467-7B99-F704-9D71AAA47328}"/>
              </a:ext>
            </a:extLst>
          </p:cNvPr>
          <p:cNvPicPr>
            <a:picLocks noChangeAspect="1"/>
          </p:cNvPicPr>
          <p:nvPr/>
        </p:nvPicPr>
        <p:blipFill>
          <a:blip r:embed="rId2"/>
          <a:stretch>
            <a:fillRect/>
          </a:stretch>
        </p:blipFill>
        <p:spPr>
          <a:xfrm>
            <a:off x="2993847" y="4019550"/>
            <a:ext cx="3156306" cy="733703"/>
          </a:xfrm>
          <a:prstGeom prst="rect">
            <a:avLst/>
          </a:prstGeom>
        </p:spPr>
      </p:pic>
      <p:sp>
        <p:nvSpPr>
          <p:cNvPr id="5" name="TextBox 4">
            <a:extLst>
              <a:ext uri="{FF2B5EF4-FFF2-40B4-BE49-F238E27FC236}">
                <a16:creationId xmlns:a16="http://schemas.microsoft.com/office/drawing/2014/main" id="{09ACCAD3-5B83-7C2E-8BBC-CA642C884008}"/>
              </a:ext>
            </a:extLst>
          </p:cNvPr>
          <p:cNvSpPr txBox="1"/>
          <p:nvPr/>
        </p:nvSpPr>
        <p:spPr>
          <a:xfrm>
            <a:off x="3429000" y="4141542"/>
            <a:ext cx="24384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538784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dirty="0">
                <a:solidFill>
                  <a:schemeClr val="bg1"/>
                </a:solidFill>
              </a:rPr>
              <a:t>Ta là bánh ban sự sống, là tấm bánh được ban xuống bởi trời. Ta là bánh thiêng trường sinh kẻ nào tin sẽ được sống muôn đời. Đây là bánh bởi trời xuống để ai ăn thì không chết bao giờ. Đây là bánh Ta sẽ ban là thịt Ta để thế gian hưởng nhờ.</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Tk2:</a:t>
            </a:r>
            <a:r>
              <a:rPr lang="en-US" sz="4000" b="0" dirty="0">
                <a:solidFill>
                  <a:schemeClr val="bg1"/>
                </a:solidFill>
                <a:effectLst/>
              </a:rPr>
              <a:t> </a:t>
            </a:r>
            <a:r>
              <a:rPr lang="vi-VN" sz="4000" dirty="0">
                <a:solidFill>
                  <a:schemeClr val="bg1"/>
                </a:solidFill>
              </a:rPr>
              <a:t>Trong cuộc sống bao thử thách nhiều đói khát và lo lắng giữa đời. Con tìm Chúa trong niềm tin lòng khao khát lãnh nhận bánh nuôi hồn. Con cần Chúa trong cuộc sống vì chính Chúa là tấm bánh nuôi hồn. Xin tẩy xóa bao tội khiên để đời con hằng vững tin vào Ngài.</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u="sng" dirty="0" err="1">
                <a:solidFill>
                  <a:srgbClr val="FFFF00"/>
                </a:solidFill>
              </a:rPr>
              <a:t>Đk</a:t>
            </a:r>
            <a:r>
              <a:rPr lang="vi-VN" sz="5600" b="0" u="sng" dirty="0">
                <a:solidFill>
                  <a:srgbClr val="FFFF00"/>
                </a:solidFill>
                <a:effectLst/>
              </a:rPr>
              <a:t>:</a:t>
            </a:r>
            <a:r>
              <a:rPr lang="vi-VN" sz="5600" b="0" dirty="0">
                <a:solidFill>
                  <a:schemeClr val="bg1"/>
                </a:solidFill>
                <a:effectLst/>
              </a:rPr>
              <a:t> </a:t>
            </a:r>
            <a:r>
              <a:rPr lang="vi-VN" sz="6000" dirty="0">
                <a:solidFill>
                  <a:schemeClr val="bg1"/>
                </a:solidFill>
              </a:rPr>
              <a:t>Tôi mừng vui mỗi khi nghe nhủ rằng: Nào ta tiến lên đền thờ Thiên Chúa. Đây Gia-Liêm, ta dừng chân ngắm cửa tiền đường. Ôi thành thánh vinh quang.</a:t>
            </a:r>
          </a:p>
        </p:txBody>
      </p:sp>
    </p:spTree>
    <p:extLst>
      <p:ext uri="{BB962C8B-B14F-4D97-AF65-F5344CB8AC3E}">
        <p14:creationId xmlns:p14="http://schemas.microsoft.com/office/powerpoint/2010/main" val="329619750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822863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000" b="0" u="sng" dirty="0">
                <a:solidFill>
                  <a:srgbClr val="FFFF00"/>
                </a:solidFill>
                <a:effectLst/>
              </a:rPr>
              <a:t>Tk3</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Xin lòng mến nơi một Chúa và tim con được liên kết trong Ngài. Con nguyện mãi tin Ngài thôi vì nơi Chúa có sự sống muôn đời. Con tựa nép bên lòng Chúa để kín múc nguồn sức sống siêu nhiên. Ôi tình Chúa luôn thẳm sâu hồn thảnh thơi hưởng nếm bao ngọt ngào.</a:t>
            </a:r>
            <a:endParaRPr lang="en-US" sz="4000" b="0" dirty="0">
              <a:solidFill>
                <a:schemeClr val="bg1"/>
              </a:solidFill>
              <a:effectLst/>
            </a:endParaRPr>
          </a:p>
        </p:txBody>
      </p:sp>
    </p:spTree>
    <p:extLst>
      <p:ext uri="{BB962C8B-B14F-4D97-AF65-F5344CB8AC3E}">
        <p14:creationId xmlns:p14="http://schemas.microsoft.com/office/powerpoint/2010/main" val="4161477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 Xin cho chúng con biết đến với Ngài, tín thác nơi Ngài. Vì Chúa là nguồn dưỡng nuôi, cậy trông nơi Chúa hạnh phúc chẳng ngơi.</a:t>
            </a:r>
            <a:endParaRPr lang="en-US" sz="5400" b="0" dirty="0">
              <a:solidFill>
                <a:schemeClr val="bg1"/>
              </a:solidFill>
              <a:effectLst/>
            </a:endParaRPr>
          </a:p>
        </p:txBody>
      </p:sp>
    </p:spTree>
    <p:extLst>
      <p:ext uri="{BB962C8B-B14F-4D97-AF65-F5344CB8AC3E}">
        <p14:creationId xmlns:p14="http://schemas.microsoft.com/office/powerpoint/2010/main" val="2007064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796"/>
            <a:ext cx="9135879" cy="5143500"/>
          </a:xfrm>
          <a:prstGeom prst="rect">
            <a:avLst/>
          </a:prstGeom>
        </p:spPr>
      </p:pic>
      <p:pic>
        <p:nvPicPr>
          <p:cNvPr id="4" name="Picture 3">
            <a:extLst>
              <a:ext uri="{FF2B5EF4-FFF2-40B4-BE49-F238E27FC236}">
                <a16:creationId xmlns:a16="http://schemas.microsoft.com/office/drawing/2014/main" id="{90459243-1382-4869-3BBC-5836EAC56F0D}"/>
              </a:ext>
            </a:extLst>
          </p:cNvPr>
          <p:cNvPicPr>
            <a:picLocks noChangeAspect="1"/>
          </p:cNvPicPr>
          <p:nvPr/>
        </p:nvPicPr>
        <p:blipFill>
          <a:blip r:embed="rId3"/>
          <a:stretch>
            <a:fillRect/>
          </a:stretch>
        </p:blipFill>
        <p:spPr>
          <a:xfrm>
            <a:off x="5410200" y="1914247"/>
            <a:ext cx="3156306" cy="733703"/>
          </a:xfrm>
          <a:prstGeom prst="rect">
            <a:avLst/>
          </a:prstGeom>
        </p:spPr>
      </p:pic>
      <p:sp>
        <p:nvSpPr>
          <p:cNvPr id="5" name="TextBox 4">
            <a:extLst>
              <a:ext uri="{FF2B5EF4-FFF2-40B4-BE49-F238E27FC236}">
                <a16:creationId xmlns:a16="http://schemas.microsoft.com/office/drawing/2014/main" id="{6AE0AEEF-FB9B-8C52-AE5C-F48BE24CEF60}"/>
              </a:ext>
            </a:extLst>
          </p:cNvPr>
          <p:cNvSpPr txBox="1"/>
          <p:nvPr/>
        </p:nvSpPr>
        <p:spPr>
          <a:xfrm>
            <a:off x="5845353" y="2036239"/>
            <a:ext cx="24384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836209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vi-VN" sz="6600" b="1" dirty="0">
                <a:solidFill>
                  <a:srgbClr val="FFFF00"/>
                </a:solidFill>
                <a:effectLst/>
              </a:rPr>
              <a:t>Ra Về</a:t>
            </a:r>
            <a:br>
              <a:rPr lang="en-US" sz="9600" b="1" dirty="0">
                <a:solidFill>
                  <a:srgbClr val="FFFF00"/>
                </a:solidFill>
              </a:rPr>
            </a:br>
            <a:r>
              <a:rPr lang="vi-VN" b="1" dirty="0">
                <a:solidFill>
                  <a:schemeClr val="bg1"/>
                </a:solidFill>
              </a:rPr>
              <a:t>Anh Tuấn</a:t>
            </a:r>
            <a:br>
              <a:rPr lang="vi-VN" sz="6600" dirty="0">
                <a:solidFill>
                  <a:schemeClr val="bg1"/>
                </a:solidFill>
              </a:rPr>
            </a:br>
            <a:endParaRPr lang="en-US" sz="6000" b="0" i="1" dirty="0">
              <a:solidFill>
                <a:schemeClr val="bg1"/>
              </a:solidFill>
              <a:effectLst/>
            </a:endParaRPr>
          </a:p>
        </p:txBody>
      </p:sp>
      <p:pic>
        <p:nvPicPr>
          <p:cNvPr id="4" name="Picture 3">
            <a:extLst>
              <a:ext uri="{FF2B5EF4-FFF2-40B4-BE49-F238E27FC236}">
                <a16:creationId xmlns:a16="http://schemas.microsoft.com/office/drawing/2014/main" id="{6122B18C-497E-FC8B-1246-85076AAFAD98}"/>
              </a:ext>
            </a:extLst>
          </p:cNvPr>
          <p:cNvPicPr>
            <a:picLocks noChangeAspect="1"/>
          </p:cNvPicPr>
          <p:nvPr/>
        </p:nvPicPr>
        <p:blipFill>
          <a:blip r:embed="rId2"/>
          <a:stretch>
            <a:fillRect/>
          </a:stretch>
        </p:blipFill>
        <p:spPr>
          <a:xfrm>
            <a:off x="2993847" y="3562350"/>
            <a:ext cx="3156306" cy="733703"/>
          </a:xfrm>
          <a:prstGeom prst="rect">
            <a:avLst/>
          </a:prstGeom>
        </p:spPr>
      </p:pic>
      <p:sp>
        <p:nvSpPr>
          <p:cNvPr id="5" name="TextBox 4">
            <a:extLst>
              <a:ext uri="{FF2B5EF4-FFF2-40B4-BE49-F238E27FC236}">
                <a16:creationId xmlns:a16="http://schemas.microsoft.com/office/drawing/2014/main" id="{8AE2D0C0-5A4B-AEE2-763F-3F952B96CF58}"/>
              </a:ext>
            </a:extLst>
          </p:cNvPr>
          <p:cNvSpPr txBox="1"/>
          <p:nvPr/>
        </p:nvSpPr>
        <p:spPr>
          <a:xfrm>
            <a:off x="3429000" y="3684342"/>
            <a:ext cx="24384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508502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Ra về, ra về lòng con bao hân hoan Chúa ơi. Vui mừng, vui mừng vì có Chúa bước đi cùng con. Ơn trời, ơn trời tựa mưa sa xuống trên đời con. Đỡ nâng con, giữ gìn con luôn thắm tươi màu son.</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a:t>
            </a:r>
            <a:r>
              <a:rPr lang="en-US" sz="6000" b="0" u="sng" dirty="0">
                <a:solidFill>
                  <a:srgbClr val="FFFF00"/>
                </a:solidFill>
                <a:effectLst/>
              </a:rPr>
              <a:t>k1:</a:t>
            </a:r>
            <a:r>
              <a:rPr lang="en-US" sz="6000" b="0" dirty="0">
                <a:solidFill>
                  <a:schemeClr val="bg1"/>
                </a:solidFill>
                <a:effectLst/>
              </a:rPr>
              <a:t> </a:t>
            </a:r>
            <a:r>
              <a:rPr lang="vi-VN" sz="6000" dirty="0">
                <a:solidFill>
                  <a:schemeClr val="bg1"/>
                </a:solidFill>
              </a:rPr>
              <a:t>Chúa đã thương kêu mời đoàn con cái. Đến nơi bàn tiệc Thánh. Đón nhận Mình Chúa Kitô làm của ăn thêm sức trên đường ta.</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Ra về, ra về lòng con bao hân hoan Chúa ơi. Vui mừng, vui mừng vì có Chúa bước đi cùng con. Ơn trời, ơn trời tựa mưa sa xuống trên đời con. Đỡ nâng con, giữ gìn con luôn thắm tươi màu son.</a:t>
            </a:r>
            <a:endParaRPr lang="vi-VN" sz="4800" b="0" dirty="0">
              <a:solidFill>
                <a:schemeClr val="bg1"/>
              </a:solidFill>
              <a:effectLst/>
            </a:endParaRPr>
          </a:p>
        </p:txBody>
      </p:sp>
    </p:spTree>
    <p:extLst>
      <p:ext uri="{BB962C8B-B14F-4D97-AF65-F5344CB8AC3E}">
        <p14:creationId xmlns:p14="http://schemas.microsoft.com/office/powerpoint/2010/main" val="527971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5" name="Picture 4">
            <a:extLst>
              <a:ext uri="{FF2B5EF4-FFF2-40B4-BE49-F238E27FC236}">
                <a16:creationId xmlns:a16="http://schemas.microsoft.com/office/drawing/2014/main" id="{C9597360-2F53-A6B7-0600-0BBC8BAFE081}"/>
              </a:ext>
            </a:extLst>
          </p:cNvPr>
          <p:cNvPicPr>
            <a:picLocks noChangeAspect="1"/>
          </p:cNvPicPr>
          <p:nvPr/>
        </p:nvPicPr>
        <p:blipFill>
          <a:blip r:embed="rId3"/>
          <a:stretch>
            <a:fillRect/>
          </a:stretch>
        </p:blipFill>
        <p:spPr>
          <a:xfrm>
            <a:off x="5508447" y="1926538"/>
            <a:ext cx="3156306" cy="733703"/>
          </a:xfrm>
          <a:prstGeom prst="rect">
            <a:avLst/>
          </a:prstGeom>
        </p:spPr>
      </p:pic>
      <p:sp>
        <p:nvSpPr>
          <p:cNvPr id="6" name="TextBox 5">
            <a:extLst>
              <a:ext uri="{FF2B5EF4-FFF2-40B4-BE49-F238E27FC236}">
                <a16:creationId xmlns:a16="http://schemas.microsoft.com/office/drawing/2014/main" id="{3B9CF931-9346-EF4E-2DA0-9DFD41A093C6}"/>
              </a:ext>
            </a:extLst>
          </p:cNvPr>
          <p:cNvSpPr txBox="1"/>
          <p:nvPr/>
        </p:nvSpPr>
        <p:spPr>
          <a:xfrm>
            <a:off x="5943600" y="2048530"/>
            <a:ext cx="24384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227931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a:solidFill>
                  <a:srgbClr val="FFFF00"/>
                </a:solidFill>
              </a:rPr>
              <a:t>T</a:t>
            </a:r>
            <a:r>
              <a:rPr lang="en-US" sz="6000" b="0" u="sng" dirty="0">
                <a:solidFill>
                  <a:srgbClr val="FFFF00"/>
                </a:solidFill>
                <a:effectLst/>
              </a:rPr>
              <a:t>k2</a:t>
            </a:r>
            <a:r>
              <a:rPr lang="vi-VN" sz="6000" b="0" u="sng" dirty="0">
                <a:solidFill>
                  <a:srgbClr val="FFFF00"/>
                </a:solidFill>
                <a:effectLst/>
              </a:rPr>
              <a:t>:</a:t>
            </a:r>
            <a:r>
              <a:rPr lang="vi-VN" sz="6000" b="0" dirty="0">
                <a:solidFill>
                  <a:schemeClr val="bg1"/>
                </a:solidFill>
                <a:effectLst/>
              </a:rPr>
              <a:t> </a:t>
            </a:r>
            <a:r>
              <a:rPr lang="vi-VN" sz="6000" dirty="0">
                <a:solidFill>
                  <a:schemeClr val="bg1"/>
                </a:solidFill>
              </a:rPr>
              <a:t>Muôn dân xum họp đây nơi thánh điện hương ngát bay. Vạn lòng cùng vui say, ơn Chúa tràn ứ trong chốn này.</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u="sng" dirty="0" err="1">
                <a:solidFill>
                  <a:srgbClr val="FFFF00"/>
                </a:solidFill>
              </a:rPr>
              <a:t>Đk</a:t>
            </a:r>
            <a:r>
              <a:rPr lang="vi-VN" sz="5600" b="0" u="sng" dirty="0">
                <a:solidFill>
                  <a:srgbClr val="FFFF00"/>
                </a:solidFill>
                <a:effectLst/>
              </a:rPr>
              <a:t>:</a:t>
            </a:r>
            <a:r>
              <a:rPr lang="vi-VN" sz="5600" b="0" dirty="0">
                <a:solidFill>
                  <a:schemeClr val="bg1"/>
                </a:solidFill>
                <a:effectLst/>
              </a:rPr>
              <a:t> </a:t>
            </a:r>
            <a:r>
              <a:rPr lang="vi-VN" sz="6000" dirty="0">
                <a:solidFill>
                  <a:schemeClr val="bg1"/>
                </a:solidFill>
              </a:rPr>
              <a:t>Tôi mừng vui mỗi khi nghe nhủ rằng: Nào ta tiến lên đền thờ Thiên Chúa. Đây Gia-Liêm, ta dừng chân ngắm cửa tiền đường. Ôi thành thánh vinh quang.</a:t>
            </a:r>
          </a:p>
        </p:txBody>
      </p:sp>
    </p:spTree>
    <p:extLst>
      <p:ext uri="{BB962C8B-B14F-4D97-AF65-F5344CB8AC3E}">
        <p14:creationId xmlns:p14="http://schemas.microsoft.com/office/powerpoint/2010/main" val="9195406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3" name="Picture 2">
            <a:extLst>
              <a:ext uri="{FF2B5EF4-FFF2-40B4-BE49-F238E27FC236}">
                <a16:creationId xmlns:a16="http://schemas.microsoft.com/office/drawing/2014/main" id="{3AF14344-5ED9-3B30-91CF-B19387F914CF}"/>
              </a:ext>
            </a:extLst>
          </p:cNvPr>
          <p:cNvPicPr>
            <a:picLocks noChangeAspect="1"/>
          </p:cNvPicPr>
          <p:nvPr/>
        </p:nvPicPr>
        <p:blipFill>
          <a:blip r:embed="rId3"/>
          <a:stretch>
            <a:fillRect/>
          </a:stretch>
        </p:blipFill>
        <p:spPr>
          <a:xfrm>
            <a:off x="5334000" y="1885950"/>
            <a:ext cx="3156306" cy="733703"/>
          </a:xfrm>
          <a:prstGeom prst="rect">
            <a:avLst/>
          </a:prstGeom>
        </p:spPr>
      </p:pic>
      <p:sp>
        <p:nvSpPr>
          <p:cNvPr id="4" name="TextBox 3">
            <a:extLst>
              <a:ext uri="{FF2B5EF4-FFF2-40B4-BE49-F238E27FC236}">
                <a16:creationId xmlns:a16="http://schemas.microsoft.com/office/drawing/2014/main" id="{7A2FD961-FFAD-97D4-C919-35B251E78BC6}"/>
              </a:ext>
            </a:extLst>
          </p:cNvPr>
          <p:cNvSpPr txBox="1"/>
          <p:nvPr/>
        </p:nvSpPr>
        <p:spPr>
          <a:xfrm>
            <a:off x="5769153" y="2007942"/>
            <a:ext cx="24384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1713938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1816</Words>
  <Application>Microsoft Office PowerPoint</Application>
  <PresentationFormat>On-screen Show (16:9)</PresentationFormat>
  <Paragraphs>105</Paragraphs>
  <Slides>69</Slides>
  <Notes>2</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69</vt:i4>
      </vt:variant>
    </vt:vector>
  </HeadingPairs>
  <TitlesOfParts>
    <vt:vector size="82" baseType="lpstr">
      <vt:lpstr>Arial</vt:lpstr>
      <vt:lpstr>Calibri</vt:lpstr>
      <vt:lpstr>UTM American Sans</vt:lpstr>
      <vt:lpstr>Office Theme</vt:lpstr>
      <vt:lpstr>12_Office Theme</vt:lpstr>
      <vt:lpstr>36_Default Design</vt:lpstr>
      <vt:lpstr>10_Office Theme</vt:lpstr>
      <vt:lpstr>37_Default Design</vt:lpstr>
      <vt:lpstr>4_Office Theme</vt:lpstr>
      <vt:lpstr>6_Office Theme</vt:lpstr>
      <vt:lpstr>7_Office Theme</vt:lpstr>
      <vt:lpstr>1_Office Theme</vt:lpstr>
      <vt:lpstr>5_Office Theme</vt:lpstr>
      <vt:lpstr>CHÚA NHẬT XIX THƯỜNG NIÊN NĂM B</vt:lpstr>
      <vt:lpstr>PowerPoint Presentation</vt:lpstr>
      <vt:lpstr>Ca Nhập Lễ CẤT TIẾNG TUNG HÔ Khuyết Danh</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33 CHÚA NHẬT XIX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Xin theo tôi ca ngợi Chúa, ta hãy hiệp lời mừng chúc Uy Danh, Chúa đáp lời tôi khấn cầu, cho thoát mọi điều kinh hãi và lo âu.</vt:lpstr>
      <vt:lpstr>Đk: Hãy nếm thử mà coi cho biết Chúa thiện hảo dường bao.</vt:lpstr>
      <vt:lpstr>Tk3: Ai hân hoan trông về Chúa, luôn sẽ chẳng còn nhục nhã hổ ngươi. Tiếng kẻ nghèo đây khấn nài, Thiên Chúa ưng nhận cho thoát mọi nguy nan.</vt:lpstr>
      <vt:lpstr>Đk: Hãy nếm thử mà coi cho biết Chúa thiện hảo dường bao.</vt:lpstr>
      <vt:lpstr>Tk4: Bao cơ binh xây đồn luỹ quanh kẻ cậy Ngài giải thoát cứu nguy. Hãy nếm Ngài bao tốt lành, Nương náu bên Ngài vinh phúc thực khôn vơi.</vt:lpstr>
      <vt:lpstr>Đk: Hãy nếm thử mà coi cho biết Chúa thiện hảo dường bao.</vt:lpstr>
      <vt:lpstr>PowerPoint Presentation</vt:lpstr>
      <vt:lpstr>Chúa phán: Ta là bánh hằng sống từ trời xuống, ai ăn bánh này sẽ được sống muôn đời.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Này con xin dâng lên tòa Thiên Chúa bánh trắng thơm rượu ngát hương nồng. Lạy Chúa, xin đoái nhận của lễ tiến dâng con dâng Chúa với niềm tin yêu.</vt:lpstr>
      <vt:lpstr>Tk1: Đây toàn thân với tấm linh hồn, đây đời con với mọi ước muốn, đây tình yêu mới lớn trong hồn, ngày xanh với những vui buồn, trọn đời con xin tiến dâng.</vt:lpstr>
      <vt:lpstr>Đk: Này con xin dâng lên tòa Thiên Chúa bánh trắng thơm rượu ngát hương nồng. Lạy Chúa, xin đoái nhận của lễ tiến dâng con dâng Chúa với niềm tin yêu.</vt:lpstr>
      <vt:lpstr>Tk2: Con thành tâm xin hết lỗi lầm, mong rồi đây hết mọi vương vấn, xin tình thương chúa xuống trong đời, dìu con hướng tới quê trời tâm hồn con luôn sống vui.</vt:lpstr>
      <vt:lpstr>Đk: Này con xin dâng lên tòa Thiên Chúa bánh trắng thơm rượu ngát hương nồng. Lạy Chúa, xin đoái nhận của lễ tiến dâng con dâng Chúa với niềm tin yêu.</vt:lpstr>
      <vt:lpstr>PowerPoint Presentation</vt:lpstr>
      <vt:lpstr>PowerPoint Presentation</vt:lpstr>
      <vt:lpstr>Ca Nguyện Hiệp Lễ Ta Là Bánh Ban Sự Sống Đinh Công Huỳnh </vt:lpstr>
      <vt:lpstr>Tk1: Ta là bánh ban sự sống, là tấm bánh được ban xuống bởi trời. Ta là bánh thiêng trường sinh kẻ nào tin sẽ được sống muôn đời. Đây là bánh bởi trời xuống để ai ăn thì không chết bao giờ. Đây là bánh Ta sẽ ban là thịt Ta để thế gian hưởng nhờ.</vt:lpstr>
      <vt:lpstr>Đk: Lạy Chúa! Xin cho chúng con biết đến với Ngài, tín thác nơi Ngài. Vì Chúa là nguồn dưỡng nuôi, cậy trông nơi Chúa hạnh phúc chẳng ngơi.</vt:lpstr>
      <vt:lpstr>Tk2: Trong cuộc sống bao thử thách nhiều đói khát và lo lắng giữa đời. Con tìm Chúa trong niềm tin lòng khao khát lãnh nhận bánh nuôi hồn. Con cần Chúa trong cuộc sống vì chính Chúa là tấm bánh nuôi hồn. Xin tẩy xóa bao tội khiên để đời con hằng vững tin vào Ngài.</vt:lpstr>
      <vt:lpstr>Đk: Lạy Chúa! Xin cho chúng con biết đến với Ngài, tín thác nơi Ngài. Vì Chúa là nguồn dưỡng nuôi, cậy trông nơi Chúa hạnh phúc chẳng ngơi.</vt:lpstr>
      <vt:lpstr>Tk3: Xin lòng mến nơi một Chúa và tim con được liên kết trong Ngài. Con nguyện mãi tin Ngài thôi vì nơi Chúa có sự sống muôn đời. Con tựa nép bên lòng Chúa để kín múc nguồn sức sống siêu nhiên. Ôi tình Chúa luôn thẳm sâu hồn thảnh thơi hưởng nếm bao ngọt ngào.</vt:lpstr>
      <vt:lpstr>Đk: Lạy Chúa! Xin cho chúng con biết đến với Ngài, tín thác nơi Ngài. Vì Chúa là nguồn dưỡng nuôi, cậy trông nơi Chúa hạnh phúc chẳng ngơi.</vt:lpstr>
      <vt:lpstr>PowerPoint Presentation</vt:lpstr>
      <vt:lpstr>PowerPoint Presentation</vt:lpstr>
      <vt:lpstr>Ca Kết Lễ Ra Về Anh Tuấn </vt:lpstr>
      <vt:lpstr>Đk: Ra về, ra về lòng con bao hân hoan Chúa ơi. Vui mừng, vui mừng vì có Chúa bước đi cùng con. Ơn trời, ơn trời tựa mưa sa xuống trên đời con. Đỡ nâng con, giữ gìn con luôn thắm tươi màu son.</vt:lpstr>
      <vt:lpstr>Tk1: Chúa đã thương kêu mời đoàn con cái. Đến nơi bàn tiệc Thánh. Đón nhận Mình Chúa Kitô làm của ăn thêm sức trên đường ta.</vt:lpstr>
      <vt:lpstr>Đk: Ra về, ra về lòng con bao hân hoan Chúa ơi. Vui mừng, vui mừng vì có Chúa bước đi cùng con. Ơn trời, ơn trời tựa mưa sa xuống trên đời con. Đỡ nâng con, giữ gìn con luôn thắm tươi màu 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101</cp:revision>
  <dcterms:created xsi:type="dcterms:W3CDTF">2023-05-21T07:25:42Z</dcterms:created>
  <dcterms:modified xsi:type="dcterms:W3CDTF">2024-08-09T00:39:06Z</dcterms:modified>
</cp:coreProperties>
</file>