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24" r:id="rId6"/>
    <p:sldMasterId id="2147483736" r:id="rId7"/>
    <p:sldMasterId id="2147483784" r:id="rId8"/>
    <p:sldMasterId id="2147483868" r:id="rId9"/>
    <p:sldMasterId id="2147483964" r:id="rId10"/>
    <p:sldMasterId id="2147483976" r:id="rId11"/>
    <p:sldMasterId id="2147483988" r:id="rId12"/>
    <p:sldMasterId id="2147484012" r:id="rId13"/>
  </p:sldMasterIdLst>
  <p:sldIdLst>
    <p:sldId id="507" r:id="rId14"/>
    <p:sldId id="376" r:id="rId15"/>
    <p:sldId id="566" r:id="rId16"/>
    <p:sldId id="567" r:id="rId17"/>
    <p:sldId id="568" r:id="rId18"/>
    <p:sldId id="256" r:id="rId19"/>
    <p:sldId id="480" r:id="rId20"/>
    <p:sldId id="444" r:id="rId21"/>
    <p:sldId id="576" r:id="rId22"/>
    <p:sldId id="569" r:id="rId23"/>
    <p:sldId id="385" r:id="rId24"/>
    <p:sldId id="393" r:id="rId25"/>
    <p:sldId id="394" r:id="rId26"/>
    <p:sldId id="395" r:id="rId27"/>
    <p:sldId id="396" r:id="rId28"/>
    <p:sldId id="397" r:id="rId29"/>
    <p:sldId id="398" r:id="rId30"/>
    <p:sldId id="399" r:id="rId31"/>
    <p:sldId id="504" r:id="rId32"/>
    <p:sldId id="415" r:id="rId33"/>
    <p:sldId id="553" r:id="rId34"/>
    <p:sldId id="554" r:id="rId35"/>
    <p:sldId id="555" r:id="rId36"/>
    <p:sldId id="556" r:id="rId37"/>
    <p:sldId id="557" r:id="rId38"/>
    <p:sldId id="558" r:id="rId39"/>
    <p:sldId id="559" r:id="rId40"/>
    <p:sldId id="560" r:id="rId41"/>
    <p:sldId id="561" r:id="rId42"/>
    <p:sldId id="562" r:id="rId43"/>
    <p:sldId id="563" r:id="rId44"/>
    <p:sldId id="564" r:id="rId45"/>
    <p:sldId id="417" r:id="rId46"/>
    <p:sldId id="565" r:id="rId47"/>
    <p:sldId id="532" r:id="rId48"/>
    <p:sldId id="549" r:id="rId49"/>
    <p:sldId id="400" r:id="rId50"/>
    <p:sldId id="401" r:id="rId51"/>
    <p:sldId id="402" r:id="rId52"/>
    <p:sldId id="403" r:id="rId53"/>
    <p:sldId id="404" r:id="rId54"/>
    <p:sldId id="405" r:id="rId55"/>
    <p:sldId id="406" r:id="rId56"/>
    <p:sldId id="407" r:id="rId57"/>
    <p:sldId id="408" r:id="rId58"/>
    <p:sldId id="409" r:id="rId59"/>
    <p:sldId id="410" r:id="rId60"/>
    <p:sldId id="411" r:id="rId61"/>
    <p:sldId id="412" r:id="rId62"/>
    <p:sldId id="550" r:id="rId63"/>
    <p:sldId id="414" r:id="rId64"/>
    <p:sldId id="271" r:id="rId65"/>
    <p:sldId id="272" r:id="rId66"/>
    <p:sldId id="273" r:id="rId67"/>
    <p:sldId id="523" r:id="rId68"/>
    <p:sldId id="522" r:id="rId69"/>
    <p:sldId id="524" r:id="rId70"/>
    <p:sldId id="546" r:id="rId71"/>
    <p:sldId id="547" r:id="rId72"/>
    <p:sldId id="276" r:id="rId73"/>
    <p:sldId id="575" r:id="rId74"/>
    <p:sldId id="503" r:id="rId75"/>
    <p:sldId id="277" r:id="rId76"/>
    <p:sldId id="278" r:id="rId77"/>
    <p:sldId id="279" r:id="rId78"/>
    <p:sldId id="290" r:id="rId79"/>
    <p:sldId id="577" r:id="rId80"/>
    <p:sldId id="291" r:id="rId81"/>
    <p:sldId id="578" r:id="rId82"/>
    <p:sldId id="292" r:id="rId83"/>
    <p:sldId id="571" r:id="rId84"/>
    <p:sldId id="502" r:id="rId85"/>
    <p:sldId id="294" r:id="rId86"/>
    <p:sldId id="295" r:id="rId87"/>
    <p:sldId id="500" r:id="rId88"/>
    <p:sldId id="527" r:id="rId89"/>
    <p:sldId id="572" r:id="rId9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16" Type="http://schemas.openxmlformats.org/officeDocument/2006/relationships/slide" Target="slides/slide3.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5" Type="http://schemas.openxmlformats.org/officeDocument/2006/relationships/slideMaster" Target="slideMasters/slideMaster5.xml"/><Relationship Id="rId90" Type="http://schemas.openxmlformats.org/officeDocument/2006/relationships/slide" Target="slides/slide77.xml"/><Relationship Id="rId22" Type="http://schemas.openxmlformats.org/officeDocument/2006/relationships/slide" Target="slides/slide9.xml"/><Relationship Id="rId27" Type="http://schemas.openxmlformats.org/officeDocument/2006/relationships/slide" Target="slides/slide14.xml"/><Relationship Id="rId43" Type="http://schemas.openxmlformats.org/officeDocument/2006/relationships/slide" Target="slides/slide30.xml"/><Relationship Id="rId48" Type="http://schemas.openxmlformats.org/officeDocument/2006/relationships/slide" Target="slides/slide35.xml"/><Relationship Id="rId64" Type="http://schemas.openxmlformats.org/officeDocument/2006/relationships/slide" Target="slides/slide51.xml"/><Relationship Id="rId69" Type="http://schemas.openxmlformats.org/officeDocument/2006/relationships/slide" Target="slides/slide56.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7/19/2024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3700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732745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92143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878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337439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3420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41959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1191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6080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8824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49217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42915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699450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4164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878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337439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34202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41959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11913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608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882493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49217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42915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699450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4164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22964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346547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07327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54044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7573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79326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87480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704318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238563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276056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2505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7/19/2024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7/19/2024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7/19/2024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19/07/2024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52764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19/07/2024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85282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19/07/2024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96096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19/07/2024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28271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19/07/2024</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20367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19/07/2024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97952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19/07/2024</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34773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19/07/2024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35342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19/07/2024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05367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19/07/2024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5081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19/07/2024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41413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3150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394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3853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1139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4144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3485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4252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8928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270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6021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6947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253290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424755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2731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7/19/2024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9172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7/19/2024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2825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7/19/2024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69512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7/19/2024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242654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7/19/2024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837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7/19/2024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985205"/>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905042"/>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905042"/>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6743708"/>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19/07/2024</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57917992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07759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3.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5.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7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63520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6878806" cy="1200329"/>
          </a:xfrm>
          <a:prstGeom prst="rect">
            <a:avLst/>
          </a:prstGeom>
          <a:noFill/>
        </p:spPr>
        <p:txBody>
          <a:bodyPr wrap="none" rtlCol="0">
            <a:spAutoFit/>
          </a:bodyPr>
          <a:lstStyle/>
          <a:p>
            <a:r>
              <a:rPr lang="en-US" sz="3600" dirty="0" err="1">
                <a:solidFill>
                  <a:srgbClr val="FFFF00"/>
                </a:solidFill>
              </a:rPr>
              <a:t>Bài</a:t>
            </a:r>
            <a:r>
              <a:rPr lang="en-US" sz="3600" dirty="0">
                <a:solidFill>
                  <a:srgbClr val="FFFF00"/>
                </a:solidFill>
              </a:rPr>
              <a:t> </a:t>
            </a:r>
            <a:r>
              <a:rPr lang="en-US" sz="3600" dirty="0" err="1">
                <a:solidFill>
                  <a:srgbClr val="FFFF00"/>
                </a:solidFill>
              </a:rPr>
              <a:t>đọc</a:t>
            </a:r>
            <a:r>
              <a:rPr lang="en-US" sz="3600" dirty="0">
                <a:solidFill>
                  <a:srgbClr val="FFFF00"/>
                </a:solidFill>
              </a:rPr>
              <a:t> 1</a:t>
            </a:r>
          </a:p>
          <a:p>
            <a:r>
              <a:rPr lang="en-US" sz="3600" dirty="0" err="1">
                <a:solidFill>
                  <a:srgbClr val="FFFF00"/>
                </a:solidFill>
              </a:rPr>
              <a:t>Bài</a:t>
            </a:r>
            <a:r>
              <a:rPr lang="en-US" sz="3600" dirty="0">
                <a:solidFill>
                  <a:srgbClr val="FFFF00"/>
                </a:solidFill>
              </a:rPr>
              <a:t> </a:t>
            </a:r>
            <a:r>
              <a:rPr lang="en-US" sz="3600" dirty="0" err="1">
                <a:solidFill>
                  <a:srgbClr val="FFFF00"/>
                </a:solidFill>
              </a:rPr>
              <a:t>trích</a:t>
            </a:r>
            <a:r>
              <a:rPr lang="en-US" sz="3600" dirty="0">
                <a:solidFill>
                  <a:srgbClr val="FFFF00"/>
                </a:solidFill>
              </a:rPr>
              <a:t> </a:t>
            </a:r>
            <a:r>
              <a:rPr lang="en-US" sz="3600" dirty="0" err="1">
                <a:solidFill>
                  <a:srgbClr val="FFFF00"/>
                </a:solidFill>
              </a:rPr>
              <a:t>sách</a:t>
            </a:r>
            <a:r>
              <a:rPr lang="en-US" sz="3600" dirty="0">
                <a:solidFill>
                  <a:srgbClr val="FFFF00"/>
                </a:solidFill>
              </a:rPr>
              <a:t> </a:t>
            </a:r>
            <a:r>
              <a:rPr lang="en-US" sz="3600" dirty="0" err="1">
                <a:solidFill>
                  <a:srgbClr val="FFFF00"/>
                </a:solidFill>
              </a:rPr>
              <a:t>ngôn</a:t>
            </a:r>
            <a:r>
              <a:rPr lang="en-US" sz="3600" dirty="0">
                <a:solidFill>
                  <a:srgbClr val="FFFF00"/>
                </a:solidFill>
              </a:rPr>
              <a:t> </a:t>
            </a:r>
            <a:r>
              <a:rPr lang="en-US" sz="3600" dirty="0" err="1">
                <a:solidFill>
                  <a:srgbClr val="FFFF00"/>
                </a:solidFill>
              </a:rPr>
              <a:t>sứ</a:t>
            </a:r>
            <a:r>
              <a:rPr lang="en-US" sz="3600" dirty="0">
                <a:solidFill>
                  <a:srgbClr val="FFFF00"/>
                </a:solidFill>
              </a:rPr>
              <a:t> </a:t>
            </a:r>
            <a:r>
              <a:rPr lang="en-US" sz="3600" dirty="0" err="1">
                <a:solidFill>
                  <a:srgbClr val="FFFF00"/>
                </a:solidFill>
              </a:rPr>
              <a:t>Giê</a:t>
            </a:r>
            <a:r>
              <a:rPr lang="en-US" sz="3600" dirty="0">
                <a:solidFill>
                  <a:srgbClr val="FFFF00"/>
                </a:solidFill>
              </a:rPr>
              <a:t>-</a:t>
            </a:r>
            <a:r>
              <a:rPr lang="en-US" sz="3600" dirty="0" err="1">
                <a:solidFill>
                  <a:srgbClr val="FFFF00"/>
                </a:solidFill>
              </a:rPr>
              <a:t>rê</a:t>
            </a:r>
            <a:r>
              <a:rPr lang="en-US" sz="3600" dirty="0">
                <a:solidFill>
                  <a:srgbClr val="FFFF00"/>
                </a:solidFill>
              </a:rPr>
              <a:t>-mi-a.</a:t>
            </a:r>
          </a:p>
        </p:txBody>
      </p:sp>
      <p:sp>
        <p:nvSpPr>
          <p:cNvPr id="7" name="TextBox 6"/>
          <p:cNvSpPr txBox="1"/>
          <p:nvPr/>
        </p:nvSpPr>
        <p:spPr>
          <a:xfrm>
            <a:off x="228600" y="3486150"/>
            <a:ext cx="8960273" cy="1077218"/>
          </a:xfrm>
          <a:prstGeom prst="rect">
            <a:avLst/>
          </a:prstGeom>
          <a:noFill/>
        </p:spPr>
        <p:txBody>
          <a:bodyPr wrap="none" rtlCol="0">
            <a:spAutoFit/>
          </a:bodyPr>
          <a:lstStyle/>
          <a:p>
            <a:r>
              <a:rPr lang="vi-VN" sz="3200" dirty="0">
                <a:solidFill>
                  <a:srgbClr val="FFFF00"/>
                </a:solidFill>
              </a:rPr>
              <a:t>Ta sẽ quy tụ đoàn chiên của Ta còn sót lại.</a:t>
            </a:r>
            <a:endParaRPr lang="en-US" sz="3200" dirty="0">
              <a:solidFill>
                <a:srgbClr val="FFFF00"/>
              </a:solidFill>
            </a:endParaRPr>
          </a:p>
          <a:p>
            <a:r>
              <a:rPr lang="vi-VN" sz="3200" dirty="0">
                <a:solidFill>
                  <a:srgbClr val="FFFF00"/>
                </a:solidFill>
              </a:rPr>
              <a:t>Ta sẽ cho xuất hiện các mục tử để lãnh đạo chúng.</a:t>
            </a:r>
            <a:endParaRPr lang="en-US" sz="3200" dirty="0">
              <a:solidFill>
                <a:srgbClr val="FFFF00"/>
              </a:solidFill>
            </a:endParaRPr>
          </a:p>
        </p:txBody>
      </p:sp>
    </p:spTree>
    <p:extLst>
      <p:ext uri="{BB962C8B-B14F-4D97-AF65-F5344CB8AC3E}">
        <p14:creationId xmlns:p14="http://schemas.microsoft.com/office/powerpoint/2010/main" val="2982275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22</a:t>
            </a:r>
            <a:br>
              <a:rPr lang="en-US" dirty="0">
                <a:solidFill>
                  <a:srgbClr val="FFFF00"/>
                </a:solidFill>
              </a:rPr>
            </a:br>
            <a:r>
              <a:rPr lang="en-US" dirty="0">
                <a:solidFill>
                  <a:srgbClr val="FFFF00"/>
                </a:solidFill>
              </a:rPr>
              <a:t>CHÚA NHẬT XVI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a:solidFill>
                  <a:schemeClr val="bg1"/>
                </a:solidFill>
              </a:rPr>
              <a:t>LM Kim Long</a:t>
            </a:r>
            <a:br>
              <a:rPr lang="en-US" i="1" dirty="0">
                <a:solidFill>
                  <a:schemeClr val="bg1"/>
                </a:solidFill>
              </a:rPr>
            </a:br>
            <a:r>
              <a:rPr lang="en-US" i="1" dirty="0">
                <a:solidFill>
                  <a:schemeClr val="bg1"/>
                </a:solidFill>
              </a:rPr>
              <a:t>05 </a:t>
            </a:r>
            <a:r>
              <a:rPr lang="en-US" i="1" dirty="0" err="1">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357494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Có Chúa chăn dắt tôi, nên tôi không còn thiếu gì.</a:t>
            </a:r>
            <a:endParaRPr lang="en-US" sz="6600">
              <a:solidFill>
                <a:schemeClr val="bg1"/>
              </a:solidFill>
            </a:endParaRPr>
          </a:p>
        </p:txBody>
      </p:sp>
    </p:spTree>
    <p:extLst>
      <p:ext uri="{BB962C8B-B14F-4D97-AF65-F5344CB8AC3E}">
        <p14:creationId xmlns:p14="http://schemas.microsoft.com/office/powerpoint/2010/main" val="1640146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a:solidFill>
                  <a:srgbClr val="FFFF00"/>
                </a:solidFill>
              </a:rPr>
              <a:t>Tk1:</a:t>
            </a:r>
            <a:r>
              <a:rPr lang="en-US" sz="6600">
                <a:solidFill>
                  <a:schemeClr val="bg1"/>
                </a:solidFill>
              </a:rPr>
              <a:t> </a:t>
            </a:r>
            <a:r>
              <a:rPr lang="vi-VN" sz="6600">
                <a:solidFill>
                  <a:schemeClr val="bg1"/>
                </a:solidFill>
              </a:rPr>
              <a:t>Có Chúa chăn dắt tôi, nên tôi không còn thiếu gì. Nơi đồng cỏ xanh tươi, Ngài dẫn tôi vào nghỉ ngơi.</a:t>
            </a:r>
            <a:endParaRPr lang="en-US" sz="6600">
              <a:solidFill>
                <a:schemeClr val="bg1"/>
              </a:solidFill>
            </a:endParaRPr>
          </a:p>
        </p:txBody>
      </p:sp>
    </p:spTree>
    <p:extLst>
      <p:ext uri="{BB962C8B-B14F-4D97-AF65-F5344CB8AC3E}">
        <p14:creationId xmlns:p14="http://schemas.microsoft.com/office/powerpoint/2010/main" val="3485652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Có Chúa chăn dắt tôi, nên tôi không còn thiếu gì.</a:t>
            </a:r>
            <a:endParaRPr lang="en-US" sz="6600">
              <a:solidFill>
                <a:schemeClr val="bg1"/>
              </a:solidFill>
            </a:endParaRPr>
          </a:p>
        </p:txBody>
      </p:sp>
    </p:spTree>
    <p:extLst>
      <p:ext uri="{BB962C8B-B14F-4D97-AF65-F5344CB8AC3E}">
        <p14:creationId xmlns:p14="http://schemas.microsoft.com/office/powerpoint/2010/main" val="1680279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a:solidFill>
                  <a:srgbClr val="FFFF00"/>
                </a:solidFill>
              </a:rPr>
              <a:t>Tk2:</a:t>
            </a:r>
            <a:r>
              <a:rPr lang="en-US" sz="6000">
                <a:solidFill>
                  <a:schemeClr val="bg1"/>
                </a:solidFill>
              </a:rPr>
              <a:t> </a:t>
            </a:r>
            <a:r>
              <a:rPr lang="vi-VN" sz="6000">
                <a:solidFill>
                  <a:schemeClr val="bg1"/>
                </a:solidFill>
              </a:rPr>
              <a:t>Dẫn tới bên suối trong cho tôi đây bồi dưỡng lại. Theo đường nẻo công minh, Ngài dẫn tôi vì Uy Danh.</a:t>
            </a:r>
            <a:endParaRPr lang="en-US" sz="6000">
              <a:solidFill>
                <a:schemeClr val="bg1"/>
              </a:solidFill>
            </a:endParaRPr>
          </a:p>
        </p:txBody>
      </p:sp>
    </p:spTree>
    <p:extLst>
      <p:ext uri="{BB962C8B-B14F-4D97-AF65-F5344CB8AC3E}">
        <p14:creationId xmlns:p14="http://schemas.microsoft.com/office/powerpoint/2010/main" val="1276856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Có Chúa chăn dắt tôi, nên tôi không còn thiếu gì.</a:t>
            </a:r>
            <a:endParaRPr lang="en-US" sz="6600">
              <a:solidFill>
                <a:schemeClr val="bg1"/>
              </a:solidFill>
            </a:endParaRPr>
          </a:p>
        </p:txBody>
      </p:sp>
    </p:spTree>
    <p:extLst>
      <p:ext uri="{BB962C8B-B14F-4D97-AF65-F5344CB8AC3E}">
        <p14:creationId xmlns:p14="http://schemas.microsoft.com/office/powerpoint/2010/main" val="712586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a:solidFill>
                  <a:srgbClr val="FFFF00"/>
                </a:solidFill>
              </a:rPr>
              <a:t>Tk3:</a:t>
            </a:r>
            <a:r>
              <a:rPr lang="en-US" sz="6000">
                <a:solidFill>
                  <a:schemeClr val="bg1"/>
                </a:solidFill>
              </a:rPr>
              <a:t> </a:t>
            </a:r>
            <a:r>
              <a:rPr lang="vi-VN" sz="6000">
                <a:solidFill>
                  <a:schemeClr val="bg1"/>
                </a:solidFill>
              </a:rPr>
              <a:t>Dẫu lúc qua lũng sâu, con đâu lo sợ khốn cùng. Bởi Ngài ở bên con, cầm sẵn côn trượng chở che.</a:t>
            </a:r>
            <a:endParaRPr lang="en-US" sz="6000">
              <a:solidFill>
                <a:schemeClr val="bg1"/>
              </a:solidFill>
            </a:endParaRPr>
          </a:p>
        </p:txBody>
      </p:sp>
    </p:spTree>
    <p:extLst>
      <p:ext uri="{BB962C8B-B14F-4D97-AF65-F5344CB8AC3E}">
        <p14:creationId xmlns:p14="http://schemas.microsoft.com/office/powerpoint/2010/main" val="2264057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Có Chúa chăn dắt tôi, nên tôi không còn thiếu gì.</a:t>
            </a:r>
            <a:endParaRPr lang="en-US" sz="6600">
              <a:solidFill>
                <a:schemeClr val="bg1"/>
              </a:solidFill>
            </a:endParaRPr>
          </a:p>
        </p:txBody>
      </p:sp>
    </p:spTree>
    <p:extLst>
      <p:ext uri="{BB962C8B-B14F-4D97-AF65-F5344CB8AC3E}">
        <p14:creationId xmlns:p14="http://schemas.microsoft.com/office/powerpoint/2010/main" val="3640633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a:solidFill>
                  <a:srgbClr val="FFFF00"/>
                </a:solidFill>
              </a:rPr>
              <a:t>Tk4:</a:t>
            </a:r>
            <a:r>
              <a:rPr lang="en-US" sz="6000">
                <a:solidFill>
                  <a:schemeClr val="bg1"/>
                </a:solidFill>
              </a:rPr>
              <a:t> </a:t>
            </a:r>
            <a:r>
              <a:rPr lang="vi-VN" sz="6000">
                <a:solidFill>
                  <a:schemeClr val="bg1"/>
                </a:solidFill>
              </a:rPr>
              <a:t>Chúa thiết con bữa ăn ngay khi quân thù đối mặt. Xức dầu toả hương thơm và cứ châm rượu đầy ly.</a:t>
            </a:r>
            <a:endParaRPr lang="en-US" sz="6000">
              <a:solidFill>
                <a:schemeClr val="bg1"/>
              </a:solidFill>
            </a:endParaRPr>
          </a:p>
        </p:txBody>
      </p:sp>
    </p:spTree>
    <p:extLst>
      <p:ext uri="{BB962C8B-B14F-4D97-AF65-F5344CB8AC3E}">
        <p14:creationId xmlns:p14="http://schemas.microsoft.com/office/powerpoint/2010/main" val="2264919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Có Chúa chăn dắt tôi, nên tôi không còn thiếu gì.</a:t>
            </a:r>
            <a:endParaRPr lang="en-US" sz="6600">
              <a:solidFill>
                <a:schemeClr val="bg1"/>
              </a:solidFill>
            </a:endParaRPr>
          </a:p>
        </p:txBody>
      </p:sp>
    </p:spTree>
    <p:extLst>
      <p:ext uri="{BB962C8B-B14F-4D97-AF65-F5344CB8AC3E}">
        <p14:creationId xmlns:p14="http://schemas.microsoft.com/office/powerpoint/2010/main" val="1457374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Có Chúa chăn dắt tôi, nên tôi không còn thiếu gì.</a:t>
            </a:r>
            <a:endParaRPr lang="en-US" sz="6600">
              <a:solidFill>
                <a:schemeClr val="bg1"/>
              </a:solidFill>
            </a:endParaRPr>
          </a:p>
        </p:txBody>
      </p:sp>
    </p:spTree>
    <p:extLst>
      <p:ext uri="{BB962C8B-B14F-4D97-AF65-F5344CB8AC3E}">
        <p14:creationId xmlns:p14="http://schemas.microsoft.com/office/powerpoint/2010/main" val="19960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a:solidFill>
                  <a:srgbClr val="FFFF00"/>
                </a:solidFill>
              </a:rPr>
              <a:t>Tk5:</a:t>
            </a:r>
            <a:r>
              <a:rPr lang="en-US" sz="6000">
                <a:solidFill>
                  <a:schemeClr val="bg1"/>
                </a:solidFill>
              </a:rPr>
              <a:t> </a:t>
            </a:r>
            <a:r>
              <a:rPr lang="vi-VN" sz="6000">
                <a:solidFill>
                  <a:schemeClr val="bg1"/>
                </a:solidFill>
              </a:rPr>
              <a:t> Chúa vẫn che chở con trong ân thiêng và nghĩa tình. Con được ở vương cung qua tháng năm dài triền miên.</a:t>
            </a:r>
            <a:endParaRPr lang="en-US" sz="6000">
              <a:solidFill>
                <a:schemeClr val="bg1"/>
              </a:solidFill>
            </a:endParaRPr>
          </a:p>
        </p:txBody>
      </p:sp>
    </p:spTree>
    <p:extLst>
      <p:ext uri="{BB962C8B-B14F-4D97-AF65-F5344CB8AC3E}">
        <p14:creationId xmlns:p14="http://schemas.microsoft.com/office/powerpoint/2010/main" val="3967367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Có Chúa chăn dắt tôi, nên tôi không còn thiếu gì.</a:t>
            </a:r>
            <a:endParaRPr lang="en-US" sz="6600">
              <a:solidFill>
                <a:schemeClr val="bg1"/>
              </a:solidFill>
            </a:endParaRPr>
          </a:p>
        </p:txBody>
      </p:sp>
    </p:spTree>
    <p:extLst>
      <p:ext uri="{BB962C8B-B14F-4D97-AF65-F5344CB8AC3E}">
        <p14:creationId xmlns:p14="http://schemas.microsoft.com/office/powerpoint/2010/main" val="880889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7919156" cy="1754326"/>
          </a:xfrm>
          <a:prstGeom prst="rect">
            <a:avLst/>
          </a:prstGeom>
          <a:noFill/>
        </p:spPr>
        <p:txBody>
          <a:bodyPr wrap="none" rtlCol="0">
            <a:spAutoFit/>
          </a:bodyPr>
          <a:lstStyle/>
          <a:p>
            <a:r>
              <a:rPr lang="en-US" sz="3600" dirty="0" err="1">
                <a:solidFill>
                  <a:srgbClr val="FFFF00"/>
                </a:solidFill>
              </a:rPr>
              <a:t>Bài</a:t>
            </a:r>
            <a:r>
              <a:rPr lang="en-US" sz="3600" dirty="0">
                <a:solidFill>
                  <a:srgbClr val="FFFF00"/>
                </a:solidFill>
              </a:rPr>
              <a:t> </a:t>
            </a:r>
            <a:r>
              <a:rPr lang="en-US" sz="3600" dirty="0" err="1">
                <a:solidFill>
                  <a:srgbClr val="FFFF00"/>
                </a:solidFill>
              </a:rPr>
              <a:t>đọc</a:t>
            </a:r>
            <a:r>
              <a:rPr lang="en-US" sz="3600" dirty="0">
                <a:solidFill>
                  <a:srgbClr val="FFFF00"/>
                </a:solidFill>
              </a:rPr>
              <a:t> 2</a:t>
            </a:r>
          </a:p>
          <a:p>
            <a:r>
              <a:rPr lang="vi-VN" sz="3600" dirty="0">
                <a:solidFill>
                  <a:srgbClr val="FFFF00"/>
                </a:solidFill>
              </a:rPr>
              <a:t>Bài trích thư của thánh Phao-lô tông đồ</a:t>
            </a:r>
            <a:endParaRPr lang="en-US" sz="3600" dirty="0">
              <a:solidFill>
                <a:srgbClr val="FFFF00"/>
              </a:solidFill>
            </a:endParaRPr>
          </a:p>
          <a:p>
            <a:r>
              <a:rPr lang="vi-VN" sz="3600" dirty="0">
                <a:solidFill>
                  <a:srgbClr val="FFFF00"/>
                </a:solidFill>
              </a:rPr>
              <a:t>gửi tín hữu Ê-phê-xô.</a:t>
            </a:r>
            <a:endParaRPr lang="en-US" sz="3600" dirty="0">
              <a:solidFill>
                <a:srgbClr val="FFFF00"/>
              </a:solidFill>
            </a:endParaRPr>
          </a:p>
        </p:txBody>
      </p:sp>
      <p:sp>
        <p:nvSpPr>
          <p:cNvPr id="7" name="TextBox 6"/>
          <p:cNvSpPr txBox="1"/>
          <p:nvPr/>
        </p:nvSpPr>
        <p:spPr>
          <a:xfrm>
            <a:off x="152400" y="3257550"/>
            <a:ext cx="8757526" cy="1754326"/>
          </a:xfrm>
          <a:prstGeom prst="rect">
            <a:avLst/>
          </a:prstGeom>
          <a:noFill/>
        </p:spPr>
        <p:txBody>
          <a:bodyPr wrap="none" rtlCol="0">
            <a:spAutoFit/>
          </a:bodyPr>
          <a:lstStyle/>
          <a:p>
            <a:r>
              <a:rPr lang="vi-VN" sz="3600" dirty="0">
                <a:solidFill>
                  <a:srgbClr val="FFFF00"/>
                </a:solidFill>
              </a:rPr>
              <a:t>Chính Đức Giê-su là sự bình an của chúng ta.</a:t>
            </a:r>
            <a:endParaRPr lang="en-US" sz="3600" dirty="0">
              <a:solidFill>
                <a:srgbClr val="FFFF00"/>
              </a:solidFill>
            </a:endParaRPr>
          </a:p>
          <a:p>
            <a:r>
              <a:rPr lang="vi-VN" sz="3600" dirty="0">
                <a:solidFill>
                  <a:srgbClr val="FFFF00"/>
                </a:solidFill>
              </a:rPr>
              <a:t>Người đã liên kết dân Do-thái</a:t>
            </a:r>
            <a:endParaRPr lang="en-US" sz="3600" dirty="0">
              <a:solidFill>
                <a:srgbClr val="FFFF00"/>
              </a:solidFill>
            </a:endParaRPr>
          </a:p>
          <a:p>
            <a:r>
              <a:rPr lang="vi-VN" sz="3600" dirty="0">
                <a:solidFill>
                  <a:srgbClr val="FFFF00"/>
                </a:solidFill>
              </a:rPr>
              <a:t>và dân ngoại thành một.</a:t>
            </a:r>
            <a:endParaRPr lang="en-US" sz="3600" dirty="0">
              <a:solidFill>
                <a:srgbClr val="FFFF00"/>
              </a:solidFill>
            </a:endParaRPr>
          </a:p>
        </p:txBody>
      </p:sp>
    </p:spTree>
    <p:extLst>
      <p:ext uri="{BB962C8B-B14F-4D97-AF65-F5344CB8AC3E}">
        <p14:creationId xmlns:p14="http://schemas.microsoft.com/office/powerpoint/2010/main" val="34937877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Chúa nói: Chiên của tôi thì nghe tiếng tôi. Tôi biết chúng và chúng theo tôi. </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4505439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extLst>
      <p:ext uri="{BB962C8B-B14F-4D97-AF65-F5344CB8AC3E}">
        <p14:creationId xmlns:p14="http://schemas.microsoft.com/office/powerpoint/2010/main" val="28089852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Chúa nói: Chiên của tôi thì nghe tiếng tôi. Tôi biết chúng và chúng theo tôi. </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31262447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635204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6" name="Rectangle 5"/>
          <p:cNvSpPr/>
          <p:nvPr/>
        </p:nvSpPr>
        <p:spPr>
          <a:xfrm>
            <a:off x="1" y="0"/>
            <a:ext cx="3962399" cy="4708981"/>
          </a:xfrm>
          <a:prstGeom prst="rect">
            <a:avLst/>
          </a:prstGeom>
        </p:spPr>
        <p:txBody>
          <a:bodyPr wrap="square">
            <a:spAutoFit/>
          </a:bodyPr>
          <a:lstStyle/>
          <a:p>
            <a:pPr algn="just"/>
            <a:r>
              <a:rPr lang="en-US" sz="3000" dirty="0" err="1">
                <a:solidFill>
                  <a:schemeClr val="bg1"/>
                </a:solidFill>
              </a:rPr>
              <a:t>Anh</a:t>
            </a:r>
            <a:r>
              <a:rPr lang="en-US" sz="3000" dirty="0">
                <a:solidFill>
                  <a:schemeClr val="bg1"/>
                </a:solidFill>
              </a:rPr>
              <a:t> </a:t>
            </a:r>
            <a:r>
              <a:rPr lang="en-US" sz="3000" dirty="0" err="1">
                <a:solidFill>
                  <a:schemeClr val="bg1"/>
                </a:solidFill>
              </a:rPr>
              <a:t>chị</a:t>
            </a:r>
            <a:r>
              <a:rPr lang="en-US" sz="3000" dirty="0">
                <a:solidFill>
                  <a:schemeClr val="bg1"/>
                </a:solidFill>
              </a:rPr>
              <a:t> </a:t>
            </a:r>
            <a:r>
              <a:rPr lang="en-US" sz="3000" dirty="0" err="1">
                <a:solidFill>
                  <a:schemeClr val="bg1"/>
                </a:solidFill>
              </a:rPr>
              <a:t>em</a:t>
            </a:r>
            <a:r>
              <a:rPr lang="en-US" sz="3000" dirty="0">
                <a:solidFill>
                  <a:schemeClr val="bg1"/>
                </a:solidFill>
              </a:rPr>
              <a:t> </a:t>
            </a:r>
            <a:r>
              <a:rPr lang="en-US" sz="3000" dirty="0" err="1">
                <a:solidFill>
                  <a:schemeClr val="bg1"/>
                </a:solidFill>
              </a:rPr>
              <a:t>thân</a:t>
            </a:r>
            <a:r>
              <a:rPr lang="en-US" sz="3000" dirty="0">
                <a:solidFill>
                  <a:schemeClr val="bg1"/>
                </a:solidFill>
              </a:rPr>
              <a:t> </a:t>
            </a:r>
            <a:r>
              <a:rPr lang="en-US" sz="3000" dirty="0" err="1">
                <a:solidFill>
                  <a:schemeClr val="bg1"/>
                </a:solidFill>
              </a:rPr>
              <a:t>mến</a:t>
            </a:r>
            <a:r>
              <a:rPr lang="en-US" sz="3000" dirty="0">
                <a:solidFill>
                  <a:schemeClr val="bg1"/>
                </a:solidFill>
              </a:rPr>
              <a:t>, </a:t>
            </a:r>
            <a:r>
              <a:rPr lang="en-US" sz="3000" dirty="0" err="1">
                <a:solidFill>
                  <a:schemeClr val="bg1"/>
                </a:solidFill>
              </a:rPr>
              <a:t>Đức</a:t>
            </a:r>
            <a:r>
              <a:rPr lang="en-US" sz="3000" dirty="0">
                <a:solidFill>
                  <a:schemeClr val="bg1"/>
                </a:solidFill>
              </a:rPr>
              <a:t> </a:t>
            </a:r>
            <a:r>
              <a:rPr lang="en-US" sz="3000" dirty="0" err="1">
                <a:solidFill>
                  <a:schemeClr val="bg1"/>
                </a:solidFill>
              </a:rPr>
              <a:t>Giê-su</a:t>
            </a:r>
            <a:r>
              <a:rPr lang="en-US" sz="3000" dirty="0">
                <a:solidFill>
                  <a:schemeClr val="bg1"/>
                </a:solidFill>
              </a:rPr>
              <a:t> Ki-</a:t>
            </a:r>
            <a:r>
              <a:rPr lang="en-US" sz="3000" dirty="0" err="1">
                <a:solidFill>
                  <a:schemeClr val="bg1"/>
                </a:solidFill>
              </a:rPr>
              <a:t>tô</a:t>
            </a:r>
            <a:r>
              <a:rPr lang="en-US" sz="3000" dirty="0">
                <a:solidFill>
                  <a:schemeClr val="bg1"/>
                </a:solidFill>
              </a:rPr>
              <a:t> </a:t>
            </a:r>
            <a:r>
              <a:rPr lang="en-US" sz="3000" dirty="0" err="1">
                <a:solidFill>
                  <a:schemeClr val="bg1"/>
                </a:solidFill>
              </a:rPr>
              <a:t>là</a:t>
            </a:r>
            <a:r>
              <a:rPr lang="en-US" sz="3000" dirty="0">
                <a:solidFill>
                  <a:schemeClr val="bg1"/>
                </a:solidFill>
              </a:rPr>
              <a:t> </a:t>
            </a:r>
            <a:r>
              <a:rPr lang="en-US" sz="3000" dirty="0" err="1">
                <a:solidFill>
                  <a:schemeClr val="bg1"/>
                </a:solidFill>
              </a:rPr>
              <a:t>Vị</a:t>
            </a:r>
            <a:r>
              <a:rPr lang="en-US" sz="3000" dirty="0">
                <a:solidFill>
                  <a:schemeClr val="bg1"/>
                </a:solidFill>
              </a:rPr>
              <a:t> </a:t>
            </a:r>
            <a:r>
              <a:rPr lang="en-US" sz="3000" dirty="0" err="1">
                <a:solidFill>
                  <a:schemeClr val="bg1"/>
                </a:solidFill>
              </a:rPr>
              <a:t>Mục</a:t>
            </a:r>
            <a:r>
              <a:rPr lang="en-US" sz="3000" dirty="0">
                <a:solidFill>
                  <a:schemeClr val="bg1"/>
                </a:solidFill>
              </a:rPr>
              <a:t> </a:t>
            </a:r>
            <a:r>
              <a:rPr lang="en-US" sz="3000" dirty="0" err="1">
                <a:solidFill>
                  <a:schemeClr val="bg1"/>
                </a:solidFill>
              </a:rPr>
              <a:t>Tử</a:t>
            </a:r>
            <a:r>
              <a:rPr lang="en-US" sz="3000" dirty="0">
                <a:solidFill>
                  <a:schemeClr val="bg1"/>
                </a:solidFill>
              </a:rPr>
              <a:t> </a:t>
            </a:r>
            <a:r>
              <a:rPr lang="en-US" sz="3000" dirty="0" err="1">
                <a:solidFill>
                  <a:schemeClr val="bg1"/>
                </a:solidFill>
              </a:rPr>
              <a:t>nhân</a:t>
            </a:r>
            <a:r>
              <a:rPr lang="en-US" sz="3000" dirty="0">
                <a:solidFill>
                  <a:schemeClr val="bg1"/>
                </a:solidFill>
              </a:rPr>
              <a:t> </a:t>
            </a:r>
            <a:r>
              <a:rPr lang="en-US" sz="3000" dirty="0" err="1">
                <a:solidFill>
                  <a:schemeClr val="bg1"/>
                </a:solidFill>
              </a:rPr>
              <a:t>lành</a:t>
            </a:r>
            <a:r>
              <a:rPr lang="en-US" sz="3000" dirty="0">
                <a:solidFill>
                  <a:schemeClr val="bg1"/>
                </a:solidFill>
              </a:rPr>
              <a:t> </a:t>
            </a:r>
            <a:r>
              <a:rPr lang="en-US" sz="3000" dirty="0" err="1">
                <a:solidFill>
                  <a:schemeClr val="bg1"/>
                </a:solidFill>
              </a:rPr>
              <a:t>đã</a:t>
            </a:r>
            <a:r>
              <a:rPr lang="en-US" sz="3000" dirty="0">
                <a:solidFill>
                  <a:schemeClr val="bg1"/>
                </a:solidFill>
              </a:rPr>
              <a:t> </a:t>
            </a:r>
            <a:r>
              <a:rPr lang="en-US" sz="3000" dirty="0" err="1">
                <a:solidFill>
                  <a:schemeClr val="bg1"/>
                </a:solidFill>
              </a:rPr>
              <a:t>hy</a:t>
            </a:r>
            <a:r>
              <a:rPr lang="en-US" sz="3000" dirty="0">
                <a:solidFill>
                  <a:schemeClr val="bg1"/>
                </a:solidFill>
              </a:rPr>
              <a:t> </a:t>
            </a:r>
            <a:r>
              <a:rPr lang="en-US" sz="3000" dirty="0" err="1">
                <a:solidFill>
                  <a:schemeClr val="bg1"/>
                </a:solidFill>
              </a:rPr>
              <a:t>sinh</a:t>
            </a:r>
            <a:r>
              <a:rPr lang="en-US" sz="3000" dirty="0">
                <a:solidFill>
                  <a:schemeClr val="bg1"/>
                </a:solidFill>
              </a:rPr>
              <a:t> </a:t>
            </a:r>
            <a:r>
              <a:rPr lang="en-US" sz="3000" dirty="0" err="1">
                <a:solidFill>
                  <a:schemeClr val="bg1"/>
                </a:solidFill>
              </a:rPr>
              <a:t>mạng</a:t>
            </a:r>
            <a:r>
              <a:rPr lang="en-US" sz="3000" dirty="0">
                <a:solidFill>
                  <a:schemeClr val="bg1"/>
                </a:solidFill>
              </a:rPr>
              <a:t> </a:t>
            </a:r>
            <a:r>
              <a:rPr lang="en-US" sz="3000" dirty="0" err="1">
                <a:solidFill>
                  <a:schemeClr val="bg1"/>
                </a:solidFill>
              </a:rPr>
              <a:t>sống</a:t>
            </a:r>
            <a:r>
              <a:rPr lang="en-US" sz="3000" dirty="0">
                <a:solidFill>
                  <a:schemeClr val="bg1"/>
                </a:solidFill>
              </a:rPr>
              <a:t> </a:t>
            </a:r>
            <a:r>
              <a:rPr lang="en-US" sz="3000" dirty="0" err="1">
                <a:solidFill>
                  <a:schemeClr val="bg1"/>
                </a:solidFill>
              </a:rPr>
              <a:t>cho</a:t>
            </a:r>
            <a:r>
              <a:rPr lang="en-US" sz="3000" dirty="0">
                <a:solidFill>
                  <a:schemeClr val="bg1"/>
                </a:solidFill>
              </a:rPr>
              <a:t> </a:t>
            </a:r>
            <a:r>
              <a:rPr lang="en-US" sz="3000" dirty="0" err="1">
                <a:solidFill>
                  <a:schemeClr val="bg1"/>
                </a:solidFill>
              </a:rPr>
              <a:t>chúng</a:t>
            </a:r>
            <a:r>
              <a:rPr lang="en-US" sz="3000" dirty="0">
                <a:solidFill>
                  <a:schemeClr val="bg1"/>
                </a:solidFill>
              </a:rPr>
              <a:t> ta, </a:t>
            </a:r>
            <a:r>
              <a:rPr lang="en-US" sz="3000" dirty="0" err="1">
                <a:solidFill>
                  <a:schemeClr val="bg1"/>
                </a:solidFill>
              </a:rPr>
              <a:t>và</a:t>
            </a:r>
            <a:r>
              <a:rPr lang="en-US" sz="3000" dirty="0">
                <a:solidFill>
                  <a:schemeClr val="bg1"/>
                </a:solidFill>
              </a:rPr>
              <a:t> </a:t>
            </a:r>
            <a:r>
              <a:rPr lang="en-US" sz="3000" dirty="0" err="1">
                <a:solidFill>
                  <a:schemeClr val="bg1"/>
                </a:solidFill>
              </a:rPr>
              <a:t>chính</a:t>
            </a:r>
            <a:r>
              <a:rPr lang="en-US" sz="3000" dirty="0">
                <a:solidFill>
                  <a:schemeClr val="bg1"/>
                </a:solidFill>
              </a:rPr>
              <a:t> </a:t>
            </a:r>
            <a:r>
              <a:rPr lang="en-US" sz="3000" dirty="0" err="1">
                <a:solidFill>
                  <a:schemeClr val="bg1"/>
                </a:solidFill>
              </a:rPr>
              <a:t>Người</a:t>
            </a:r>
            <a:r>
              <a:rPr lang="en-US" sz="3000" dirty="0">
                <a:solidFill>
                  <a:schemeClr val="bg1"/>
                </a:solidFill>
              </a:rPr>
              <a:t> </a:t>
            </a:r>
            <a:r>
              <a:rPr lang="en-US" sz="3000" dirty="0" err="1">
                <a:solidFill>
                  <a:schemeClr val="bg1"/>
                </a:solidFill>
              </a:rPr>
              <a:t>đã</a:t>
            </a:r>
            <a:r>
              <a:rPr lang="en-US" sz="3000" dirty="0">
                <a:solidFill>
                  <a:schemeClr val="bg1"/>
                </a:solidFill>
              </a:rPr>
              <a:t> </a:t>
            </a:r>
            <a:r>
              <a:rPr lang="en-US" sz="3000" dirty="0" err="1">
                <a:solidFill>
                  <a:schemeClr val="bg1"/>
                </a:solidFill>
              </a:rPr>
              <a:t>quy</a:t>
            </a:r>
            <a:r>
              <a:rPr lang="en-US" sz="3000" dirty="0">
                <a:solidFill>
                  <a:schemeClr val="bg1"/>
                </a:solidFill>
              </a:rPr>
              <a:t> </a:t>
            </a:r>
            <a:r>
              <a:rPr lang="en-US" sz="3000" dirty="0" err="1">
                <a:solidFill>
                  <a:schemeClr val="bg1"/>
                </a:solidFill>
              </a:rPr>
              <a:t>tụ</a:t>
            </a:r>
            <a:r>
              <a:rPr lang="en-US" sz="3000" dirty="0">
                <a:solidFill>
                  <a:schemeClr val="bg1"/>
                </a:solidFill>
              </a:rPr>
              <a:t> </a:t>
            </a:r>
            <a:r>
              <a:rPr lang="en-US" sz="3000" dirty="0" err="1">
                <a:solidFill>
                  <a:schemeClr val="bg1"/>
                </a:solidFill>
              </a:rPr>
              <a:t>chúng</a:t>
            </a:r>
            <a:r>
              <a:rPr lang="en-US" sz="3000" dirty="0">
                <a:solidFill>
                  <a:schemeClr val="bg1"/>
                </a:solidFill>
              </a:rPr>
              <a:t> ta </a:t>
            </a:r>
            <a:r>
              <a:rPr lang="en-US" sz="3000" dirty="0" err="1">
                <a:solidFill>
                  <a:schemeClr val="bg1"/>
                </a:solidFill>
              </a:rPr>
              <a:t>trong</a:t>
            </a:r>
            <a:r>
              <a:rPr lang="en-US" sz="3000" dirty="0">
                <a:solidFill>
                  <a:schemeClr val="bg1"/>
                </a:solidFill>
              </a:rPr>
              <a:t> </a:t>
            </a:r>
            <a:r>
              <a:rPr lang="en-US" sz="3000" dirty="0" err="1">
                <a:solidFill>
                  <a:schemeClr val="bg1"/>
                </a:solidFill>
              </a:rPr>
              <a:t>đại</a:t>
            </a:r>
            <a:r>
              <a:rPr lang="en-US" sz="3000" dirty="0">
                <a:solidFill>
                  <a:schemeClr val="bg1"/>
                </a:solidFill>
              </a:rPr>
              <a:t> </a:t>
            </a:r>
            <a:r>
              <a:rPr lang="en-US" sz="3000" dirty="0" err="1">
                <a:solidFill>
                  <a:schemeClr val="bg1"/>
                </a:solidFill>
              </a:rPr>
              <a:t>gia</a:t>
            </a:r>
            <a:r>
              <a:rPr lang="en-US" sz="3000" dirty="0">
                <a:solidFill>
                  <a:schemeClr val="bg1"/>
                </a:solidFill>
              </a:rPr>
              <a:t> </a:t>
            </a:r>
            <a:r>
              <a:rPr lang="en-US" sz="3000" dirty="0" err="1">
                <a:solidFill>
                  <a:schemeClr val="bg1"/>
                </a:solidFill>
              </a:rPr>
              <a:t>đình</a:t>
            </a:r>
            <a:r>
              <a:rPr lang="en-US" sz="3000" dirty="0">
                <a:solidFill>
                  <a:schemeClr val="bg1"/>
                </a:solidFill>
              </a:rPr>
              <a:t> </a:t>
            </a:r>
            <a:r>
              <a:rPr lang="en-US" sz="3000" dirty="0" err="1">
                <a:solidFill>
                  <a:schemeClr val="bg1"/>
                </a:solidFill>
              </a:rPr>
              <a:t>Hội</a:t>
            </a:r>
            <a:r>
              <a:rPr lang="en-US" sz="3000" dirty="0">
                <a:solidFill>
                  <a:schemeClr val="bg1"/>
                </a:solidFill>
              </a:rPr>
              <a:t> </a:t>
            </a:r>
            <a:r>
              <a:rPr lang="en-US" sz="3000" dirty="0" err="1">
                <a:solidFill>
                  <a:schemeClr val="bg1"/>
                </a:solidFill>
              </a:rPr>
              <a:t>Thánh</a:t>
            </a:r>
            <a:r>
              <a:rPr lang="en-US" sz="3000" dirty="0">
                <a:solidFill>
                  <a:schemeClr val="bg1"/>
                </a:solidFill>
              </a:rPr>
              <a:t>. </a:t>
            </a:r>
            <a:r>
              <a:rPr lang="en-US" sz="3000" dirty="0" err="1">
                <a:solidFill>
                  <a:schemeClr val="bg1"/>
                </a:solidFill>
              </a:rPr>
              <a:t>Chúng</a:t>
            </a:r>
            <a:r>
              <a:rPr lang="en-US" sz="3000" dirty="0">
                <a:solidFill>
                  <a:schemeClr val="bg1"/>
                </a:solidFill>
              </a:rPr>
              <a:t> ta </a:t>
            </a:r>
            <a:r>
              <a:rPr lang="en-US" sz="3000" dirty="0" err="1">
                <a:solidFill>
                  <a:schemeClr val="bg1"/>
                </a:solidFill>
              </a:rPr>
              <a:t>cùng</a:t>
            </a:r>
            <a:r>
              <a:rPr lang="en-US" sz="3000" dirty="0">
                <a:solidFill>
                  <a:schemeClr val="bg1"/>
                </a:solidFill>
              </a:rPr>
              <a:t> </a:t>
            </a:r>
            <a:r>
              <a:rPr lang="en-US" sz="3000" dirty="0" err="1">
                <a:solidFill>
                  <a:schemeClr val="bg1"/>
                </a:solidFill>
              </a:rPr>
              <a:t>cảm</a:t>
            </a:r>
            <a:r>
              <a:rPr lang="en-US" sz="3000" dirty="0">
                <a:solidFill>
                  <a:schemeClr val="bg1"/>
                </a:solidFill>
              </a:rPr>
              <a:t> </a:t>
            </a:r>
            <a:r>
              <a:rPr lang="en-US" sz="3000" dirty="0" err="1">
                <a:solidFill>
                  <a:schemeClr val="bg1"/>
                </a:solidFill>
              </a:rPr>
              <a:t>tạ</a:t>
            </a:r>
            <a:r>
              <a:rPr lang="en-US" sz="3000" dirty="0">
                <a:solidFill>
                  <a:schemeClr val="bg1"/>
                </a:solidFill>
              </a:rPr>
              <a:t> </a:t>
            </a:r>
            <a:r>
              <a:rPr lang="en-US" sz="3000" dirty="0" err="1">
                <a:solidFill>
                  <a:schemeClr val="bg1"/>
                </a:solidFill>
              </a:rPr>
              <a:t>Chúa</a:t>
            </a:r>
            <a:r>
              <a:rPr lang="en-US" sz="3000" dirty="0">
                <a:solidFill>
                  <a:schemeClr val="bg1"/>
                </a:solidFill>
              </a:rPr>
              <a:t> </a:t>
            </a:r>
            <a:r>
              <a:rPr lang="en-US" sz="3000" dirty="0" err="1">
                <a:solidFill>
                  <a:schemeClr val="bg1"/>
                </a:solidFill>
              </a:rPr>
              <a:t>và</a:t>
            </a:r>
            <a:r>
              <a:rPr lang="en-US" sz="3000" dirty="0">
                <a:solidFill>
                  <a:schemeClr val="bg1"/>
                </a:solidFill>
              </a:rPr>
              <a:t> </a:t>
            </a:r>
            <a:r>
              <a:rPr lang="en-US" sz="3000" dirty="0" err="1">
                <a:solidFill>
                  <a:schemeClr val="bg1"/>
                </a:solidFill>
              </a:rPr>
              <a:t>dâng</a:t>
            </a:r>
            <a:r>
              <a:rPr lang="en-US" sz="3000" dirty="0">
                <a:solidFill>
                  <a:schemeClr val="bg1"/>
                </a:solidFill>
              </a:rPr>
              <a:t> </a:t>
            </a:r>
            <a:r>
              <a:rPr lang="en-US" sz="3000" dirty="0" err="1">
                <a:solidFill>
                  <a:schemeClr val="bg1"/>
                </a:solidFill>
              </a:rPr>
              <a:t>lời</a:t>
            </a:r>
            <a:r>
              <a:rPr lang="en-US" sz="3000" dirty="0">
                <a:solidFill>
                  <a:schemeClr val="bg1"/>
                </a:solidFill>
              </a:rPr>
              <a:t> </a:t>
            </a:r>
            <a:r>
              <a:rPr lang="en-US" sz="3000" dirty="0" err="1">
                <a:solidFill>
                  <a:schemeClr val="bg1"/>
                </a:solidFill>
              </a:rPr>
              <a:t>cầu</a:t>
            </a:r>
            <a:r>
              <a:rPr lang="en-US" sz="3000" dirty="0">
                <a:solidFill>
                  <a:schemeClr val="bg1"/>
                </a:solidFill>
              </a:rPr>
              <a:t> </a:t>
            </a:r>
            <a:r>
              <a:rPr lang="en-US" sz="3000" dirty="0" err="1">
                <a:solidFill>
                  <a:schemeClr val="bg1"/>
                </a:solidFill>
              </a:rPr>
              <a:t>xin</a:t>
            </a:r>
            <a:r>
              <a:rPr lang="en-US" sz="3000" dirty="0">
                <a:solidFill>
                  <a:schemeClr val="bg1"/>
                </a:solidFill>
              </a:rPr>
              <a:t>.</a:t>
            </a:r>
          </a:p>
        </p:txBody>
      </p:sp>
    </p:spTree>
    <p:extLst>
      <p:ext uri="{BB962C8B-B14F-4D97-AF65-F5344CB8AC3E}">
        <p14:creationId xmlns:p14="http://schemas.microsoft.com/office/powerpoint/2010/main" val="42050980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419600" y="2570911"/>
            <a:ext cx="4572000" cy="1323439"/>
          </a:xfrm>
          <a:prstGeom prst="rect">
            <a:avLst/>
          </a:prstGeom>
        </p:spPr>
        <p:txBody>
          <a:bodyPr>
            <a:spAutoFit/>
          </a:bodyPr>
          <a:lstStyle/>
          <a:p>
            <a:pPr algn="ctr"/>
            <a:r>
              <a:rPr lang="en-US" sz="4000">
                <a:solidFill>
                  <a:srgbClr val="FFFF00"/>
                </a:solidFill>
              </a:rPr>
              <a:t>Tấm Lòng</a:t>
            </a:r>
          </a:p>
          <a:p>
            <a:pPr algn="ctr"/>
            <a:r>
              <a:rPr lang="en-US" sz="4000" i="1">
                <a:solidFill>
                  <a:schemeClr val="bg1"/>
                </a:solidFill>
              </a:rPr>
              <a:t>Phanxico</a:t>
            </a:r>
          </a:p>
        </p:txBody>
      </p:sp>
    </p:spTree>
    <p:extLst>
      <p:ext uri="{BB962C8B-B14F-4D97-AF65-F5344CB8AC3E}">
        <p14:creationId xmlns:p14="http://schemas.microsoft.com/office/powerpoint/2010/main" val="3905010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a:solidFill>
                  <a:srgbClr val="FFFF00"/>
                </a:solidFill>
                <a:effectLst/>
              </a:rPr>
              <a:t>Tk1:</a:t>
            </a:r>
            <a:r>
              <a:rPr lang="en-US" sz="4800" b="0">
                <a:solidFill>
                  <a:schemeClr val="bg1"/>
                </a:solidFill>
                <a:effectLst/>
              </a:rPr>
              <a:t> </a:t>
            </a:r>
            <a:r>
              <a:rPr lang="vi-VN" sz="4800">
                <a:solidFill>
                  <a:schemeClr val="bg1"/>
                </a:solidFill>
              </a:rPr>
              <a:t>Xin dâng Người đôi bàn tay này, ngày mưa nắng kiếp nhân sinh. Xin dâng Người nặng gánh đôi vai cho đàn em bé nhỏ môi cười, tìm thấy trong đời niềm hạnh phúc cho ngày mai</a:t>
            </a:r>
            <a:r>
              <a:rPr lang="en-US" sz="4800">
                <a:solidFill>
                  <a:schemeClr val="bg1"/>
                </a:solidFill>
              </a:rPr>
              <a:t>.</a:t>
            </a:r>
            <a:endParaRPr lang="en-US" sz="4800" b="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en-US" sz="5400" b="0" u="sng">
                <a:solidFill>
                  <a:srgbClr val="FFFF00"/>
                </a:solidFill>
                <a:effectLst/>
              </a:rPr>
              <a:t>Đk:</a:t>
            </a:r>
            <a:r>
              <a:rPr lang="en-US" sz="5400" b="0">
                <a:solidFill>
                  <a:schemeClr val="bg1"/>
                </a:solidFill>
                <a:effectLst/>
              </a:rPr>
              <a:t> </a:t>
            </a:r>
            <a:r>
              <a:rPr lang="vi-VN" sz="5400">
                <a:solidFill>
                  <a:schemeClr val="bg1"/>
                </a:solidFill>
              </a:rPr>
              <a:t>Tấm bánh này chứa chan nỗi niềm, là của lễ cuộc đời con dâng Ngài. Chén Thánh này chất cả tâm tư, tuy đơn nghèo nhưng mang trọn tình yêu.</a:t>
            </a:r>
          </a:p>
        </p:txBody>
      </p:sp>
    </p:spTree>
    <p:extLst>
      <p:ext uri="{BB962C8B-B14F-4D97-AF65-F5344CB8AC3E}">
        <p14:creationId xmlns:p14="http://schemas.microsoft.com/office/powerpoint/2010/main" val="3361250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a:solidFill>
                  <a:srgbClr val="FFFF00"/>
                </a:solidFill>
                <a:effectLst/>
              </a:rPr>
              <a:t>Tk2:</a:t>
            </a:r>
            <a:r>
              <a:rPr lang="en-US" sz="4800" b="0">
                <a:solidFill>
                  <a:schemeClr val="bg1"/>
                </a:solidFill>
                <a:effectLst/>
              </a:rPr>
              <a:t> </a:t>
            </a:r>
            <a:r>
              <a:rPr lang="vi-VN" sz="4800">
                <a:solidFill>
                  <a:schemeClr val="bg1"/>
                </a:solidFill>
              </a:rPr>
              <a:t>Xin dâng Người những ngày qua rồi niềm vui lẫn với thương đau. Xin dâng Người mộng ước tương lai, mong ngày mai sẽ thắm tươi màu, và xin dâng Người từng giây phút trong đời con.</a:t>
            </a:r>
          </a:p>
        </p:txBody>
      </p:sp>
    </p:spTree>
    <p:extLst>
      <p:ext uri="{BB962C8B-B14F-4D97-AF65-F5344CB8AC3E}">
        <p14:creationId xmlns:p14="http://schemas.microsoft.com/office/powerpoint/2010/main" val="37574089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en-US" sz="5400" b="0" u="sng">
                <a:solidFill>
                  <a:srgbClr val="FFFF00"/>
                </a:solidFill>
                <a:effectLst/>
              </a:rPr>
              <a:t>Đk:</a:t>
            </a:r>
            <a:r>
              <a:rPr lang="en-US" sz="5400" b="0">
                <a:solidFill>
                  <a:schemeClr val="bg1"/>
                </a:solidFill>
                <a:effectLst/>
              </a:rPr>
              <a:t> </a:t>
            </a:r>
            <a:r>
              <a:rPr lang="vi-VN" sz="5400">
                <a:solidFill>
                  <a:schemeClr val="bg1"/>
                </a:solidFill>
              </a:rPr>
              <a:t>Tấm bánh này chứa chan nỗi niềm, là của lễ cuộc đời con dâng Ngài. Chén Thánh này chất cả tâm tư, tuy đơn nghèo nhưng mang trọn tình yêu.</a:t>
            </a:r>
          </a:p>
        </p:txBody>
      </p:sp>
    </p:spTree>
    <p:extLst>
      <p:ext uri="{BB962C8B-B14F-4D97-AF65-F5344CB8AC3E}">
        <p14:creationId xmlns:p14="http://schemas.microsoft.com/office/powerpoint/2010/main" val="36583306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a:solidFill>
                  <a:srgbClr val="FFFF00"/>
                </a:solidFill>
                <a:effectLst/>
              </a:rPr>
              <a:t>Tk3:</a:t>
            </a:r>
            <a:r>
              <a:rPr lang="en-US" sz="5400" b="0">
                <a:solidFill>
                  <a:schemeClr val="bg1"/>
                </a:solidFill>
                <a:effectLst/>
              </a:rPr>
              <a:t> </a:t>
            </a:r>
            <a:r>
              <a:rPr lang="vi-VN" sz="5400">
                <a:solidFill>
                  <a:schemeClr val="bg1"/>
                </a:solidFill>
              </a:rPr>
              <a:t>Xin dâng Người tâm hồn bé nhỏ hằng mơ ước cõi vô biên. Xin dâng Người từng bước chân đi trong niềm tin thoáng bỗng nghi ngờ, còn xin đi hoài và đi mãi, đi về Cha.</a:t>
            </a:r>
          </a:p>
        </p:txBody>
      </p:sp>
    </p:spTree>
    <p:extLst>
      <p:ext uri="{BB962C8B-B14F-4D97-AF65-F5344CB8AC3E}">
        <p14:creationId xmlns:p14="http://schemas.microsoft.com/office/powerpoint/2010/main" val="19458687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en-US" sz="5400" b="0" u="sng">
                <a:solidFill>
                  <a:srgbClr val="FFFF00"/>
                </a:solidFill>
                <a:effectLst/>
              </a:rPr>
              <a:t>Đk:</a:t>
            </a:r>
            <a:r>
              <a:rPr lang="en-US" sz="5400" b="0">
                <a:solidFill>
                  <a:schemeClr val="bg1"/>
                </a:solidFill>
                <a:effectLst/>
              </a:rPr>
              <a:t> </a:t>
            </a:r>
            <a:r>
              <a:rPr lang="vi-VN" sz="5400">
                <a:solidFill>
                  <a:schemeClr val="bg1"/>
                </a:solidFill>
              </a:rPr>
              <a:t>Tấm bánh này chứa chan nỗi niềm, là của lễ cuộc đời con dâng Ngài. Chén Thánh này chất cả tâm tư, tuy đơn nghèo nhưng mang trọn tình yêu.</a:t>
            </a:r>
          </a:p>
        </p:txBody>
      </p:sp>
    </p:spTree>
    <p:extLst>
      <p:ext uri="{BB962C8B-B14F-4D97-AF65-F5344CB8AC3E}">
        <p14:creationId xmlns:p14="http://schemas.microsoft.com/office/powerpoint/2010/main" val="36583306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a:solidFill>
                  <a:srgbClr val="FFFF00"/>
                </a:solidFill>
                <a:effectLst/>
              </a:rPr>
              <a:t>Tk4:</a:t>
            </a:r>
            <a:r>
              <a:rPr lang="en-US" sz="4800" b="0">
                <a:solidFill>
                  <a:schemeClr val="bg1"/>
                </a:solidFill>
                <a:effectLst/>
              </a:rPr>
              <a:t> </a:t>
            </a:r>
            <a:r>
              <a:rPr lang="vi-VN" sz="4800">
                <a:solidFill>
                  <a:schemeClr val="bg1"/>
                </a:solidFill>
              </a:rPr>
              <a:t>Xin dâng Người mối tình trong đời, niềm hạnh phúc tuổi thanh xuân. Xin dâng Người giận dỗi qua mau cho tình yêu Chúa vẫn mặn mà, và xin dâng Người cả cay đắng bao bạc vong.</a:t>
            </a:r>
          </a:p>
        </p:txBody>
      </p:sp>
    </p:spTree>
    <p:extLst>
      <p:ext uri="{BB962C8B-B14F-4D97-AF65-F5344CB8AC3E}">
        <p14:creationId xmlns:p14="http://schemas.microsoft.com/office/powerpoint/2010/main" val="6034756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en-US" sz="5400" b="0" u="sng">
                <a:solidFill>
                  <a:srgbClr val="FFFF00"/>
                </a:solidFill>
                <a:effectLst/>
              </a:rPr>
              <a:t>Đk:</a:t>
            </a:r>
            <a:r>
              <a:rPr lang="en-US" sz="5400" b="0">
                <a:solidFill>
                  <a:schemeClr val="bg1"/>
                </a:solidFill>
                <a:effectLst/>
              </a:rPr>
              <a:t> </a:t>
            </a:r>
            <a:r>
              <a:rPr lang="vi-VN" sz="5400">
                <a:solidFill>
                  <a:schemeClr val="bg1"/>
                </a:solidFill>
              </a:rPr>
              <a:t>Tấm bánh này chứa chan nỗi niềm, là của lễ cuộc đời con dâng Ngài. Chén Thánh này chất cả tâm tư, tuy đơn nghèo nhưng mang trọn tình yêu.</a:t>
            </a:r>
          </a:p>
        </p:txBody>
      </p:sp>
    </p:spTree>
    <p:extLst>
      <p:ext uri="{BB962C8B-B14F-4D97-AF65-F5344CB8AC3E}">
        <p14:creationId xmlns:p14="http://schemas.microsoft.com/office/powerpoint/2010/main" val="2029429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rPr>
              <a:t>Ca </a:t>
            </a:r>
            <a:r>
              <a:rPr lang="en-US" sz="6000" b="0" dirty="0" err="1">
                <a:solidFill>
                  <a:srgbClr val="FFFF00"/>
                </a:solidFill>
                <a:effectLst/>
              </a:rPr>
              <a:t>Nhập</a:t>
            </a:r>
            <a:r>
              <a:rPr lang="en-US" sz="6000" b="0" dirty="0">
                <a:solidFill>
                  <a:srgbClr val="FFFF00"/>
                </a:solidFill>
                <a:effectLst/>
              </a:rPr>
              <a:t> </a:t>
            </a:r>
            <a:r>
              <a:rPr lang="en-US" sz="6000" b="0" dirty="0" err="1">
                <a:solidFill>
                  <a:srgbClr val="FFFF00"/>
                </a:solidFill>
                <a:effectLst/>
              </a:rPr>
              <a:t>Lễ</a:t>
            </a:r>
            <a:r>
              <a:rPr lang="en-US" sz="6000" b="0" dirty="0">
                <a:solidFill>
                  <a:srgbClr val="FFFF00"/>
                </a:solidFill>
                <a:effectLst/>
              </a:rPr>
              <a:t/>
            </a:r>
            <a:br>
              <a:rPr lang="en-US" sz="6000" b="0" dirty="0">
                <a:solidFill>
                  <a:srgbClr val="FFFF00"/>
                </a:solidFill>
                <a:effectLst/>
              </a:rPr>
            </a:br>
            <a:r>
              <a:rPr lang="vi-VN" sz="6000" b="0" dirty="0">
                <a:solidFill>
                  <a:srgbClr val="FFFF00"/>
                </a:solidFill>
                <a:effectLst/>
              </a:rPr>
              <a:t>Con Bước Lên</a:t>
            </a:r>
            <a:r>
              <a:rPr lang="en-US" sz="6000" dirty="0">
                <a:solidFill>
                  <a:srgbClr val="FFFF00"/>
                </a:solidFill>
              </a:rPr>
              <a:t/>
            </a:r>
            <a:br>
              <a:rPr lang="en-US" sz="6000" dirty="0">
                <a:solidFill>
                  <a:srgbClr val="FFFF00"/>
                </a:solidFill>
              </a:rPr>
            </a:br>
            <a:r>
              <a:rPr lang="vi-VN" sz="5400" i="1" dirty="0">
                <a:solidFill>
                  <a:schemeClr val="bg1"/>
                </a:solidFill>
              </a:rPr>
              <a:t>Lm. Kim Long</a:t>
            </a:r>
            <a:endParaRPr lang="en-US" sz="6000" b="0" i="1" dirty="0">
              <a:solidFill>
                <a:schemeClr val="bg1"/>
              </a:solidFill>
              <a:effectLst/>
            </a:endParaRPr>
          </a:p>
        </p:txBody>
      </p:sp>
    </p:spTree>
    <p:extLst>
      <p:ext uri="{BB962C8B-B14F-4D97-AF65-F5344CB8AC3E}">
        <p14:creationId xmlns:p14="http://schemas.microsoft.com/office/powerpoint/2010/main" val="4608242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008839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64510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vi-VN" sz="6000" b="0" dirty="0">
                <a:solidFill>
                  <a:srgbClr val="FFFF00"/>
                </a:solidFill>
                <a:effectLst/>
              </a:rPr>
              <a:t>Cho Con Biết Chạnh Lòng</a:t>
            </a:r>
            <a:r>
              <a:rPr lang="en-US" sz="6600" dirty="0">
                <a:solidFill>
                  <a:srgbClr val="FFFF00"/>
                </a:solidFill>
              </a:rPr>
              <a:t/>
            </a:r>
            <a:br>
              <a:rPr lang="en-US" sz="6600" dirty="0">
                <a:solidFill>
                  <a:srgbClr val="FFFF00"/>
                </a:solidFill>
              </a:rPr>
            </a:br>
            <a:r>
              <a:rPr lang="vi-VN" sz="4000" i="1" dirty="0">
                <a:solidFill>
                  <a:schemeClr val="bg1"/>
                </a:solidFill>
              </a:rPr>
              <a:t>Thiên Lý</a:t>
            </a:r>
            <a:endParaRPr lang="en-US" sz="66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a:solidFill>
                  <a:srgbClr val="FFFF00"/>
                </a:solidFill>
              </a:rPr>
              <a:t>Tk1</a:t>
            </a:r>
            <a:r>
              <a:rPr lang="en-US" b="0" u="sng" dirty="0">
                <a:solidFill>
                  <a:srgbClr val="FFFF00"/>
                </a:solidFill>
                <a:effectLst/>
              </a:rPr>
              <a:t>:</a:t>
            </a:r>
            <a:r>
              <a:rPr lang="en-US" b="0" dirty="0">
                <a:solidFill>
                  <a:schemeClr val="bg1"/>
                </a:solidFill>
                <a:effectLst/>
              </a:rPr>
              <a:t> </a:t>
            </a:r>
            <a:r>
              <a:rPr lang="vi-VN" dirty="0">
                <a:solidFill>
                  <a:schemeClr val="bg1"/>
                </a:solidFill>
              </a:rPr>
              <a:t> Vì tình yêu Chúa bao la nhu tình cha thiết tha hiền hòa. Chạnh lòng khi thấy con dâng phải sinh sống lầm than lây lất. Nào khác chiên lạc đàn không có người chăn nuôi. Chúa thương động lòng trắc ẩn đã ân cần dạy dỗ đoàn dân.</a:t>
            </a:r>
          </a:p>
        </p:txBody>
      </p:sp>
    </p:spTree>
    <p:extLst>
      <p:ext uri="{BB962C8B-B14F-4D97-AF65-F5344CB8AC3E}">
        <p14:creationId xmlns:p14="http://schemas.microsoft.com/office/powerpoint/2010/main" val="520350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b="0" dirty="0">
                <a:solidFill>
                  <a:schemeClr val="bg1"/>
                </a:solidFill>
                <a:effectLst/>
              </a:rPr>
              <a:t>Lạy Thiên Chúa là đấng yêu thương Chúa luôn thương xót cảm thông trước cảnh đời vất vả long đong cho con biết chạnh lòng thương xót những người đang đói khát bơ vơ cần giúp đỡ để được ấm no.</a:t>
            </a:r>
            <a:endParaRPr lang="en-US" sz="48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a:solidFill>
                  <a:srgbClr val="FFFF00"/>
                </a:solidFill>
                <a:effectLst/>
              </a:rPr>
              <a:t>Tk2:</a:t>
            </a:r>
            <a:r>
              <a:rPr lang="en-US" sz="4700" b="0" dirty="0">
                <a:solidFill>
                  <a:schemeClr val="bg1"/>
                </a:solidFill>
                <a:effectLst/>
              </a:rPr>
              <a:t> </a:t>
            </a:r>
            <a:r>
              <a:rPr lang="vi-VN" sz="4700" dirty="0">
                <a:solidFill>
                  <a:schemeClr val="bg1"/>
                </a:solidFill>
              </a:rPr>
              <a:t> Và thường xuyên Chúa quan tâm như người Cha sớm hôm tận tình. Cẩn thận săn sóc môn sinh vào nghỉ ngơi ở nơi yên tĩnh. Vì dấu ai cũng cần giây phút được an nhiên. Chúa là mục tử tốt lành dẫn đưa về bờ bến bình yên.</a:t>
            </a:r>
            <a:endParaRPr lang="en-US" sz="47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b="0" dirty="0">
                <a:solidFill>
                  <a:schemeClr val="bg1"/>
                </a:solidFill>
                <a:effectLst/>
              </a:rPr>
              <a:t>Lạy Thiên Chúa là đấng yêu thương Chúa luôn thương xót cảm thông trước cảnh đời vất vả long đong cho con biết chạnh lòng thương xót những người đang đói khát bơ vơ cần giúp đỡ để được ấm no.</a:t>
            </a:r>
            <a:endParaRPr lang="en-US" sz="4800" b="0" dirty="0">
              <a:solidFill>
                <a:schemeClr val="bg1"/>
              </a:solidFill>
              <a:effectLst/>
            </a:endParaRPr>
          </a:p>
        </p:txBody>
      </p:sp>
    </p:spTree>
    <p:extLst>
      <p:ext uri="{BB962C8B-B14F-4D97-AF65-F5344CB8AC3E}">
        <p14:creationId xmlns:p14="http://schemas.microsoft.com/office/powerpoint/2010/main" val="17404560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a:solidFill>
                  <a:srgbClr val="FFFF00"/>
                </a:solidFill>
              </a:rPr>
              <a:t>Tk3</a:t>
            </a:r>
            <a:r>
              <a:rPr lang="en-US" b="0" u="sng" dirty="0">
                <a:solidFill>
                  <a:srgbClr val="FFFF00"/>
                </a:solidFill>
                <a:effectLst/>
              </a:rPr>
              <a:t>:</a:t>
            </a:r>
            <a:r>
              <a:rPr lang="en-US" b="0" dirty="0">
                <a:solidFill>
                  <a:schemeClr val="bg1"/>
                </a:solidFill>
                <a:effectLst/>
              </a:rPr>
              <a:t> </a:t>
            </a:r>
            <a:r>
              <a:rPr lang="vi-VN" b="0" dirty="0">
                <a:solidFill>
                  <a:schemeClr val="bg1"/>
                </a:solidFill>
                <a:effectLst/>
              </a:rPr>
              <a:t>Vì lòng chai đá khô khan con nào tha thiết hay chạnh lòng. Nhờ lòng nhân ái bao dung mà Thiên Chúa dạy con lẽ sống. Phải biết dẫn thân mình chia sớt cùng tha nhân. Ân cần phục vụ chân thành với tấm lòng thương mến hòa chan.</a:t>
            </a:r>
            <a:endParaRPr lang="en-US"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b="0" dirty="0">
                <a:solidFill>
                  <a:schemeClr val="bg1"/>
                </a:solidFill>
                <a:effectLst/>
              </a:rPr>
              <a:t>Lạy Thiên Chúa là đấng yêu thương Chúa luôn thương xót cảm thông trước cảnh đời vất vả long đong cho con biết chạnh lòng thương xót những người đang đói khát bơ vơ cần giúp đỡ để được ấm no.</a:t>
            </a:r>
            <a:endParaRPr lang="en-US" sz="4800" b="0" dirty="0">
              <a:solidFill>
                <a:schemeClr val="bg1"/>
              </a:solidFill>
              <a:effectLst/>
            </a:endParaRPr>
          </a:p>
        </p:txBody>
      </p:sp>
    </p:spTree>
    <p:extLst>
      <p:ext uri="{BB962C8B-B14F-4D97-AF65-F5344CB8AC3E}">
        <p14:creationId xmlns:p14="http://schemas.microsoft.com/office/powerpoint/2010/main" val="3163744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b="0" u="sng" dirty="0">
                <a:solidFill>
                  <a:srgbClr val="FFFF00"/>
                </a:solidFill>
                <a:effectLst/>
                <a:latin typeface="+mj-lt"/>
              </a:rPr>
              <a:t>Đk:</a:t>
            </a:r>
            <a:r>
              <a:rPr lang="vi-VN" sz="5400" b="0" dirty="0">
                <a:solidFill>
                  <a:schemeClr val="bg1"/>
                </a:solidFill>
                <a:effectLst/>
                <a:latin typeface="+mj-lt"/>
              </a:rPr>
              <a:t> </a:t>
            </a:r>
            <a:r>
              <a:rPr lang="vi-VN" sz="5400" dirty="0">
                <a:solidFill>
                  <a:schemeClr val="bg1"/>
                </a:solidFill>
                <a:latin typeface="+mj-lt"/>
              </a:rPr>
              <a:t>Con bước lên bán thờ Chúa, gần bên Chúa tâm hồn con sướng vui thảnh thơi. Nơi Danh Chúa toàn năng tác sinh đất trời, tràn ơn phúc cướu độ muôn người.</a:t>
            </a:r>
            <a:endParaRPr lang="vi-VN" sz="5400" b="0" dirty="0">
              <a:solidFill>
                <a:schemeClr val="bg1"/>
              </a:solidFill>
              <a:effectLst/>
              <a:latin typeface="+mj-lt"/>
            </a:endParaRPr>
          </a:p>
        </p:txBody>
      </p:sp>
    </p:spTree>
    <p:extLst>
      <p:ext uri="{BB962C8B-B14F-4D97-AF65-F5344CB8AC3E}">
        <p14:creationId xmlns:p14="http://schemas.microsoft.com/office/powerpoint/2010/main" val="1139325788"/>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485490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666750"/>
            <a:ext cx="5029200" cy="2571750"/>
          </a:xfrm>
        </p:spPr>
        <p:txBody>
          <a:bodyPr>
            <a:normAutofit/>
          </a:bodyPr>
          <a:lstStyle/>
          <a:p>
            <a:r>
              <a:rPr lang="en-US" sz="5400">
                <a:solidFill>
                  <a:srgbClr val="FFFF00"/>
                </a:solidFill>
              </a:rPr>
              <a:t>Ca Kết Lễ</a:t>
            </a:r>
            <a:br>
              <a:rPr lang="en-US" sz="5400">
                <a:solidFill>
                  <a:srgbClr val="FFFF00"/>
                </a:solidFill>
              </a:rPr>
            </a:br>
            <a:r>
              <a:rPr lang="en-US">
                <a:solidFill>
                  <a:srgbClr val="FFFF00"/>
                </a:solidFill>
              </a:rPr>
              <a:t>Lời Cầu Cho Xứ Đạo</a:t>
            </a:r>
            <a:r>
              <a:rPr lang="en-US" sz="2700">
                <a:solidFill>
                  <a:srgbClr val="FFFF00"/>
                </a:solidFill>
              </a:rPr>
              <a:t/>
            </a:r>
            <a:br>
              <a:rPr lang="en-US" sz="2700">
                <a:solidFill>
                  <a:srgbClr val="FFFF00"/>
                </a:solidFill>
              </a:rPr>
            </a:br>
            <a:r>
              <a:rPr lang="en-US" sz="5400" i="1">
                <a:solidFill>
                  <a:schemeClr val="bg1"/>
                </a:solidFill>
              </a:rPr>
              <a:t>Văn Chi</a:t>
            </a:r>
            <a:endParaRPr lang="en-US" sz="5400" b="0" i="1">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 y="0"/>
            <a:ext cx="3429726" cy="5143500"/>
          </a:xfrm>
          <a:prstGeom prst="rect">
            <a:avLst/>
          </a:prstGeom>
        </p:spPr>
      </p:pic>
    </p:spTree>
    <p:extLst>
      <p:ext uri="{BB962C8B-B14F-4D97-AF65-F5344CB8AC3E}">
        <p14:creationId xmlns:p14="http://schemas.microsoft.com/office/powerpoint/2010/main" val="22364510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a:solidFill>
                  <a:srgbClr val="FFFF00"/>
                </a:solidFill>
              </a:rPr>
              <a:t>T</a:t>
            </a:r>
            <a:r>
              <a:rPr lang="en-US" sz="6000" b="0" u="sng">
                <a:solidFill>
                  <a:srgbClr val="FFFF00"/>
                </a:solidFill>
                <a:effectLst/>
              </a:rPr>
              <a:t>k1:</a:t>
            </a:r>
            <a:r>
              <a:rPr lang="en-US" sz="6000" b="0">
                <a:solidFill>
                  <a:schemeClr val="bg1"/>
                </a:solidFill>
                <a:effectLst/>
              </a:rPr>
              <a:t> </a:t>
            </a:r>
            <a:r>
              <a:rPr lang="vi-VN" sz="6000">
                <a:solidFill>
                  <a:schemeClr val="bg1"/>
                </a:solidFill>
              </a:rPr>
              <a:t>Mẹ ơi xứ đạo con đây, nguyện xin dâng hiến Mẹ từ bi. Xin Mẹ luôn đỡ nâng phù trì và thương dẫn dắt trên đường đi.</a:t>
            </a:r>
          </a:p>
        </p:txBody>
      </p:sp>
    </p:spTree>
    <p:extLst>
      <p:ext uri="{BB962C8B-B14F-4D97-AF65-F5344CB8AC3E}">
        <p14:creationId xmlns:p14="http://schemas.microsoft.com/office/powerpoint/2010/main" val="24262661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a:solidFill>
                  <a:srgbClr val="FFFF00"/>
                </a:solidFill>
              </a:rPr>
              <a:t>Đk</a:t>
            </a:r>
            <a:r>
              <a:rPr lang="en-US" sz="4700" b="0" u="sng">
                <a:solidFill>
                  <a:srgbClr val="FFFF00"/>
                </a:solidFill>
                <a:effectLst/>
              </a:rPr>
              <a:t>:</a:t>
            </a:r>
            <a:r>
              <a:rPr lang="en-US" sz="4700" b="0">
                <a:solidFill>
                  <a:schemeClr val="bg1"/>
                </a:solidFill>
                <a:effectLst/>
              </a:rPr>
              <a:t> </a:t>
            </a:r>
            <a:r>
              <a:rPr lang="vi-VN" sz="4700">
                <a:solidFill>
                  <a:schemeClr val="bg1"/>
                </a:solidFill>
              </a:rPr>
              <a:t>Mẹ Maria, xin thương đến xứ đạo con đây. Trong tình yêu Mẹ hiệp nhất yêu thương. Mẹ Maria, xin thương đến xứ đạo con đây. Trong tình yêu Mẹ liên kết muôn tâm hồn.</a:t>
            </a:r>
            <a:endParaRPr lang="en-US" sz="4700" b="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a:t>
            </a:r>
            <a:r>
              <a:rPr lang="en-US" sz="5400" b="0" u="sng">
                <a:solidFill>
                  <a:srgbClr val="FFFF00"/>
                </a:solidFill>
                <a:effectLst/>
              </a:rPr>
              <a:t>k2:</a:t>
            </a:r>
            <a:r>
              <a:rPr lang="en-US" sz="5400" b="0">
                <a:solidFill>
                  <a:schemeClr val="bg1"/>
                </a:solidFill>
                <a:effectLst/>
              </a:rPr>
              <a:t> </a:t>
            </a:r>
            <a:r>
              <a:rPr lang="vi-VN" sz="5400">
                <a:solidFill>
                  <a:schemeClr val="bg1"/>
                </a:solidFill>
              </a:rPr>
              <a:t>Mẹ thương xứ đạo con đây, đoàn con liên kết trong niềm vui. muôn người luôn sống theo gương Mẹ, niềm tin mãi sáng lên đẹp tươi.</a:t>
            </a:r>
          </a:p>
        </p:txBody>
      </p:sp>
    </p:spTree>
    <p:extLst>
      <p:ext uri="{BB962C8B-B14F-4D97-AF65-F5344CB8AC3E}">
        <p14:creationId xmlns:p14="http://schemas.microsoft.com/office/powerpoint/2010/main" val="41812037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a:solidFill>
                  <a:srgbClr val="FFFF00"/>
                </a:solidFill>
              </a:rPr>
              <a:t>Đk</a:t>
            </a:r>
            <a:r>
              <a:rPr lang="en-US" sz="4700" b="0" u="sng">
                <a:solidFill>
                  <a:srgbClr val="FFFF00"/>
                </a:solidFill>
                <a:effectLst/>
              </a:rPr>
              <a:t>:</a:t>
            </a:r>
            <a:r>
              <a:rPr lang="en-US" sz="4700" b="0">
                <a:solidFill>
                  <a:schemeClr val="bg1"/>
                </a:solidFill>
                <a:effectLst/>
              </a:rPr>
              <a:t> </a:t>
            </a:r>
            <a:r>
              <a:rPr lang="vi-VN" sz="4700">
                <a:solidFill>
                  <a:schemeClr val="bg1"/>
                </a:solidFill>
              </a:rPr>
              <a:t>Mẹ Maria, xin thương đến xứ đạo con đây. Trong tình yêu Mẹ hiệp nhất yêu thương. Mẹ Maria, xin thương đến xứ đạo con đây. Trong tình yêu Mẹ liên kết muôn tâm hồn.</a:t>
            </a:r>
            <a:endParaRPr lang="en-US" sz="4700" b="0">
              <a:solidFill>
                <a:schemeClr val="bg1"/>
              </a:solidFill>
              <a:effectLst/>
            </a:endParaRPr>
          </a:p>
        </p:txBody>
      </p:sp>
    </p:spTree>
    <p:extLst>
      <p:ext uri="{BB962C8B-B14F-4D97-AF65-F5344CB8AC3E}">
        <p14:creationId xmlns:p14="http://schemas.microsoft.com/office/powerpoint/2010/main" val="15323598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48549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b="0" u="sng" dirty="0">
                <a:solidFill>
                  <a:srgbClr val="FFFF00"/>
                </a:solidFill>
                <a:effectLst/>
                <a:latin typeface="+mj-lt"/>
              </a:rPr>
              <a:t>Tk3:</a:t>
            </a:r>
            <a:r>
              <a:rPr lang="vi-VN" sz="5400" b="0" dirty="0">
                <a:solidFill>
                  <a:schemeClr val="bg1"/>
                </a:solidFill>
                <a:effectLst/>
                <a:latin typeface="+mj-lt"/>
              </a:rPr>
              <a:t> </a:t>
            </a:r>
            <a:r>
              <a:rPr lang="vi-VN" sz="5400" dirty="0">
                <a:solidFill>
                  <a:schemeClr val="bg1"/>
                </a:solidFill>
                <a:latin typeface="+mj-lt"/>
              </a:rPr>
              <a:t>Đây tấm lòng muôn dân, liên kết bằng tình thân, dâng về nhan Thánh Chúa. Bao cánh tay vươn lên nguyện cầu, trong sướng vui hay trong khổ sầu, tâm hồn dạt dào tin yêu.</a:t>
            </a:r>
            <a:endParaRPr lang="vi-VN" sz="54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8261148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b="0" u="sng" dirty="0">
                <a:solidFill>
                  <a:srgbClr val="FFFF00"/>
                </a:solidFill>
                <a:effectLst/>
                <a:latin typeface="+mj-lt"/>
              </a:rPr>
              <a:t>Đk:</a:t>
            </a:r>
            <a:r>
              <a:rPr lang="vi-VN" sz="5400" b="0" dirty="0">
                <a:solidFill>
                  <a:schemeClr val="bg1"/>
                </a:solidFill>
                <a:effectLst/>
                <a:latin typeface="+mj-lt"/>
              </a:rPr>
              <a:t> </a:t>
            </a:r>
            <a:r>
              <a:rPr lang="vi-VN" sz="5400" dirty="0">
                <a:solidFill>
                  <a:schemeClr val="bg1"/>
                </a:solidFill>
                <a:latin typeface="+mj-lt"/>
              </a:rPr>
              <a:t>Con bước lên bán thờ Chúa, gần bên Chúa tâm hồn con sướng vui thảnh thơi. Nơi Danh Chúa toàn năng tác sinh đất trời, tràn ơn phúc cướu độ muôn người.</a:t>
            </a:r>
            <a:endParaRPr lang="vi-VN" sz="5400" b="0" dirty="0">
              <a:solidFill>
                <a:schemeClr val="bg1"/>
              </a:solidFill>
              <a:effectLst/>
              <a:latin typeface="+mj-lt"/>
            </a:endParaRPr>
          </a:p>
        </p:txBody>
      </p:sp>
    </p:spTree>
    <p:extLst>
      <p:ext uri="{BB962C8B-B14F-4D97-AF65-F5344CB8AC3E}">
        <p14:creationId xmlns:p14="http://schemas.microsoft.com/office/powerpoint/2010/main" val="4140905829"/>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749</TotalTime>
  <Words>1807</Words>
  <Application>Microsoft Office PowerPoint</Application>
  <PresentationFormat>On-screen Show (16:9)</PresentationFormat>
  <Paragraphs>96</Paragraphs>
  <Slides>77</Slides>
  <Notes>0</Notes>
  <HiddenSlides>0</HiddenSlides>
  <MMClips>0</MMClips>
  <ScaleCrop>false</ScaleCrop>
  <HeadingPairs>
    <vt:vector size="4" baseType="variant">
      <vt:variant>
        <vt:lpstr>Theme</vt:lpstr>
      </vt:variant>
      <vt:variant>
        <vt:i4>13</vt:i4>
      </vt:variant>
      <vt:variant>
        <vt:lpstr>Slide Titles</vt:lpstr>
      </vt:variant>
      <vt:variant>
        <vt:i4>77</vt:i4>
      </vt:variant>
    </vt:vector>
  </HeadingPairs>
  <TitlesOfParts>
    <vt:vector size="90" baseType="lpstr">
      <vt:lpstr>Office Theme</vt:lpstr>
      <vt:lpstr>12_Office Theme</vt:lpstr>
      <vt:lpstr>36_Default Design</vt:lpstr>
      <vt:lpstr>10_Office Theme</vt:lpstr>
      <vt:lpstr>37_Default Design</vt:lpstr>
      <vt:lpstr>3_Office Theme</vt:lpstr>
      <vt:lpstr>4_Office Theme</vt:lpstr>
      <vt:lpstr>Default Design</vt:lpstr>
      <vt:lpstr>2_Office Theme</vt:lpstr>
      <vt:lpstr>7_Office Theme</vt:lpstr>
      <vt:lpstr>1_Office Theme</vt:lpstr>
      <vt:lpstr>5_Office Theme</vt:lpstr>
      <vt:lpstr>8_Office Theme</vt:lpstr>
      <vt:lpstr>PowerPoint Presentation</vt:lpstr>
      <vt:lpstr>TẬP HÁT CỘNG ĐOÀN</vt:lpstr>
      <vt:lpstr>Đk: Có Chúa chăn dắt tôi, nên tôi không còn thiếu gì.</vt:lpstr>
      <vt:lpstr>Chúa nói: Chiên của tôi thì nghe tiếng tôi. Tôi biết chúng và chúng theo tôi. </vt:lpstr>
      <vt:lpstr>PowerPoint Presentation</vt:lpstr>
      <vt:lpstr>Ca Nhập Lễ Con Bước Lên Lm. Kim Long</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22 CHÚA NHẬT XVI THƯỜNG NIÊN NĂM B  LM Kim Long 05 Câu</vt:lpstr>
      <vt:lpstr>Đk: Có Chúa chăn dắt tôi, nên tôi không còn thiếu gì.</vt:lpstr>
      <vt:lpstr>Tk1: Có Chúa chăn dắt tôi, nên tôi không còn thiếu gì. Nơi đồng cỏ xanh tươi, Ngài dẫn tôi vào nghỉ ngơi.</vt:lpstr>
      <vt:lpstr>Đk: Có Chúa chăn dắt tôi, nên tôi không còn thiếu gì.</vt:lpstr>
      <vt:lpstr>Tk2: Dẫn tới bên suối trong cho tôi đây bồi dưỡng lại. Theo đường nẻo công minh, Ngài dẫn tôi vì Uy Danh.</vt:lpstr>
      <vt:lpstr>Đk: Có Chúa chăn dắt tôi, nên tôi không còn thiếu gì.</vt:lpstr>
      <vt:lpstr>Tk3: Dẫu lúc qua lũng sâu, con đâu lo sợ khốn cùng. Bởi Ngài ở bên con, cầm sẵn côn trượng chở che.</vt:lpstr>
      <vt:lpstr>Đk: Có Chúa chăn dắt tôi, nên tôi không còn thiếu gì.</vt:lpstr>
      <vt:lpstr>Tk4: Chúa thiết con bữa ăn ngay khi quân thù đối mặt. Xức dầu toả hương thơm và cứ châm rượu đầy ly.</vt:lpstr>
      <vt:lpstr>Đk: Có Chúa chăn dắt tôi, nên tôi không còn thiếu gì.</vt:lpstr>
      <vt:lpstr>Tk5:  Chúa vẫn che chở con trong ân thiêng và nghĩa tình. Con được ở vương cung qua tháng năm dài triền miên.</vt:lpstr>
      <vt:lpstr>Đk: Có Chúa chăn dắt tôi, nên tôi không còn thiếu gì.</vt:lpstr>
      <vt:lpstr>PowerPoint Presentation</vt:lpstr>
      <vt:lpstr>Chúa nói: Chiên của tôi thì nghe tiếng tôi. Tôi biết chúng và chúng theo tôi.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Xin dâng Người đôi bàn tay này, ngày mưa nắng kiếp nhân sinh. Xin dâng Người nặng gánh đôi vai cho đàn em bé nhỏ môi cười, tìm thấy trong đời niềm hạnh phúc cho ngày mai.</vt:lpstr>
      <vt:lpstr>Đk: Tấm bánh này chứa chan nỗi niềm, là của lễ cuộc đời con dâng Ngài. Chén Thánh này chất cả tâm tư, tuy đơn nghèo nhưng mang trọn tình yêu.</vt:lpstr>
      <vt:lpstr>Tk2: Xin dâng Người những ngày qua rồi niềm vui lẫn với thương đau. Xin dâng Người mộng ước tương lai, mong ngày mai sẽ thắm tươi màu, và xin dâng Người từng giây phút trong đời con.</vt:lpstr>
      <vt:lpstr>Đk: Tấm bánh này chứa chan nỗi niềm, là của lễ cuộc đời con dâng Ngài. Chén Thánh này chất cả tâm tư, tuy đơn nghèo nhưng mang trọn tình yêu.</vt:lpstr>
      <vt:lpstr>Tk3: Xin dâng Người tâm hồn bé nhỏ hằng mơ ước cõi vô biên. Xin dâng Người từng bước chân đi trong niềm tin thoáng bỗng nghi ngờ, còn xin đi hoài và đi mãi, đi về Cha.</vt:lpstr>
      <vt:lpstr>Đk: Tấm bánh này chứa chan nỗi niềm, là của lễ cuộc đời con dâng Ngài. Chén Thánh này chất cả tâm tư, tuy đơn nghèo nhưng mang trọn tình yêu.</vt:lpstr>
      <vt:lpstr>Tk4: Xin dâng Người mối tình trong đời, niềm hạnh phúc tuổi thanh xuân. Xin dâng Người giận dỗi qua mau cho tình yêu Chúa vẫn mặn mà, và xin dâng Người cả cay đắng bao bạc vong.</vt:lpstr>
      <vt:lpstr>Đk: Tấm bánh này chứa chan nỗi niềm, là của lễ cuộc đời con dâng Ngài. Chén Thánh này chất cả tâm tư, tuy đơn nghèo nhưng mang trọn tình yêu.</vt:lpstr>
      <vt:lpstr>PowerPoint Presentation</vt:lpstr>
      <vt:lpstr>PowerPoint Presentation</vt:lpstr>
      <vt:lpstr>PowerPoint Presentation</vt:lpstr>
      <vt:lpstr>Ca Nguyện Hiệp Lễ Cho Con Biết Chạnh Lòng Thiên Lý</vt:lpstr>
      <vt:lpstr>Tk1:  Vì tình yêu Chúa bao la nhu tình cha thiết tha hiền hòa. Chạnh lòng khi thấy con dâng phải sinh sống lầm than lây lất. Nào khác chiên lạc đàn không có người chăn nuôi. Chúa thương động lòng trắc ẩn đã ân cần dạy dỗ đoàn dân.</vt:lpstr>
      <vt:lpstr>Đk: Lạy Thiên Chúa là đấng yêu thương Chúa luôn thương xót cảm thông trước cảnh đời vất vả long đong cho con biết chạnh lòng thương xót những người đang đói khát bơ vơ cần giúp đỡ để được ấm no.</vt:lpstr>
      <vt:lpstr>Tk2:  Và thường xuyên Chúa quan tâm như người Cha sớm hôm tận tình. Cẩn thận săn sóc môn sinh vào nghỉ ngơi ở nơi yên tĩnh. Vì dấu ai cũng cần giây phút được an nhiên. Chúa là mục tử tốt lành dẫn đưa về bờ bến bình yên.</vt:lpstr>
      <vt:lpstr>Đk: Lạy Thiên Chúa là đấng yêu thương Chúa luôn thương xót cảm thông trước cảnh đời vất vả long đong cho con biết chạnh lòng thương xót những người đang đói khát bơ vơ cần giúp đỡ để được ấm no.</vt:lpstr>
      <vt:lpstr>Tk3: Vì lòng chai đá khô khan con nào tha thiết hay chạnh lòng. Nhờ lòng nhân ái bao dung mà Thiên Chúa dạy con lẽ sống. Phải biết dẫn thân mình chia sớt cùng tha nhân. Ân cần phục vụ chân thành với tấm lòng thương mến hòa chan.</vt:lpstr>
      <vt:lpstr>Đk: Lạy Thiên Chúa là đấng yêu thương Chúa luôn thương xót cảm thông trước cảnh đời vất vả long đong cho con biết chạnh lòng thương xót những người đang đói khát bơ vơ cần giúp đỡ để được ấm no.</vt:lpstr>
      <vt:lpstr>PowerPoint Presentation</vt:lpstr>
      <vt:lpstr>PowerPoint Presentation</vt:lpstr>
      <vt:lpstr>Ca Kết Lễ Lời Cầu Cho Xứ Đạo Văn Chi</vt:lpstr>
      <vt:lpstr>Tk1: Mẹ ơi xứ đạo con đây, nguyện xin dâng hiến Mẹ từ bi. Xin Mẹ luôn đỡ nâng phù trì và thương dẫn dắt trên đường đi.</vt:lpstr>
      <vt:lpstr>Đk: Mẹ Maria, xin thương đến xứ đạo con đây. Trong tình yêu Mẹ hiệp nhất yêu thương. Mẹ Maria, xin thương đến xứ đạo con đây. Trong tình yêu Mẹ liên kết muôn tâm hồn.</vt:lpstr>
      <vt:lpstr>Tk2: Mẹ thương xứ đạo con đây, đoàn con liên kết trong niềm vui. muôn người luôn sống theo gương Mẹ, niềm tin mãi sáng lên đẹp tươi.</vt:lpstr>
      <vt:lpstr>Đk: Mẹ Maria, xin thương đến xứ đạo con đây. Trong tình yêu Mẹ hiệp nhất yêu thương. Mẹ Maria, xin thương đến xứ đạo con đây. Trong tình yêu Mẹ liên kết muôn tâm hồn.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49</cp:revision>
  <dcterms:created xsi:type="dcterms:W3CDTF">2023-05-21T07:25:42Z</dcterms:created>
  <dcterms:modified xsi:type="dcterms:W3CDTF">2024-07-18T21:43:35Z</dcterms:modified>
</cp:coreProperties>
</file>