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36" r:id="rId5"/>
    <p:sldMasterId id="2147483928" r:id="rId6"/>
    <p:sldMasterId id="2147483988" r:id="rId7"/>
    <p:sldMasterId id="2147484024" r:id="rId8"/>
  </p:sldMasterIdLst>
  <p:sldIdLst>
    <p:sldId id="507" r:id="rId9"/>
    <p:sldId id="553" r:id="rId10"/>
    <p:sldId id="554" r:id="rId11"/>
    <p:sldId id="443" r:id="rId12"/>
    <p:sldId id="609" r:id="rId13"/>
    <p:sldId id="610" r:id="rId14"/>
    <p:sldId id="611" r:id="rId15"/>
    <p:sldId id="612" r:id="rId16"/>
    <p:sldId id="605" r:id="rId17"/>
    <p:sldId id="392" r:id="rId18"/>
    <p:sldId id="393" r:id="rId19"/>
    <p:sldId id="394" r:id="rId20"/>
    <p:sldId id="395" r:id="rId21"/>
    <p:sldId id="396" r:id="rId22"/>
    <p:sldId id="397" r:id="rId23"/>
    <p:sldId id="398" r:id="rId24"/>
    <p:sldId id="399" r:id="rId25"/>
    <p:sldId id="587" r:id="rId26"/>
    <p:sldId id="415" r:id="rId27"/>
    <p:sldId id="590" r:id="rId28"/>
    <p:sldId id="591" r:id="rId29"/>
    <p:sldId id="592" r:id="rId30"/>
    <p:sldId id="593" r:id="rId31"/>
    <p:sldId id="594" r:id="rId32"/>
    <p:sldId id="595" r:id="rId33"/>
    <p:sldId id="596" r:id="rId34"/>
    <p:sldId id="597" r:id="rId35"/>
    <p:sldId id="417" r:id="rId36"/>
    <p:sldId id="599" r:id="rId37"/>
    <p:sldId id="532" r:id="rId38"/>
    <p:sldId id="549"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550" r:id="rId53"/>
    <p:sldId id="558" r:id="rId54"/>
    <p:sldId id="559" r:id="rId55"/>
    <p:sldId id="560" r:id="rId56"/>
    <p:sldId id="561" r:id="rId57"/>
    <p:sldId id="613" r:id="rId58"/>
    <p:sldId id="276" r:id="rId59"/>
    <p:sldId id="607" r:id="rId60"/>
    <p:sldId id="277" r:id="rId61"/>
    <p:sldId id="278" r:id="rId62"/>
    <p:sldId id="279" r:id="rId63"/>
    <p:sldId id="290" r:id="rId64"/>
    <p:sldId id="614" r:id="rId65"/>
    <p:sldId id="291" r:id="rId66"/>
    <p:sldId id="615" r:id="rId67"/>
    <p:sldId id="292" r:id="rId68"/>
    <p:sldId id="588" r:id="rId69"/>
    <p:sldId id="293" r:id="rId70"/>
    <p:sldId id="564" r:id="rId71"/>
    <p:sldId id="563" r:id="rId72"/>
    <p:sldId id="531" r:id="rId73"/>
    <p:sldId id="616" r:id="rId74"/>
    <p:sldId id="608"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81" d="100"/>
          <a:sy n="81" d="100"/>
        </p:scale>
        <p:origin x="156" y="60"/>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sorterViewPr>
    <p:cViewPr>
      <p:scale>
        <a:sx n="100" d="100"/>
        <a:sy n="100" d="100"/>
      </p:scale>
      <p:origin x="0" y="-12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0"/>
            <a:ext cx="9144000" cy="5137079"/>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438150"/>
            <a:ext cx="8686800" cy="1569660"/>
          </a:xfrm>
          <a:prstGeom prst="rect">
            <a:avLst/>
          </a:prstGeom>
        </p:spPr>
        <p:txBody>
          <a:bodyPr wrap="square">
            <a:spAutoFit/>
          </a:bodyPr>
          <a:lstStyle/>
          <a:p>
            <a:r>
              <a:rPr lang="en-US" sz="3200" dirty="0" err="1">
                <a:solidFill>
                  <a:srgbClr val="FFFF00"/>
                </a:solidFill>
              </a:rPr>
              <a:t>Bài</a:t>
            </a:r>
            <a:r>
              <a:rPr lang="en-US" sz="3200" dirty="0">
                <a:solidFill>
                  <a:srgbClr val="FFFF00"/>
                </a:solidFill>
              </a:rPr>
              <a:t> </a:t>
            </a:r>
            <a:r>
              <a:rPr lang="en-US" sz="3200" dirty="0" err="1">
                <a:solidFill>
                  <a:srgbClr val="FFFF00"/>
                </a:solidFill>
              </a:rPr>
              <a:t>Đọc</a:t>
            </a:r>
            <a:r>
              <a:rPr lang="en-US" sz="3200" dirty="0">
                <a:solidFill>
                  <a:srgbClr val="FFFF00"/>
                </a:solidFill>
              </a:rPr>
              <a:t> 1.</a:t>
            </a:r>
          </a:p>
          <a:p>
            <a:r>
              <a:rPr lang="vi-VN" sz="3200" i="1" dirty="0">
                <a:solidFill>
                  <a:srgbClr val="FFFF00"/>
                </a:solidFill>
              </a:rPr>
              <a:t>Họ sẽ ăn, mà vẫn còn dư. </a:t>
            </a:r>
            <a:br>
              <a:rPr lang="en-US" sz="3200" dirty="0">
                <a:solidFill>
                  <a:srgbClr val="FFFF00"/>
                </a:solidFill>
              </a:rPr>
            </a:br>
            <a:r>
              <a:rPr lang="en-US" sz="3200" dirty="0" err="1">
                <a:solidFill>
                  <a:srgbClr val="FFFF00"/>
                </a:solidFill>
              </a:rPr>
              <a:t>Bài</a:t>
            </a:r>
            <a:r>
              <a:rPr lang="en-US" sz="3200" dirty="0">
                <a:solidFill>
                  <a:srgbClr val="FFFF00"/>
                </a:solidFill>
              </a:rPr>
              <a:t> </a:t>
            </a:r>
            <a:r>
              <a:rPr lang="en-US" sz="3200" dirty="0" err="1">
                <a:solidFill>
                  <a:srgbClr val="FFFF00"/>
                </a:solidFill>
              </a:rPr>
              <a:t>trích</a:t>
            </a:r>
            <a:r>
              <a:rPr lang="en-US" sz="3200" dirty="0">
                <a:solidFill>
                  <a:srgbClr val="FFFF00"/>
                </a:solidFill>
              </a:rPr>
              <a:t> </a:t>
            </a:r>
            <a:r>
              <a:rPr lang="en-US" sz="3200" dirty="0" err="1">
                <a:solidFill>
                  <a:srgbClr val="FFFF00"/>
                </a:solidFill>
              </a:rPr>
              <a:t>sách</a:t>
            </a:r>
            <a:r>
              <a:rPr lang="en-US" sz="3200" dirty="0">
                <a:solidFill>
                  <a:srgbClr val="FFFF00"/>
                </a:solidFill>
              </a:rPr>
              <a:t> </a:t>
            </a:r>
            <a:r>
              <a:rPr lang="en-US" sz="3200" dirty="0" err="1">
                <a:solidFill>
                  <a:srgbClr val="FFFF00"/>
                </a:solidFill>
              </a:rPr>
              <a:t>các</a:t>
            </a:r>
            <a:r>
              <a:rPr lang="en-US" sz="3200" dirty="0">
                <a:solidFill>
                  <a:srgbClr val="FFFF00"/>
                </a:solidFill>
              </a:rPr>
              <a:t> </a:t>
            </a:r>
            <a:r>
              <a:rPr lang="en-US" sz="3200" dirty="0" err="1">
                <a:solidFill>
                  <a:srgbClr val="FFFF00"/>
                </a:solidFill>
              </a:rPr>
              <a:t>Vua</a:t>
            </a:r>
            <a:r>
              <a:rPr lang="en-US" sz="3200" dirty="0">
                <a:solidFill>
                  <a:srgbClr val="FFFF00"/>
                </a:solidFill>
              </a:rPr>
              <a:t> </a:t>
            </a:r>
            <a:r>
              <a:rPr lang="en-US" sz="3200" dirty="0" err="1">
                <a:solidFill>
                  <a:srgbClr val="FFFF00"/>
                </a:solidFill>
              </a:rPr>
              <a:t>quyển</a:t>
            </a:r>
            <a:r>
              <a:rPr lang="en-US" sz="3200" dirty="0">
                <a:solidFill>
                  <a:srgbClr val="FFFF00"/>
                </a:solidFill>
              </a:rPr>
              <a:t> </a:t>
            </a:r>
            <a:r>
              <a:rPr lang="en-US" sz="3200" dirty="0" err="1">
                <a:solidFill>
                  <a:srgbClr val="FFFF00"/>
                </a:solidFill>
              </a:rPr>
              <a:t>thứ</a:t>
            </a:r>
            <a:r>
              <a:rPr lang="en-US" sz="3200" dirty="0">
                <a:solidFill>
                  <a:srgbClr val="FFFF00"/>
                </a:solidFill>
              </a:rPr>
              <a:t> </a:t>
            </a:r>
            <a:r>
              <a:rPr lang="en-US" sz="3200" dirty="0" err="1">
                <a:solidFill>
                  <a:srgbClr val="FFFF00"/>
                </a:solidFill>
              </a:rPr>
              <a:t>hai</a:t>
            </a:r>
            <a:r>
              <a:rPr lang="en-US" sz="3200" dirty="0">
                <a:solidFill>
                  <a:srgbClr val="FFFF00"/>
                </a:solidFill>
              </a:rPr>
              <a:t>.</a:t>
            </a:r>
          </a:p>
        </p:txBody>
      </p:sp>
    </p:spTree>
    <p:extLst>
      <p:ext uri="{BB962C8B-B14F-4D97-AF65-F5344CB8AC3E}">
        <p14:creationId xmlns:p14="http://schemas.microsoft.com/office/powerpoint/2010/main" val="298227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rPr>
              <a:t>Ca </a:t>
            </a:r>
            <a:r>
              <a:rPr lang="en-US" sz="5400" b="0" dirty="0" err="1">
                <a:solidFill>
                  <a:srgbClr val="FFFF00"/>
                </a:solidFill>
                <a:effectLst/>
              </a:rPr>
              <a:t>Nhập</a:t>
            </a:r>
            <a:r>
              <a:rPr lang="en-US" sz="5400" b="0" dirty="0">
                <a:solidFill>
                  <a:srgbClr val="FFFF00"/>
                </a:solidFill>
                <a:effectLst/>
              </a:rPr>
              <a:t> </a:t>
            </a:r>
            <a:r>
              <a:rPr lang="en-US" sz="5400" b="0" dirty="0" err="1">
                <a:solidFill>
                  <a:srgbClr val="FFFF00"/>
                </a:solidFill>
                <a:effectLst/>
              </a:rPr>
              <a:t>Lễ</a:t>
            </a:r>
            <a:br>
              <a:rPr lang="en-US" sz="5400" b="0" dirty="0">
                <a:solidFill>
                  <a:srgbClr val="FFFF00"/>
                </a:solidFill>
                <a:effectLst/>
              </a:rPr>
            </a:br>
            <a:r>
              <a:rPr lang="vi-VN" sz="8800" dirty="0">
                <a:solidFill>
                  <a:srgbClr val="FFFF00"/>
                </a:solidFill>
              </a:rPr>
              <a:t>Ca Lên Đi 3</a:t>
            </a:r>
            <a:br>
              <a:rPr lang="vi-VN" sz="8800" dirty="0">
                <a:solidFill>
                  <a:srgbClr val="FFFF00"/>
                </a:solidFill>
              </a:rPr>
            </a:br>
            <a:r>
              <a:rPr lang="vi-VN" sz="6000" dirty="0">
                <a:solidFill>
                  <a:schemeClr val="bg1"/>
                </a:solidFill>
              </a:rPr>
              <a:t>Lm. 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144</a:t>
            </a:r>
            <a:br>
              <a:rPr lang="en-US" dirty="0">
                <a:solidFill>
                  <a:srgbClr val="FFFF00"/>
                </a:solidFill>
              </a:rPr>
            </a:br>
            <a:r>
              <a:rPr lang="en-US" dirty="0">
                <a:solidFill>
                  <a:srgbClr val="FFFF00"/>
                </a:solidFill>
              </a:rPr>
              <a:t>CHÚA NHẬT XVII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981408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1303022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Việc Chúa đã làm đều phải tán dương, tôi trung phải lên tiếng ca tụng. Nói lên rằng: Nước Chúa vinh hiển, Hãy cùng tuyên xưng: Chúa ta thờ thực rất quyền uy.</a:t>
            </a:r>
            <a:endParaRPr lang="en-US" sz="5400">
              <a:solidFill>
                <a:schemeClr val="bg1"/>
              </a:solidFill>
            </a:endParaRPr>
          </a:p>
        </p:txBody>
      </p:sp>
    </p:spTree>
    <p:extLst>
      <p:ext uri="{BB962C8B-B14F-4D97-AF65-F5344CB8AC3E}">
        <p14:creationId xmlns:p14="http://schemas.microsoft.com/office/powerpoint/2010/main" val="2169583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1365093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Lạy Chúa muôn loài nhìn lên Chúa thương, ban lương thực cho chúng theo giờ. Lúc tay Ngài ái tuất mở rộng, Lúc Ngài thi ân, hết mọi loài đều sẽ thoả thuê.</a:t>
            </a:r>
            <a:endParaRPr lang="en-US" sz="5400">
              <a:solidFill>
                <a:schemeClr val="bg1"/>
              </a:solidFill>
            </a:endParaRPr>
          </a:p>
        </p:txBody>
      </p:sp>
    </p:spTree>
    <p:extLst>
      <p:ext uri="{BB962C8B-B14F-4D97-AF65-F5344CB8AC3E}">
        <p14:creationId xmlns:p14="http://schemas.microsoft.com/office/powerpoint/2010/main" val="1746832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424701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Đường lối của Ngài đều rất chí công, bao công việc chan chứa ân tình. Chúa ở gần những kẻ kêu nài, những kẻ chuyên chăm biết tâm thành cầu khẩn Ngài liên.</a:t>
            </a:r>
            <a:endParaRPr lang="en-US" sz="5400">
              <a:solidFill>
                <a:schemeClr val="bg1"/>
              </a:solidFill>
            </a:endParaRPr>
          </a:p>
        </p:txBody>
      </p:sp>
    </p:spTree>
    <p:extLst>
      <p:ext uri="{BB962C8B-B14F-4D97-AF65-F5344CB8AC3E}">
        <p14:creationId xmlns:p14="http://schemas.microsoft.com/office/powerpoint/2010/main" val="2769916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008068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919156" cy="2862322"/>
          </a:xfrm>
          <a:prstGeom prst="rect">
            <a:avLst/>
          </a:prstGeom>
          <a:noFill/>
        </p:spPr>
        <p:txBody>
          <a:bodyPr wrap="none" rtlCol="0">
            <a:spAutoFit/>
          </a:bodyPr>
          <a:lstStyle/>
          <a:p>
            <a:r>
              <a:rPr lang="en-US" sz="3600" u="sng" dirty="0" err="1">
                <a:solidFill>
                  <a:srgbClr val="FFFF00"/>
                </a:solidFill>
              </a:rPr>
              <a:t>Bài</a:t>
            </a:r>
            <a:r>
              <a:rPr lang="en-US" sz="3600" u="sng" dirty="0">
                <a:solidFill>
                  <a:srgbClr val="FFFF00"/>
                </a:solidFill>
              </a:rPr>
              <a:t> </a:t>
            </a:r>
            <a:r>
              <a:rPr lang="en-US" sz="3600" u="sng" dirty="0" err="1">
                <a:solidFill>
                  <a:srgbClr val="FFFF00"/>
                </a:solidFill>
              </a:rPr>
              <a:t>đọc</a:t>
            </a:r>
            <a:r>
              <a:rPr lang="en-US" sz="3600" u="sng" dirty="0">
                <a:solidFill>
                  <a:srgbClr val="FFFF00"/>
                </a:solidFill>
              </a:rPr>
              <a:t> 2.</a:t>
            </a:r>
          </a:p>
          <a:p>
            <a:r>
              <a:rPr lang="en-US" sz="3600" i="1" dirty="0" err="1">
                <a:solidFill>
                  <a:srgbClr val="FFFF00"/>
                </a:solidFill>
              </a:rPr>
              <a:t>Chỉ</a:t>
            </a:r>
            <a:r>
              <a:rPr lang="en-US" sz="3600" i="1" dirty="0">
                <a:solidFill>
                  <a:srgbClr val="FFFF00"/>
                </a:solidFill>
              </a:rPr>
              <a:t> </a:t>
            </a:r>
            <a:r>
              <a:rPr lang="en-US" sz="3600" i="1" dirty="0" err="1">
                <a:solidFill>
                  <a:srgbClr val="FFFF00"/>
                </a:solidFill>
              </a:rPr>
              <a:t>có</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thân</a:t>
            </a:r>
            <a:r>
              <a:rPr lang="en-US" sz="3600" i="1" dirty="0">
                <a:solidFill>
                  <a:srgbClr val="FFFF00"/>
                </a:solidFill>
              </a:rPr>
              <a:t> </a:t>
            </a:r>
            <a:r>
              <a:rPr lang="en-US" sz="3600" i="1" dirty="0" err="1">
                <a:solidFill>
                  <a:srgbClr val="FFFF00"/>
                </a:solidFill>
              </a:rPr>
              <a:t>thể</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Chúa</a:t>
            </a:r>
            <a:r>
              <a:rPr lang="en-US" sz="3600" i="1" dirty="0">
                <a:solidFill>
                  <a:srgbClr val="FFFF00"/>
                </a:solidFill>
              </a:rPr>
              <a:t>,</a:t>
            </a:r>
          </a:p>
          <a:p>
            <a:r>
              <a:rPr lang="en-US" sz="3600" i="1" dirty="0" err="1">
                <a:solidFill>
                  <a:srgbClr val="FFFF00"/>
                </a:solidFill>
              </a:rPr>
              <a:t>một</a:t>
            </a:r>
            <a:r>
              <a:rPr lang="en-US" sz="3600" i="1" dirty="0">
                <a:solidFill>
                  <a:srgbClr val="FFFF00"/>
                </a:solidFill>
              </a:rPr>
              <a:t> </a:t>
            </a:r>
            <a:r>
              <a:rPr lang="en-US" sz="3600" i="1" dirty="0" err="1">
                <a:solidFill>
                  <a:srgbClr val="FFFF00"/>
                </a:solidFill>
              </a:rPr>
              <a:t>niềm</a:t>
            </a:r>
            <a:r>
              <a:rPr lang="en-US" sz="3600" i="1" dirty="0">
                <a:solidFill>
                  <a:srgbClr val="FFFF00"/>
                </a:solidFill>
              </a:rPr>
              <a:t> tin,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phép</a:t>
            </a:r>
            <a:r>
              <a:rPr lang="en-US" sz="3600" i="1" dirty="0">
                <a:solidFill>
                  <a:srgbClr val="FFFF00"/>
                </a:solidFill>
              </a:rPr>
              <a:t> </a:t>
            </a:r>
            <a:r>
              <a:rPr lang="en-US" sz="3600" i="1" dirty="0" err="1">
                <a:solidFill>
                  <a:srgbClr val="FFFF00"/>
                </a:solidFill>
              </a:rPr>
              <a:t>rửa</a:t>
            </a:r>
            <a:r>
              <a:rPr lang="en-US" sz="3600" i="1" dirty="0">
                <a:solidFill>
                  <a:srgbClr val="FFFF00"/>
                </a:solidFill>
              </a:rPr>
              <a:t>.</a:t>
            </a:r>
            <a:br>
              <a:rPr lang="en-US" sz="3600" i="1" dirty="0">
                <a:solidFill>
                  <a:srgbClr val="FFFF00"/>
                </a:solidFill>
              </a:rPr>
            </a:br>
            <a:r>
              <a:rPr lang="vi-VN" sz="3600" dirty="0">
                <a:solidFill>
                  <a:srgbClr val="FFFF00"/>
                </a:solidFill>
              </a:rPr>
              <a:t>Bài trích thư của thánh Phao-lô tông đồ</a:t>
            </a:r>
            <a:endParaRPr lang="en-US" sz="3600" dirty="0">
              <a:solidFill>
                <a:srgbClr val="FFFF00"/>
              </a:solidFill>
            </a:endParaRPr>
          </a:p>
          <a:p>
            <a:r>
              <a:rPr lang="vi-VN" sz="3600" dirty="0">
                <a:solidFill>
                  <a:srgbClr val="FFFF00"/>
                </a:solidFill>
              </a:rPr>
              <a:t>gửi tín hữu Ê-phê-xô.</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806608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latin typeface="+mj-lt"/>
              </a:rPr>
              <a:t>Tk1:</a:t>
            </a:r>
            <a:r>
              <a:rPr lang="vi-VN" sz="6600" b="0" dirty="0">
                <a:solidFill>
                  <a:schemeClr val="bg1"/>
                </a:solidFill>
                <a:effectLst/>
                <a:latin typeface="+mj-lt"/>
              </a:rPr>
              <a:t> </a:t>
            </a:r>
            <a:r>
              <a:rPr lang="vi-VN" sz="6600" dirty="0">
                <a:solidFill>
                  <a:schemeClr val="bg1"/>
                </a:solidFill>
                <a:latin typeface="+mj-lt"/>
              </a:rPr>
              <a:t>Ca lên đi thần thánh trên thiên đình hiển vinh, mừng Chúa yêu thương trần gian đến muôn ngàn đời.</a:t>
            </a:r>
            <a:endParaRPr lang="vi-VN" sz="6000" b="0" dirty="0">
              <a:solidFill>
                <a:schemeClr val="bg1"/>
              </a:solidFill>
              <a:effectLst/>
              <a:latin typeface="+mj-lt"/>
            </a:endParaRPr>
          </a:p>
        </p:txBody>
      </p:sp>
      <p:sp>
        <p:nvSpPr>
          <p:cNvPr id="4" name="Subtitle 2">
            <a:hlinkClick r:id="" action="ppaction://noaction"/>
          </p:cNvPr>
          <p:cNvSpPr txBox="1">
            <a:spLocks/>
          </p:cNvSpPr>
          <p:nvPr/>
        </p:nvSpPr>
        <p:spPr bwMode="auto">
          <a:xfrm>
            <a:off x="5092385" y="4420699"/>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dirty="0">
                <a:solidFill>
                  <a:srgbClr val="FFFF00"/>
                </a:solidFill>
                <a:effectLst/>
              </a:rPr>
              <a:t>Đk:</a:t>
            </a:r>
            <a:r>
              <a:rPr lang="vi-VN" sz="7200" b="0" dirty="0">
                <a:solidFill>
                  <a:schemeClr val="bg1"/>
                </a:solidFill>
                <a:effectLst/>
              </a:rPr>
              <a:t> Ca lên đi, chúc tụng Chúa cả uy quyền. Trần hoàn ơi, ca lên đi, triều thần ơi, ca lên đi.</a:t>
            </a:r>
          </a:p>
        </p:txBody>
      </p:sp>
    </p:spTree>
    <p:extLst>
      <p:ext uri="{BB962C8B-B14F-4D97-AF65-F5344CB8AC3E}">
        <p14:creationId xmlns:p14="http://schemas.microsoft.com/office/powerpoint/2010/main" val="23150327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b="0" dirty="0">
                <a:solidFill>
                  <a:schemeClr val="bg1"/>
                </a:solidFill>
                <a:effectLst/>
              </a:rPr>
              <a:t>Ỉ </a:t>
            </a:r>
            <a:r>
              <a:rPr lang="en-US" b="0" dirty="0" err="1">
                <a:solidFill>
                  <a:schemeClr val="bg1"/>
                </a:solidFill>
                <a:effectLst/>
              </a:rPr>
              <a:t>một</a:t>
            </a:r>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3046988"/>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dirty="0" err="1"/>
              <a:t>chỉ</a:t>
            </a:r>
            <a:r>
              <a:rPr lang="en-US" sz="3200" dirty="0"/>
              <a:t> </a:t>
            </a:r>
            <a:r>
              <a:rPr lang="en-US" sz="3200" dirty="0" err="1"/>
              <a:t>một</a:t>
            </a:r>
            <a:r>
              <a:rPr lang="en-US" sz="3200" dirty="0"/>
              <a:t> </a:t>
            </a:r>
            <a:r>
              <a:rPr lang="en-US" sz="3200" dirty="0" err="1"/>
              <a:t>mình</a:t>
            </a:r>
            <a:r>
              <a:rPr lang="en-US" sz="3200" dirty="0"/>
              <a:t> </a:t>
            </a:r>
            <a:r>
              <a:rPr lang="en-US" sz="3200" dirty="0" err="1"/>
              <a:t>Đức</a:t>
            </a:r>
            <a:r>
              <a:rPr lang="en-US" sz="3200" dirty="0"/>
              <a:t> </a:t>
            </a:r>
            <a:r>
              <a:rPr lang="en-US" sz="3200" dirty="0" err="1"/>
              <a:t>Giê-su</a:t>
            </a:r>
            <a:r>
              <a:rPr lang="en-US" sz="3200" dirty="0"/>
              <a:t> </a:t>
            </a:r>
            <a:r>
              <a:rPr lang="en-US" sz="3200" dirty="0" err="1"/>
              <a:t>mới</a:t>
            </a:r>
            <a:r>
              <a:rPr lang="en-US" sz="3200" dirty="0"/>
              <a:t> </a:t>
            </a:r>
            <a:r>
              <a:rPr lang="en-US" sz="3200" dirty="0" err="1"/>
              <a:t>có</a:t>
            </a:r>
            <a:r>
              <a:rPr lang="en-US" sz="3200" dirty="0"/>
              <a:t> </a:t>
            </a:r>
            <a:r>
              <a:rPr lang="en-US" sz="3200" dirty="0" err="1"/>
              <a:t>thể</a:t>
            </a:r>
            <a:r>
              <a:rPr lang="en-US" sz="3200" dirty="0"/>
              <a:t>  </a:t>
            </a:r>
            <a:r>
              <a:rPr lang="en-US" sz="3200" dirty="0" err="1"/>
              <a:t>làm</a:t>
            </a:r>
            <a:r>
              <a:rPr lang="en-US" sz="3200" dirty="0"/>
              <a:t> </a:t>
            </a:r>
            <a:r>
              <a:rPr lang="en-US" sz="3200" dirty="0" err="1"/>
              <a:t>cho</a:t>
            </a:r>
            <a:r>
              <a:rPr lang="en-US" sz="3200" dirty="0"/>
              <a:t> con </a:t>
            </a:r>
            <a:r>
              <a:rPr lang="en-US" sz="3200" dirty="0" err="1"/>
              <a:t>người</a:t>
            </a:r>
            <a:r>
              <a:rPr lang="en-US" sz="3200" dirty="0"/>
              <a:t> </a:t>
            </a:r>
            <a:r>
              <a:rPr lang="en-US" sz="3200" dirty="0" err="1"/>
              <a:t>được</a:t>
            </a:r>
            <a:r>
              <a:rPr lang="en-US" sz="3200" dirty="0"/>
              <a:t> no </a:t>
            </a:r>
            <a:r>
              <a:rPr lang="en-US" sz="3200" dirty="0" err="1"/>
              <a:t>thoả</a:t>
            </a:r>
            <a:r>
              <a:rPr lang="en-US" sz="3200" dirty="0"/>
              <a:t> </a:t>
            </a:r>
            <a:r>
              <a:rPr lang="en-US" sz="3200" dirty="0" err="1"/>
              <a:t>cả</a:t>
            </a:r>
            <a:r>
              <a:rPr lang="en-US" sz="3200" dirty="0"/>
              <a:t> </a:t>
            </a:r>
            <a:r>
              <a:rPr lang="en-US" sz="3200" dirty="0" err="1"/>
              <a:t>xác</a:t>
            </a:r>
            <a:r>
              <a:rPr lang="en-US" sz="3200" dirty="0"/>
              <a:t> </a:t>
            </a:r>
            <a:r>
              <a:rPr lang="en-US" sz="3200" dirty="0" err="1"/>
              <a:t>lẫn</a:t>
            </a:r>
            <a:r>
              <a:rPr lang="en-US" sz="3200" dirty="0"/>
              <a:t> </a:t>
            </a:r>
            <a:r>
              <a:rPr lang="en-US" sz="3200" dirty="0" err="1"/>
              <a:t>hồn</a:t>
            </a:r>
            <a:r>
              <a:rPr lang="en-US" sz="3200" dirty="0"/>
              <a:t>. </a:t>
            </a:r>
            <a:r>
              <a:rPr lang="en-US" sz="3200" dirty="0" err="1"/>
              <a:t>Luôn</a:t>
            </a:r>
            <a:r>
              <a:rPr lang="en-US" sz="3200" dirty="0"/>
              <a:t> tin </a:t>
            </a:r>
            <a:r>
              <a:rPr lang="en-US" sz="3200" dirty="0" err="1"/>
              <a:t>tưởng</a:t>
            </a:r>
            <a:r>
              <a:rPr lang="en-US" sz="3200" dirty="0"/>
              <a:t> </a:t>
            </a:r>
            <a:r>
              <a:rPr lang="en-US" sz="3200" dirty="0" err="1"/>
              <a:t>vào</a:t>
            </a:r>
            <a:r>
              <a:rPr lang="en-US" sz="3200" dirty="0"/>
              <a:t> </a:t>
            </a:r>
            <a:r>
              <a:rPr lang="en-US" sz="3200" dirty="0" err="1"/>
              <a:t>quyền</a:t>
            </a:r>
            <a:r>
              <a:rPr lang="en-US" sz="3200" dirty="0"/>
              <a:t> </a:t>
            </a:r>
            <a:r>
              <a:rPr lang="en-US" sz="3200" dirty="0" err="1"/>
              <a:t>năng</a:t>
            </a:r>
            <a:r>
              <a:rPr lang="en-US" sz="3200" dirty="0"/>
              <a:t> </a:t>
            </a:r>
            <a:r>
              <a:rPr lang="en-US" sz="3200" dirty="0" err="1"/>
              <a:t>của</a:t>
            </a:r>
            <a:r>
              <a:rPr lang="en-US" sz="3200" dirty="0"/>
              <a:t> </a:t>
            </a:r>
            <a:r>
              <a:rPr lang="en-US" sz="3200" dirty="0" err="1"/>
              <a:t>Người</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
        <p:nvSpPr>
          <p:cNvPr id="4" name="Rectangle 3"/>
          <p:cNvSpPr/>
          <p:nvPr/>
        </p:nvSpPr>
        <p:spPr>
          <a:xfrm>
            <a:off x="3048000" y="2419350"/>
            <a:ext cx="6400800" cy="1384995"/>
          </a:xfrm>
          <a:prstGeom prst="rect">
            <a:avLst/>
          </a:prstGeom>
        </p:spPr>
        <p:txBody>
          <a:bodyPr wrap="square">
            <a:spAutoFit/>
          </a:bodyPr>
          <a:lstStyle/>
          <a:p>
            <a:pPr algn="ctr"/>
            <a:r>
              <a:rPr lang="vi-VN" sz="4800" b="1" i="1" dirty="0">
                <a:solidFill>
                  <a:srgbClr val="FFFF00"/>
                </a:solidFill>
              </a:rPr>
              <a:t>Xin Dâng Lên Ngài</a:t>
            </a:r>
            <a:endParaRPr lang="en-US" sz="4800" b="1" i="1" dirty="0">
              <a:solidFill>
                <a:srgbClr val="FFFF00"/>
              </a:solidFill>
            </a:endParaRPr>
          </a:p>
          <a:p>
            <a:pPr algn="ct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Tk1:</a:t>
            </a:r>
            <a:r>
              <a:rPr lang="en-US" sz="4000" b="0" dirty="0">
                <a:solidFill>
                  <a:schemeClr val="bg1"/>
                </a:solidFill>
                <a:effectLst/>
              </a:rPr>
              <a:t> </a:t>
            </a:r>
            <a:r>
              <a:rPr lang="vi-VN" sz="4000" b="0" dirty="0">
                <a:solidFill>
                  <a:schemeClr val="bg1"/>
                </a:solidFill>
                <a:effectLst/>
              </a:rPr>
              <a:t>Xin dâng lên Ngài rượu nho bánh miến, đây muôn tâm hồn hiệp nhau dâng tiến, cùng dâng lên trót tâm tình con lẫn vui buồn mang trong cuộc đời. Dâng lên Cha lành rượu bánh thơm ngon, xin Cha thương nhận hồn xác con dâng, nguyện dâng lên trót một niềm tin, lòng thành con xin kính dâng lên.</a:t>
            </a:r>
            <a:endParaRPr lang="en-US" sz="4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Dâng lên dâng lên Cha bánh trắng rượu thơm, tinh hoa bao nương đồng và công nhân thế. Dâng lên dâng lên Cha hiến lễ đời con, dâng lên dâng lên trót tâm tình mến thương.</a:t>
            </a:r>
            <a:endParaRPr lang="en-US" sz="4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Tk2:</a:t>
            </a:r>
            <a:r>
              <a:rPr lang="en-US" b="0" dirty="0">
                <a:solidFill>
                  <a:schemeClr val="bg1"/>
                </a:solidFill>
                <a:effectLst/>
              </a:rPr>
              <a:t> </a:t>
            </a:r>
            <a:r>
              <a:rPr lang="vi-VN" sz="4000" b="0" dirty="0">
                <a:solidFill>
                  <a:schemeClr val="bg1"/>
                </a:solidFill>
                <a:effectLst/>
              </a:rPr>
              <a:t>Xin dâng lên Ngài tình con yêu mến, bao năm gian trần lòng con xa bến, nguyện Cha thương xuống muôn hồng ân, giúp cho lòng con luôn yêu Ngài. Dâng lên Cha lành hồn xác con đây, bao nhiêu nỗi niềm ngày tháng lo âu, nguyện dâng lên đắng cay đời con, muộn phiền con xin kính dâng lên.</a:t>
            </a:r>
            <a:endParaRPr lang="en-US"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latin typeface="+mj-lt"/>
              </a:rPr>
              <a:t>Tk2:</a:t>
            </a:r>
            <a:r>
              <a:rPr lang="vi-VN" sz="6600" b="0" dirty="0">
                <a:solidFill>
                  <a:schemeClr val="bg1"/>
                </a:solidFill>
                <a:effectLst/>
                <a:latin typeface="+mj-lt"/>
              </a:rPr>
              <a:t> </a:t>
            </a:r>
            <a:r>
              <a:rPr lang="vi-VN" sz="6600" dirty="0">
                <a:solidFill>
                  <a:schemeClr val="bg1"/>
                </a:solidFill>
                <a:latin typeface="+mj-lt"/>
              </a:rPr>
              <a:t>Ca lên đi, nào thế nhân qua dòng thời gian, mừng Chúa yêu thương trần gian đến muôn ngàn đời.</a:t>
            </a:r>
            <a:endParaRPr lang="vi-VN" sz="6000" b="0" dirty="0">
              <a:solidFill>
                <a:schemeClr val="bg1"/>
              </a:solidFill>
              <a:effectLst/>
              <a:latin typeface="+mj-lt"/>
            </a:endParaRPr>
          </a:p>
        </p:txBody>
      </p:sp>
      <p:sp>
        <p:nvSpPr>
          <p:cNvPr id="4" name="Subtitle 2">
            <a:hlinkClick r:id="" action="ppaction://noaction"/>
          </p:cNvPr>
          <p:cNvSpPr txBox="1">
            <a:spLocks/>
          </p:cNvSpPr>
          <p:nvPr/>
        </p:nvSpPr>
        <p:spPr bwMode="auto">
          <a:xfrm>
            <a:off x="5092385" y="4420699"/>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59893398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Dâng lên dâng lên Cha bánh trắng rượu thơm, tinh hoa bao nương đồng và công nhân thế. Dâng lên dâng lên Cha hiến lễ đời con, dâng lên dâng lên trót tâm tình mến thương.</a:t>
            </a:r>
            <a:endParaRPr lang="en-US" sz="4800" b="0" dirty="0">
              <a:solidFill>
                <a:schemeClr val="bg1"/>
              </a:solidFill>
              <a:effectLst/>
            </a:endParaRPr>
          </a:p>
        </p:txBody>
      </p:sp>
    </p:spTree>
    <p:extLst>
      <p:ext uri="{BB962C8B-B14F-4D97-AF65-F5344CB8AC3E}">
        <p14:creationId xmlns:p14="http://schemas.microsoft.com/office/powerpoint/2010/main" val="3937067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328878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4800" dirty="0">
                <a:solidFill>
                  <a:srgbClr val="FFFF00"/>
                </a:solidFill>
              </a:rPr>
              <a:t> </a:t>
            </a:r>
            <a:r>
              <a:rPr lang="en-US" sz="4800" dirty="0" err="1">
                <a:solidFill>
                  <a:srgbClr val="FFFF00"/>
                </a:solidFill>
              </a:rPr>
              <a:t>Phép</a:t>
            </a:r>
            <a:r>
              <a:rPr lang="en-US" sz="4800" dirty="0">
                <a:solidFill>
                  <a:srgbClr val="FFFF00"/>
                </a:solidFill>
              </a:rPr>
              <a:t> </a:t>
            </a:r>
            <a:r>
              <a:rPr lang="en-US" sz="4800" dirty="0" err="1">
                <a:solidFill>
                  <a:srgbClr val="FFFF00"/>
                </a:solidFill>
              </a:rPr>
              <a:t>Lạ</a:t>
            </a:r>
            <a:r>
              <a:rPr lang="en-US" sz="4800" dirty="0">
                <a:solidFill>
                  <a:srgbClr val="FFFF00"/>
                </a:solidFill>
              </a:rPr>
              <a:t> Bánh </a:t>
            </a:r>
            <a:r>
              <a:rPr lang="en-US" sz="4800" dirty="0" err="1">
                <a:solidFill>
                  <a:srgbClr val="FFFF00"/>
                </a:solidFill>
              </a:rPr>
              <a:t>Và</a:t>
            </a:r>
            <a:r>
              <a:rPr lang="en-US" sz="4800" dirty="0">
                <a:solidFill>
                  <a:srgbClr val="FFFF00"/>
                </a:solidFill>
              </a:rPr>
              <a:t> </a:t>
            </a:r>
            <a:r>
              <a:rPr lang="en-US" sz="4800" dirty="0" err="1">
                <a:solidFill>
                  <a:srgbClr val="FFFF00"/>
                </a:solidFill>
              </a:rPr>
              <a:t>Cá</a:t>
            </a:r>
            <a:r>
              <a:rPr lang="en-US" sz="4800" dirty="0">
                <a:solidFill>
                  <a:srgbClr val="FFFF00"/>
                </a:solidFill>
              </a:rPr>
              <a:t> </a:t>
            </a:r>
            <a:br>
              <a:rPr lang="en-US" sz="5400" dirty="0">
                <a:solidFill>
                  <a:srgbClr val="FFFF00"/>
                </a:solidFill>
              </a:rPr>
            </a:br>
            <a:r>
              <a:rPr lang="en-US" sz="3600" i="1" dirty="0" err="1">
                <a:solidFill>
                  <a:schemeClr val="bg1"/>
                </a:solidFill>
              </a:rPr>
              <a:t>Đinh</a:t>
            </a:r>
            <a:r>
              <a:rPr lang="en-US" sz="3600" i="1" dirty="0">
                <a:solidFill>
                  <a:schemeClr val="bg1"/>
                </a:solidFill>
              </a:rPr>
              <a:t> </a:t>
            </a:r>
            <a:r>
              <a:rPr lang="en-US" sz="3600" i="1" dirty="0" err="1">
                <a:solidFill>
                  <a:schemeClr val="bg1"/>
                </a:solidFill>
              </a:rPr>
              <a:t>Công</a:t>
            </a:r>
            <a:r>
              <a:rPr lang="en-US" sz="3600" i="1" dirty="0">
                <a:solidFill>
                  <a:schemeClr val="bg1"/>
                </a:solidFill>
              </a:rPr>
              <a:t> </a:t>
            </a:r>
            <a:r>
              <a:rPr lang="en-US" sz="3600" i="1" dirty="0" err="1">
                <a:solidFill>
                  <a:schemeClr val="bg1"/>
                </a:solidFill>
              </a:rPr>
              <a:t>Huỳnh</a:t>
            </a:r>
            <a:r>
              <a:rPr lang="en-US" sz="3600" i="1" dirty="0">
                <a:solidFill>
                  <a:schemeClr val="bg1"/>
                </a:solidFill>
              </a:rPr>
              <a:t> </a:t>
            </a:r>
            <a:endParaRPr lang="en-US" sz="32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0"/>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dirty="0">
                <a:solidFill>
                  <a:schemeClr val="bg1"/>
                </a:solidFill>
              </a:rPr>
              <a:t>Với năm chiếc bánh và hai con cá Chúa đã nuôi dân Chúa no thỏa lòng. Chúa đã yêu thương đám đông hiền lương hóa bánh ra nhiều cá dư đầy tràn.</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Cùng tụng ca Chúa Vua muôn trùng bởi những phép lạ Chúa. Ôi lạ lùng. Vì tình yêu Chúa đã thương ban bánh cá no nê để nuôi toàn dân.</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Xin dạy cho con hãy luôn nhân ái biết sớt chia cho những ai khổ đau, biết giúp tha nhân khó khăn lầm than, biết sống cho đi với tâm đại lượng.</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Cùng tụng ca Chúa Vua muôn trùng bởi những phép lạ Chúa. Ôi lạ lùng. Vì tình yêu Chúa đã thương ban bánh cá no nê để nuôi toàn dân.</a:t>
            </a:r>
            <a:endParaRPr lang="en-US" sz="5400" b="0" dirty="0">
              <a:solidFill>
                <a:schemeClr val="bg1"/>
              </a:solidFill>
              <a:effectLst/>
            </a:endParaRPr>
          </a:p>
        </p:txBody>
      </p:sp>
    </p:spTree>
    <p:extLst>
      <p:ext uri="{BB962C8B-B14F-4D97-AF65-F5344CB8AC3E}">
        <p14:creationId xmlns:p14="http://schemas.microsoft.com/office/powerpoint/2010/main" val="118060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dirty="0">
                <a:solidFill>
                  <a:schemeClr val="bg1"/>
                </a:solidFill>
              </a:rPr>
              <a:t>Chúa đã nêu gương phục vụ bác ái thắp sáng yêu thương chiếu khắp mọi nơi. chính Chúa khi xưa hiến thân vì con hối thúc con luôn hiến thân vì Ngài.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Cùng tụng ca Chúa Vua muôn trùng bởi những phép lạ Chúa. Ôi lạ lùng. Vì tình yêu Chúa đã thương ban bánh cá no nê để nuôi toàn dân.</a:t>
            </a:r>
            <a:endParaRPr lang="en-US" sz="5400" b="0" dirty="0">
              <a:solidFill>
                <a:schemeClr val="bg1"/>
              </a:solidFill>
              <a:effectLst/>
            </a:endParaRPr>
          </a:p>
        </p:txBody>
      </p:sp>
    </p:spTree>
    <p:extLst>
      <p:ext uri="{BB962C8B-B14F-4D97-AF65-F5344CB8AC3E}">
        <p14:creationId xmlns:p14="http://schemas.microsoft.com/office/powerpoint/2010/main" val="132951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dirty="0">
                <a:solidFill>
                  <a:srgbClr val="FFFF00"/>
                </a:solidFill>
                <a:effectLst/>
              </a:rPr>
              <a:t>Đk:</a:t>
            </a:r>
            <a:r>
              <a:rPr lang="vi-VN" sz="7200" b="0" dirty="0">
                <a:solidFill>
                  <a:schemeClr val="bg1"/>
                </a:solidFill>
                <a:effectLst/>
              </a:rPr>
              <a:t> Ca lên đi, chúc tụng Chúa cả uy quyền. Trần hoàn ơi, ca lên đi, triều thần ơi, ca lên đi.</a:t>
            </a:r>
          </a:p>
        </p:txBody>
      </p:sp>
    </p:spTree>
    <p:extLst>
      <p:ext uri="{BB962C8B-B14F-4D97-AF65-F5344CB8AC3E}">
        <p14:creationId xmlns:p14="http://schemas.microsoft.com/office/powerpoint/2010/main" val="429187928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77581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dirty="0">
                <a:solidFill>
                  <a:srgbClr val="FFFF00"/>
                </a:solidFill>
                <a:effectLst/>
              </a:rPr>
            </a:br>
            <a:r>
              <a:rPr lang="vi-VN" sz="8000" dirty="0">
                <a:solidFill>
                  <a:srgbClr val="FFFF00"/>
                </a:solidFill>
              </a:rPr>
              <a:t>Hoan Ca Maria</a:t>
            </a:r>
            <a:br>
              <a:rPr lang="en-US" sz="5400" b="0" dirty="0">
                <a:solidFill>
                  <a:srgbClr val="FFFF00"/>
                </a:solidFill>
                <a:effectLst/>
              </a:rPr>
            </a:br>
            <a:r>
              <a:rPr lang="en-US" sz="5400" b="0" i="1" dirty="0" err="1">
                <a:solidFill>
                  <a:schemeClr val="bg1"/>
                </a:solidFill>
                <a:effectLst/>
              </a:rPr>
              <a:t>Lm</a:t>
            </a:r>
            <a:r>
              <a:rPr lang="en-US" sz="5400" b="0" i="1" dirty="0">
                <a:solidFill>
                  <a:schemeClr val="bg1"/>
                </a:solidFill>
                <a:effectLst/>
              </a:rPr>
              <a:t>. </a:t>
            </a:r>
            <a:r>
              <a:rPr lang="en-US" sz="5400" b="0" i="1" dirty="0" err="1">
                <a:solidFill>
                  <a:schemeClr val="bg1"/>
                </a:solidFill>
                <a:effectLst/>
              </a:rPr>
              <a:t>Nguyễn</a:t>
            </a:r>
            <a:r>
              <a:rPr lang="en-US" sz="5400" b="0" i="1" dirty="0">
                <a:solidFill>
                  <a:schemeClr val="bg1"/>
                </a:solidFill>
                <a:effectLst/>
              </a:rPr>
              <a:t> </a:t>
            </a:r>
            <a:r>
              <a:rPr lang="en-US" sz="5400" b="0" i="1" dirty="0" err="1">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Tk1:</a:t>
            </a:r>
            <a:r>
              <a:rPr lang="en-US" sz="6600" b="0" dirty="0">
                <a:solidFill>
                  <a:schemeClr val="bg1"/>
                </a:solidFill>
                <a:effectLst/>
              </a:rPr>
              <a:t> </a:t>
            </a:r>
            <a:r>
              <a:rPr lang="vi-VN" sz="6600" b="0" dirty="0">
                <a:solidFill>
                  <a:schemeClr val="bg1"/>
                </a:solidFill>
                <a:effectLst/>
              </a:rPr>
              <a:t>Trong nắng mai huy hoàng rộn ràng chim trời ca hót, muôn đóa hoa đẹp tươi, theo Thần sứ con dâng lời.</a:t>
            </a:r>
            <a:endParaRPr lang="en-US" sz="6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Kính mừng Ma-ri-a đầy ơn phúc, Thiên Chúa ở cùng Mẹ liên, đẹp tươi diễm lệ khôn sánh, ngàn đời dâng lời hoan ca Ma-ri-a.</a:t>
            </a:r>
          </a:p>
        </p:txBody>
      </p:sp>
    </p:spTree>
    <p:extLst>
      <p:ext uri="{BB962C8B-B14F-4D97-AF65-F5344CB8AC3E}">
        <p14:creationId xmlns:p14="http://schemas.microsoft.com/office/powerpoint/2010/main" val="4278353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vi-VN" sz="6600" b="0" dirty="0">
                <a:solidFill>
                  <a:schemeClr val="bg1"/>
                </a:solidFill>
                <a:effectLst/>
              </a:rPr>
              <a:t> Trong bóng đêm chập chùng bầu trời thêu ngàn tinh tú, muôn tiếng ca đầy vơi theo Thần sứ con dâng lời.</a:t>
            </a:r>
          </a:p>
        </p:txBody>
      </p:sp>
    </p:spTree>
    <p:extLst>
      <p:ext uri="{BB962C8B-B14F-4D97-AF65-F5344CB8AC3E}">
        <p14:creationId xmlns:p14="http://schemas.microsoft.com/office/powerpoint/2010/main" val="2011478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Kính mừng Ma-ri-a đầy ơn phúc, Thiên Chúa ở cùng Mẹ liên, đẹp tươi diễm lệ khôn sánh, ngàn đời dâng lời hoan ca Ma-ri-a.</a:t>
            </a:r>
          </a:p>
        </p:txBody>
      </p:sp>
    </p:spTree>
    <p:extLst>
      <p:ext uri="{BB962C8B-B14F-4D97-AF65-F5344CB8AC3E}">
        <p14:creationId xmlns:p14="http://schemas.microsoft.com/office/powerpoint/2010/main" val="20943150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7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latin typeface="+mj-lt"/>
              </a:rPr>
              <a:t>Tk3:</a:t>
            </a:r>
            <a:r>
              <a:rPr lang="vi-VN" sz="6600" b="0" dirty="0">
                <a:solidFill>
                  <a:schemeClr val="bg1"/>
                </a:solidFill>
                <a:effectLst/>
                <a:latin typeface="+mj-lt"/>
              </a:rPr>
              <a:t> </a:t>
            </a:r>
            <a:r>
              <a:rPr lang="vi-VN" sz="6600" dirty="0">
                <a:solidFill>
                  <a:schemeClr val="bg1"/>
                </a:solidFill>
                <a:latin typeface="+mj-lt"/>
              </a:rPr>
              <a:t>Ca lên đi, trời đất bao la ngợp kỳ công, mừng Chúa yêu thương trần gian đến muôn ngàn đời.</a:t>
            </a:r>
          </a:p>
        </p:txBody>
      </p:sp>
      <p:sp>
        <p:nvSpPr>
          <p:cNvPr id="4" name="Subtitle 2">
            <a:hlinkClick r:id="" action="ppaction://noaction"/>
          </p:cNvPr>
          <p:cNvSpPr txBox="1">
            <a:spLocks/>
          </p:cNvSpPr>
          <p:nvPr/>
        </p:nvSpPr>
        <p:spPr bwMode="auto">
          <a:xfrm>
            <a:off x="5092385" y="4420699"/>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5228881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dirty="0">
                <a:solidFill>
                  <a:srgbClr val="FFFF00"/>
                </a:solidFill>
                <a:effectLst/>
              </a:rPr>
              <a:t>Đk:</a:t>
            </a:r>
            <a:r>
              <a:rPr lang="vi-VN" sz="7200" b="0" dirty="0">
                <a:solidFill>
                  <a:schemeClr val="bg1"/>
                </a:solidFill>
                <a:effectLst/>
              </a:rPr>
              <a:t> Ca lên đi, chúc tụng Chúa cả uy quyền. Trần hoàn ơi, ca lên đi, triều thần ơi, ca lên đi.</a:t>
            </a:r>
          </a:p>
        </p:txBody>
      </p:sp>
    </p:spTree>
    <p:extLst>
      <p:ext uri="{BB962C8B-B14F-4D97-AF65-F5344CB8AC3E}">
        <p14:creationId xmlns:p14="http://schemas.microsoft.com/office/powerpoint/2010/main" val="17109379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1642</Words>
  <Application>Microsoft Office PowerPoint</Application>
  <PresentationFormat>On-screen Show (16:9)</PresentationFormat>
  <Paragraphs>84</Paragraphs>
  <Slides>67</Slides>
  <Notes>0</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67</vt:i4>
      </vt:variant>
    </vt:vector>
  </HeadingPairs>
  <TitlesOfParts>
    <vt:vector size="77" baseType="lpstr">
      <vt:lpstr>Arial</vt:lpstr>
      <vt:lpstr>UTM American Sans</vt:lpstr>
      <vt:lpstr>Office Theme</vt:lpstr>
      <vt:lpstr>36_Default Design</vt:lpstr>
      <vt:lpstr>10_Office Theme</vt:lpstr>
      <vt:lpstr>37_Default Design</vt:lpstr>
      <vt:lpstr>4_Office Theme</vt:lpstr>
      <vt:lpstr>6_Office Theme</vt:lpstr>
      <vt:lpstr>8_Office Theme</vt:lpstr>
      <vt:lpstr>3_Office Theme</vt:lpstr>
      <vt:lpstr>PowerPoint Presentation</vt:lpstr>
      <vt:lpstr>Ca Nhập Lễ Ca Lên Đi 3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144 CHÚA NHẬT XVII THƯỜNG NIÊN NĂM B  Lm. Kim Long 03 Câu</vt:lpstr>
      <vt:lpstr>Đk: Lạy Chúa, khi Ngài rộng mở tay ban là bao sinh vật thoả thuê muôn vàn.</vt:lpstr>
      <vt:lpstr>Tk1: Việc Chúa đã làm đều phải tán dương, tôi trung phải lên tiếng ca tụng. Nói lên rằng: Nước Chúa vinh hiển, Hãy cùng tuyên xưng: Chúa ta thờ thực rất quyền uy.</vt:lpstr>
      <vt:lpstr>Đk: Lạy Chúa, khi Ngài rộng mở tay ban là bao sinh vật thoả thuê muôn vàn.</vt:lpstr>
      <vt:lpstr>Tk2: Lạy Chúa muôn loài nhìn lên Chúa thương, ban lương thực cho chúng theo giờ. Lúc tay Ngài ái tuất mở rộng, Lúc Ngài thi ân, hết mọi loài đều sẽ thoả thuê.</vt:lpstr>
      <vt:lpstr>Đk: Lạy Chúa, khi Ngài rộng mở tay ban là bao sinh vật thoả thuê muôn vàn.</vt:lpstr>
      <vt:lpstr>Tk3: Đường lối của Ngài đều rất chí công, bao công việc chan chứa ân tình. Chúa ở gần những kẻ kêu nài, những kẻ chuyên chăm biết tâm thành cầu khẩn Ngài liên.</vt:lpstr>
      <vt:lpstr>Đk: Lạy Chúa, khi Ngài rộng mở tay ban là bao sinh vật thoả thuê muôn vàn.</vt:lpstr>
      <vt:lpstr>PowerPoint Presentation</vt:lpstr>
      <vt:lpstr>Một tiên tri vĩ đại đã xuất hiện giữa chúng ta, và Thiên Chúa đã viếng thăm dân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Ỉ một</vt:lpstr>
      <vt:lpstr>PowerPoint Presentation</vt:lpstr>
      <vt:lpstr>Tk1: Xin dâng lên Ngài rượu nho bánh miến, đây muôn tâm hồn hiệp nhau dâng tiến, cùng dâng lên trót tâm tình con lẫn vui buồn mang trong cuộc đời. Dâng lên Cha lành rượu bánh thơm ngon, xin Cha thương nhận hồn xác con dâng, nguyện dâng lên trót một niềm tin, lòng thành con xin kính dâng lên.</vt:lpstr>
      <vt:lpstr>Đk: Dâng lên dâng lên Cha bánh trắng rượu thơm, tinh hoa bao nương đồng và công nhân thế. Dâng lên dâng lên Cha hiến lễ đời con, dâng lên dâng lên trót tâm tình mến thương.</vt:lpstr>
      <vt:lpstr>Tk2: Xin dâng lên Ngài tình con yêu mến, bao năm gian trần lòng con xa bến, nguyện Cha thương xuống muôn hồng ân, giúp cho lòng con luôn yêu Ngài. Dâng lên Cha lành hồn xác con đây, bao nhiêu nỗi niềm ngày tháng lo âu, nguyện dâng lên đắng cay đời con, muộn phiền con xin kính dâng lên.</vt:lpstr>
      <vt:lpstr>Đk: Dâng lên dâng lên Cha bánh trắng rượu thơm, tinh hoa bao nương đồng và công nhân thế. Dâng lên dâng lên Cha hiến lễ đời con, dâng lên dâng lên trót tâm tình mến thương.</vt:lpstr>
      <vt:lpstr>PowerPoint Presentation</vt:lpstr>
      <vt:lpstr>PowerPoint Presentation</vt:lpstr>
      <vt:lpstr>Ca Nguyện Hiệp Lễ  Phép Lạ Bánh Và Cá  Đinh Công Huỳnh </vt:lpstr>
      <vt:lpstr>Tk1: Với năm chiếc bánh và hai con cá Chúa đã nuôi dân Chúa no thỏa lòng. Chúa đã yêu thương đám đông hiền lương hóa bánh ra nhiều cá dư đầy tràn.</vt:lpstr>
      <vt:lpstr>Đk: Cùng tụng ca Chúa Vua muôn trùng bởi những phép lạ Chúa. Ôi lạ lùng. Vì tình yêu Chúa đã thương ban bánh cá no nê để nuôi toàn dân.</vt:lpstr>
      <vt:lpstr>Tk2: Xin dạy cho con hãy luôn nhân ái biết sớt chia cho những ai khổ đau, biết giúp tha nhân khó khăn lầm than, biết sống cho đi với tâm đại lượng.</vt:lpstr>
      <vt:lpstr>Đk: Cùng tụng ca Chúa Vua muôn trùng bởi những phép lạ Chúa. Ôi lạ lùng. Vì tình yêu Chúa đã thương ban bánh cá no nê để nuôi toàn dân.</vt:lpstr>
      <vt:lpstr>Tk3: Chúa đã nêu gương phục vụ bác ái thắp sáng yêu thương chiếu khắp mọi nơi. chính Chúa khi xưa hiến thân vì con hối thúc con luôn hiến thân vì Ngài.</vt:lpstr>
      <vt:lpstr>Đk: Cùng tụng ca Chúa Vua muôn trùng bởi những phép lạ Chúa. Ôi lạ lùng. Vì tình yêu Chúa đã thương ban bánh cá no nê để nuôi toàn dân.</vt:lpstr>
      <vt:lpstr>PowerPoint Presentation</vt:lpstr>
      <vt:lpstr>PowerPoint Presentation</vt:lpstr>
      <vt:lpstr>Ca Kết Lễ Hoan Ca Maria Lm. Nguyễn Duy</vt:lpstr>
      <vt:lpstr>Tk1: Trong nắng mai huy hoàng rộn ràng chim trời ca hót, muôn đóa hoa đẹp tươi, theo Thần sứ con dâng lời.</vt:lpstr>
      <vt:lpstr>Đk: Kính mừng Ma-ri-a đầy ơn phúc, Thiên Chúa ở cùng Mẹ liên, đẹp tươi diễm lệ khôn sánh, ngàn đời dâng lời hoan ca Ma-ri-a.</vt:lpstr>
      <vt:lpstr>Tk2: Trong bóng đêm chập chùng bầu trời thêu ngàn tinh tú, muôn tiếng ca đầy vơi theo Thần sứ con dâng lời.</vt:lpstr>
      <vt:lpstr>Đk: Kính mừng Ma-ri-a đầy ơn phúc, Thiên Chúa ở cùng Mẹ liên, đẹp tươi diễm lệ khôn sánh, ngàn đời dâng lời hoan ca Ma-ri-a.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Vũ Hoàng</cp:lastModifiedBy>
  <cp:revision>64</cp:revision>
  <dcterms:created xsi:type="dcterms:W3CDTF">2023-05-21T07:25:42Z</dcterms:created>
  <dcterms:modified xsi:type="dcterms:W3CDTF">2024-07-25T14:55:45Z</dcterms:modified>
</cp:coreProperties>
</file>