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36" r:id="rId5"/>
    <p:sldMasterId id="2147483928" r:id="rId6"/>
    <p:sldMasterId id="2147483976" r:id="rId7"/>
    <p:sldMasterId id="2147483988" r:id="rId8"/>
    <p:sldMasterId id="2147484012" r:id="rId9"/>
    <p:sldMasterId id="2147484036" r:id="rId10"/>
  </p:sldMasterIdLst>
  <p:sldIdLst>
    <p:sldId id="507" r:id="rId11"/>
    <p:sldId id="553" r:id="rId12"/>
    <p:sldId id="443" r:id="rId13"/>
    <p:sldId id="565" r:id="rId14"/>
    <p:sldId id="626" r:id="rId15"/>
    <p:sldId id="627" r:id="rId16"/>
    <p:sldId id="621" r:id="rId17"/>
    <p:sldId id="392" r:id="rId18"/>
    <p:sldId id="393" r:id="rId19"/>
    <p:sldId id="394" r:id="rId20"/>
    <p:sldId id="395" r:id="rId21"/>
    <p:sldId id="396" r:id="rId22"/>
    <p:sldId id="397" r:id="rId23"/>
    <p:sldId id="398" r:id="rId24"/>
    <p:sldId id="399" r:id="rId25"/>
    <p:sldId id="606" r:id="rId26"/>
    <p:sldId id="415" r:id="rId27"/>
    <p:sldId id="607" r:id="rId28"/>
    <p:sldId id="608" r:id="rId29"/>
    <p:sldId id="609" r:id="rId30"/>
    <p:sldId id="610" r:id="rId31"/>
    <p:sldId id="611" r:id="rId32"/>
    <p:sldId id="612" r:id="rId33"/>
    <p:sldId id="613" r:id="rId34"/>
    <p:sldId id="614" r:id="rId35"/>
    <p:sldId id="603" r:id="rId36"/>
    <p:sldId id="616" r:id="rId37"/>
    <p:sldId id="532" r:id="rId38"/>
    <p:sldId id="549" r:id="rId39"/>
    <p:sldId id="400" r:id="rId40"/>
    <p:sldId id="401" r:id="rId41"/>
    <p:sldId id="402" r:id="rId42"/>
    <p:sldId id="403" r:id="rId43"/>
    <p:sldId id="404" r:id="rId44"/>
    <p:sldId id="405" r:id="rId45"/>
    <p:sldId id="406" r:id="rId46"/>
    <p:sldId id="407" r:id="rId47"/>
    <p:sldId id="408" r:id="rId48"/>
    <p:sldId id="409" r:id="rId49"/>
    <p:sldId id="410" r:id="rId50"/>
    <p:sldId id="411" r:id="rId51"/>
    <p:sldId id="412" r:id="rId52"/>
    <p:sldId id="550" r:id="rId53"/>
    <p:sldId id="558" r:id="rId54"/>
    <p:sldId id="559" r:id="rId55"/>
    <p:sldId id="560" r:id="rId56"/>
    <p:sldId id="561" r:id="rId57"/>
    <p:sldId id="634" r:id="rId58"/>
    <p:sldId id="276" r:id="rId59"/>
    <p:sldId id="625" r:id="rId60"/>
    <p:sldId id="503" r:id="rId61"/>
    <p:sldId id="277" r:id="rId62"/>
    <p:sldId id="279" r:id="rId63"/>
    <p:sldId id="278" r:id="rId64"/>
    <p:sldId id="628" r:id="rId65"/>
    <p:sldId id="290" r:id="rId66"/>
    <p:sldId id="629" r:id="rId67"/>
    <p:sldId id="630" r:id="rId68"/>
    <p:sldId id="631" r:id="rId69"/>
    <p:sldId id="632" r:id="rId70"/>
    <p:sldId id="633" r:id="rId71"/>
    <p:sldId id="292" r:id="rId72"/>
    <p:sldId id="623" r:id="rId73"/>
    <p:sldId id="293" r:id="rId74"/>
    <p:sldId id="563" r:id="rId75"/>
    <p:sldId id="564" r:id="rId76"/>
    <p:sldId id="624"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sorterViewPr>
    <p:cViewPr>
      <p:scale>
        <a:sx n="100" d="100"/>
        <a:sy n="100" d="100"/>
      </p:scale>
      <p:origin x="0" y="-11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a:solidFill>
                  <a:srgbClr val="FFFF00"/>
                </a:solidFill>
              </a:rPr>
              <a:t>Bài đọc 1</a:t>
            </a:r>
          </a:p>
          <a:p>
            <a:r>
              <a:rPr lang="vi-VN" sz="2400" i="1" dirty="0">
                <a:solidFill>
                  <a:srgbClr val="FFFF00"/>
                </a:solidFill>
              </a:rPr>
              <a:t>Ta sẽ làm cho bánh từ trời mưa xuống cho các ngươi ăn.</a:t>
            </a: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77</a:t>
            </a:r>
            <a:br>
              <a:rPr lang="en-US" dirty="0">
                <a:solidFill>
                  <a:srgbClr val="FFFF00"/>
                </a:solidFill>
              </a:rPr>
            </a:br>
            <a:r>
              <a:rPr lang="en-US" dirty="0">
                <a:solidFill>
                  <a:srgbClr val="FFFF00"/>
                </a:solidFill>
              </a:rPr>
              <a:t>CHÚA NHẬT XVIII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rPr>
            </a:br>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vi-VN" sz="5400" dirty="0">
                <a:solidFill>
                  <a:srgbClr val="FFFF00"/>
                </a:solidFill>
              </a:rPr>
              <a:t>Ca Lên Đi 10</a:t>
            </a:r>
            <a:br>
              <a:rPr lang="en-US" sz="5400" b="0" dirty="0">
                <a:solidFill>
                  <a:srgbClr val="FFFF00"/>
                </a:solidFill>
                <a:effectLst/>
              </a:rPr>
            </a:br>
            <a:r>
              <a:rPr lang="vi-VN" sz="5400" dirty="0">
                <a:solidFill>
                  <a:schemeClr val="bg1"/>
                </a:solidFill>
              </a:rPr>
              <a:t>Lm. Kim Long</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Nghe cha ông xưa kia kể lại, hãy loan truyền để con cháu hay: Sự nghiệp Chúa bao là lẫy lừng, tay Chúa từng làm những kỳ công.</a:t>
            </a:r>
            <a:endParaRPr lang="en-US" sz="540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Mây cao xanh vâng theo Chúa truyền, cánh cửa trời, Ngài đã hé ra, man-na rớt như là mưa rào: nuôi dưỡng họ bằng bánh trời ban.</a:t>
            </a:r>
            <a:endParaRPr lang="en-US" sz="540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Nhân gian nay no nê mãn nguyện, bánh thiên thần rầy họ đã ăn, Đưa dân tới sống trong thánh địa, Tay hữu Ngài dựng núi gầy non.</a:t>
            </a:r>
            <a:endParaRPr lang="en-US" sz="540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Anh em phải mặc lấy con người mới, là con người đã được sáng tạo theo hình ảnh Thiên Chúa.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63318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Tk</a:t>
            </a:r>
            <a:r>
              <a:rPr lang="en-US" sz="5600" b="0" u="sng" dirty="0">
                <a:solidFill>
                  <a:srgbClr val="FFFF00"/>
                </a:solidFill>
                <a:effectLst/>
              </a:rPr>
              <a:t>1</a:t>
            </a:r>
            <a:r>
              <a:rPr lang="vi-VN" sz="5600" b="0" u="sng" dirty="0">
                <a:solidFill>
                  <a:srgbClr val="FFFF00"/>
                </a:solidFill>
                <a:effectLst/>
              </a:rPr>
              <a:t>:</a:t>
            </a:r>
            <a:r>
              <a:rPr lang="vi-VN" sz="5600" b="0" dirty="0">
                <a:solidFill>
                  <a:schemeClr val="bg1"/>
                </a:solidFill>
                <a:effectLst/>
              </a:rPr>
              <a:t> </a:t>
            </a:r>
            <a:r>
              <a:rPr lang="vi-VN" sz="6000" b="0" dirty="0">
                <a:solidFill>
                  <a:schemeClr val="bg1"/>
                </a:solidFill>
                <a:effectLst/>
              </a:rPr>
              <a:t>Từ miền thiên cung ca lên đi, trần đời hiệp chung ca lên đi. Non xanh chập chùng sóng nước mông lung khắp cõi không trung, hãy hát vang mọi nơi.</a:t>
            </a:r>
          </a:p>
        </p:txBody>
      </p:sp>
    </p:spTree>
    <p:extLst>
      <p:ext uri="{BB962C8B-B14F-4D97-AF65-F5344CB8AC3E}">
        <p14:creationId xmlns:p14="http://schemas.microsoft.com/office/powerpoint/2010/main" val="231503272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32575020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i="1" dirty="0" err="1"/>
              <a:t>Đức</a:t>
            </a:r>
            <a:r>
              <a:rPr lang="en-US" sz="3200" i="1" dirty="0"/>
              <a:t> </a:t>
            </a:r>
            <a:r>
              <a:rPr lang="en-US" sz="3200" i="1" dirty="0" err="1"/>
              <a:t>Giê-su</a:t>
            </a:r>
            <a:r>
              <a:rPr lang="en-US" sz="3200" i="1" dirty="0"/>
              <a:t> </a:t>
            </a:r>
            <a:r>
              <a:rPr lang="en-US" sz="3200" i="1" dirty="0" err="1"/>
              <a:t>là</a:t>
            </a:r>
            <a:r>
              <a:rPr lang="en-US" sz="3200" i="1" dirty="0"/>
              <a:t> </a:t>
            </a:r>
            <a:r>
              <a:rPr lang="en-US" sz="3200" i="1" dirty="0" err="1"/>
              <a:t>bánh</a:t>
            </a:r>
            <a:r>
              <a:rPr lang="en-US" sz="3200" i="1" dirty="0"/>
              <a:t> </a:t>
            </a:r>
            <a:r>
              <a:rPr lang="en-US" sz="3200" i="1" dirty="0" err="1"/>
              <a:t>trường</a:t>
            </a:r>
            <a:r>
              <a:rPr lang="en-US" sz="3200" i="1" dirty="0"/>
              <a:t> </a:t>
            </a:r>
            <a:r>
              <a:rPr lang="en-US" sz="3200" i="1" dirty="0" err="1"/>
              <a:t>sinh</a:t>
            </a:r>
            <a:r>
              <a:rPr lang="en-US" sz="3200" i="1" dirty="0"/>
              <a:t>, </a:t>
            </a:r>
            <a:r>
              <a:rPr lang="en-US" sz="3200" i="1" dirty="0" err="1"/>
              <a:t>ai</a:t>
            </a:r>
            <a:r>
              <a:rPr lang="en-US" sz="3200" i="1" dirty="0"/>
              <a:t> </a:t>
            </a:r>
            <a:r>
              <a:rPr lang="en-US" sz="3200" i="1" dirty="0" err="1"/>
              <a:t>đến</a:t>
            </a:r>
            <a:r>
              <a:rPr lang="en-US" sz="3200" i="1" dirty="0"/>
              <a:t> </a:t>
            </a:r>
            <a:r>
              <a:rPr lang="en-US" sz="3200" i="1" dirty="0" err="1"/>
              <a:t>với</a:t>
            </a:r>
            <a:r>
              <a:rPr lang="en-US" sz="3200" i="1" dirty="0"/>
              <a:t> </a:t>
            </a:r>
            <a:r>
              <a:rPr lang="en-US" sz="3200" i="1" dirty="0" err="1"/>
              <a:t>Người</a:t>
            </a:r>
            <a:r>
              <a:rPr lang="en-US" sz="3200" i="1" dirty="0"/>
              <a:t>, </a:t>
            </a:r>
            <a:r>
              <a:rPr lang="en-US" sz="3200" i="1" dirty="0" err="1"/>
              <a:t>không</a:t>
            </a:r>
            <a:r>
              <a:rPr lang="en-US" sz="3200" i="1" dirty="0"/>
              <a:t> </a:t>
            </a:r>
            <a:r>
              <a:rPr lang="en-US" sz="3200" i="1" dirty="0" err="1"/>
              <a:t>hề</a:t>
            </a:r>
            <a:r>
              <a:rPr lang="en-US" sz="3200" i="1" dirty="0"/>
              <a:t> </a:t>
            </a:r>
            <a:r>
              <a:rPr lang="en-US" sz="3200" i="1" dirty="0" err="1"/>
              <a:t>phải</a:t>
            </a:r>
            <a:r>
              <a:rPr lang="en-US" sz="3200" i="1" dirty="0"/>
              <a:t> </a:t>
            </a:r>
            <a:r>
              <a:rPr lang="en-US" sz="3200" i="1" dirty="0" err="1"/>
              <a:t>đói</a:t>
            </a:r>
            <a:r>
              <a:rPr lang="en-US" sz="3200" i="1" dirty="0"/>
              <a:t>, </a:t>
            </a:r>
            <a:r>
              <a:rPr lang="en-US" sz="3200" i="1" dirty="0" err="1"/>
              <a:t>ai</a:t>
            </a:r>
            <a:r>
              <a:rPr lang="en-US" sz="3200" i="1" dirty="0"/>
              <a:t> tin </a:t>
            </a:r>
            <a:r>
              <a:rPr lang="en-US" sz="3200" i="1" dirty="0" err="1"/>
              <a:t>vào</a:t>
            </a:r>
            <a:r>
              <a:rPr lang="en-US" sz="3200" i="1" dirty="0"/>
              <a:t> </a:t>
            </a:r>
            <a:r>
              <a:rPr lang="en-US" sz="3200" i="1" dirty="0" err="1"/>
              <a:t>Người</a:t>
            </a:r>
            <a:r>
              <a:rPr lang="en-US" sz="3200" i="1" dirty="0"/>
              <a:t>, </a:t>
            </a:r>
            <a:r>
              <a:rPr lang="en-US" sz="3200" i="1" dirty="0" err="1"/>
              <a:t>chẳng</a:t>
            </a:r>
            <a:r>
              <a:rPr lang="en-US" sz="3200" i="1" dirty="0"/>
              <a:t> </a:t>
            </a:r>
            <a:r>
              <a:rPr lang="en-US" sz="3200" i="1" dirty="0" err="1"/>
              <a:t>khát</a:t>
            </a:r>
            <a:r>
              <a:rPr lang="en-US" sz="3200" i="1" dirty="0"/>
              <a:t> </a:t>
            </a:r>
            <a:r>
              <a:rPr lang="en-US" sz="3200" i="1" dirty="0" err="1"/>
              <a:t>bao</a:t>
            </a:r>
            <a:r>
              <a:rPr lang="en-US" sz="3200" i="1" dirty="0"/>
              <a:t> </a:t>
            </a:r>
            <a:r>
              <a:rPr lang="en-US" sz="3200" i="1" dirty="0" err="1"/>
              <a:t>giờ</a:t>
            </a:r>
            <a:r>
              <a:rPr lang="en-US" sz="3200" i="1" dirty="0"/>
              <a:t>. </a:t>
            </a:r>
            <a:r>
              <a:rPr lang="en-US" sz="3200" dirty="0" err="1"/>
              <a:t>Với</a:t>
            </a:r>
            <a:r>
              <a:rPr lang="en-US" sz="3200" dirty="0"/>
              <a:t> </a:t>
            </a:r>
            <a:r>
              <a:rPr lang="en-US" sz="3200" dirty="0" err="1"/>
              <a:t>lòng</a:t>
            </a:r>
            <a:r>
              <a:rPr lang="en-US" sz="3200" dirty="0"/>
              <a:t> tin </a:t>
            </a:r>
            <a:r>
              <a:rPr lang="en-US" sz="3200" dirty="0" err="1"/>
              <a:t>tưởng</a:t>
            </a:r>
            <a:r>
              <a:rPr lang="en-US" sz="3200" dirty="0"/>
              <a:t> </a:t>
            </a:r>
            <a:r>
              <a:rPr lang="en-US" sz="3200" dirty="0" err="1"/>
              <a:t>mến</a:t>
            </a:r>
            <a:r>
              <a:rPr lang="en-US" sz="3200" dirty="0"/>
              <a:t> </a:t>
            </a:r>
            <a:r>
              <a:rPr lang="en-US" sz="3200" dirty="0" err="1"/>
              <a:t>yêu</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vi-VN" sz="6600" b="1" i="1" dirty="0">
                <a:solidFill>
                  <a:srgbClr val="FFFF00"/>
                </a:solidFill>
              </a:rPr>
              <a:t>Dâng (2)</a:t>
            </a:r>
            <a:endParaRPr lang="en-US" sz="6600" b="1" i="1" dirty="0">
              <a:solidFill>
                <a:srgbClr val="FFFF00"/>
              </a:solidFill>
            </a:endParaRPr>
          </a:p>
          <a:p>
            <a:pPr algn="ctr"/>
            <a:r>
              <a:rPr lang="vi-VN" sz="4000" b="1" i="1" dirty="0">
                <a:solidFill>
                  <a:schemeClr val="bg1"/>
                </a:solidFill>
              </a:rPr>
              <a:t>Nguyễn Duy </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rPr>
              <a:t>Tk1:</a:t>
            </a:r>
            <a:r>
              <a:rPr lang="en-US" sz="4800" b="0" dirty="0">
                <a:solidFill>
                  <a:schemeClr val="bg1"/>
                </a:solidFill>
                <a:effectLst/>
              </a:rPr>
              <a:t> </a:t>
            </a:r>
            <a:r>
              <a:rPr lang="vi-VN" sz="4800" b="0" dirty="0">
                <a:solidFill>
                  <a:schemeClr val="bg1"/>
                </a:solidFill>
                <a:effectLst/>
              </a:rPr>
              <a:t>Con xin tiến dâng rượu bánh nơi nương đồng. Do bông lúa thơm và nho chín sạch trong. Đôi tay tháng ngày gắng công vun trồng. Của lễ tỏa hương quyện áng mây hồng.</a:t>
            </a:r>
            <a:endParaRPr lang="en-US" sz="48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b="0" dirty="0">
                <a:solidFill>
                  <a:schemeClr val="bg1"/>
                </a:solidFill>
                <a:effectLst/>
              </a:rPr>
              <a:t>Con xin tiến dâng trọn xác thân linh hồn. Con xin tiến dâng hợp với bánh rượu ngon. Xin thương chúc lành lễ dâng chân thành. Rượu Bánh trở nên nguồn sống nhân trần.</a:t>
            </a:r>
            <a:endParaRPr lang="en-US" sz="54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vi-VN" sz="4800" b="0" dirty="0">
                <a:solidFill>
                  <a:schemeClr val="bg1"/>
                </a:solidFill>
                <a:effectLst/>
              </a:rPr>
              <a:t>Con xin dâng Ngài này hiến lễ tinh tuyền. Cùng tiếng ngợi ca một tình khúc dịu êm. Xin Cha thương nhận trọn niềm con yêu mến. Đến muôn đời nguyện thề không dám quên.</a:t>
            </a:r>
            <a:endParaRPr lang="en-US" sz="4800" b="0" dirty="0">
              <a:solidFill>
                <a:schemeClr val="bg1"/>
              </a:solidFill>
              <a:effectLst/>
            </a:endParaRPr>
          </a:p>
        </p:txBody>
      </p:sp>
    </p:spTree>
    <p:extLst>
      <p:ext uri="{BB962C8B-B14F-4D97-AF65-F5344CB8AC3E}">
        <p14:creationId xmlns:p14="http://schemas.microsoft.com/office/powerpoint/2010/main" val="4001469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Tk2:</a:t>
            </a:r>
            <a:r>
              <a:rPr lang="vi-VN" sz="5600" b="0" dirty="0">
                <a:solidFill>
                  <a:schemeClr val="bg1"/>
                </a:solidFill>
                <a:effectLst/>
              </a:rPr>
              <a:t> </a:t>
            </a:r>
            <a:r>
              <a:rPr lang="vi-VN" sz="6000" b="0" dirty="0">
                <a:solidFill>
                  <a:schemeClr val="bg1"/>
                </a:solidFill>
                <a:effectLst/>
              </a:rPr>
              <a:t>Từ trời hừng đông ca lên đi, ngàn vạn kỳ công ca lên đi. Hoa tươi ruộng đồng nắng thắm non sông sóng lúa mênh mông, hãy hát vang mọi nơi.</a:t>
            </a:r>
          </a:p>
        </p:txBody>
      </p:sp>
    </p:spTree>
    <p:extLst>
      <p:ext uri="{BB962C8B-B14F-4D97-AF65-F5344CB8AC3E}">
        <p14:creationId xmlns:p14="http://schemas.microsoft.com/office/powerpoint/2010/main" val="52778940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vi-VN" sz="7200" dirty="0">
                <a:solidFill>
                  <a:srgbClr val="FFFF00"/>
                </a:solidFill>
              </a:rPr>
              <a:t>Bánh Trường Sinh </a:t>
            </a:r>
            <a:br>
              <a:rPr lang="en-US" sz="6600" b="0" dirty="0">
                <a:solidFill>
                  <a:srgbClr val="FFFF00"/>
                </a:solidFill>
                <a:effectLst/>
              </a:rPr>
            </a:br>
            <a:r>
              <a:rPr lang="vi-VN" sz="5400" i="1" dirty="0">
                <a:solidFill>
                  <a:schemeClr val="bg1"/>
                </a:solidFill>
              </a:rPr>
              <a:t>Lm. Bùi Ninh</a:t>
            </a:r>
            <a:endParaRPr lang="en-US" sz="54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a:t>
            </a:r>
            <a:endParaRPr lang="en-US" sz="4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Nơi hoang địa kia khi chiều buông xuống dần, Chúa chạnh lòng thương dân từ muôn phương đói ăn. Chúa ban ơn lạ nuôi đoàn dân no bánh cá, khiến dân kinh ngạc xưa rầy chưa ai từng thấy.</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a:t>
            </a:r>
            <a:endParaRPr lang="en-US" sz="4000" b="0" dirty="0">
              <a:solidFill>
                <a:schemeClr val="bg1"/>
              </a:solidFill>
              <a:effectLst/>
            </a:endParaRPr>
          </a:p>
        </p:txBody>
      </p:sp>
    </p:spTree>
    <p:extLst>
      <p:ext uri="{BB962C8B-B14F-4D97-AF65-F5344CB8AC3E}">
        <p14:creationId xmlns:p14="http://schemas.microsoft.com/office/powerpoint/2010/main" val="4057399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“Anh em tìm Ta không phải do thấy dấu lạ, nhưng vì được ăn dư đầy của nuôn xác thân. Gắng công lao động không vì của ăn hư hát, hãy lo làm việc nhưng vì thần lương trường sinh”.</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a:t>
            </a:r>
            <a:endParaRPr lang="en-US" sz="4000" b="0" dirty="0">
              <a:solidFill>
                <a:schemeClr val="bg1"/>
              </a:solidFill>
              <a:effectLst/>
            </a:endParaRPr>
          </a:p>
        </p:txBody>
      </p:sp>
    </p:spTree>
    <p:extLst>
      <p:ext uri="{BB962C8B-B14F-4D97-AF65-F5344CB8AC3E}">
        <p14:creationId xmlns:p14="http://schemas.microsoft.com/office/powerpoint/2010/main" val="3123636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FF00"/>
                </a:solidFill>
                <a:effectLst/>
              </a:rPr>
              <a:t>Tk3</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“Trong sa mạc xưa muôn người ăn bánh bởi trời, không phải Mô-sê ban mời dân ăn bánh no. Chính Cha cho họ mưa bột Man-na xưa đó, bánh Cha an bài đem lại cho dân sự sống”.</a:t>
            </a:r>
            <a:endParaRPr lang="en-US" sz="4800" b="0" dirty="0">
              <a:solidFill>
                <a:schemeClr val="bg1"/>
              </a:solidFill>
              <a:effectLst/>
            </a:endParaRPr>
          </a:p>
        </p:txBody>
      </p:sp>
    </p:spTree>
    <p:extLst>
      <p:ext uri="{BB962C8B-B14F-4D97-AF65-F5344CB8AC3E}">
        <p14:creationId xmlns:p14="http://schemas.microsoft.com/office/powerpoint/2010/main" val="39558908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a:t>
            </a:r>
            <a:endParaRPr lang="en-US" sz="4000" b="0" dirty="0">
              <a:solidFill>
                <a:schemeClr val="bg1"/>
              </a:solidFill>
              <a:effectLst/>
            </a:endParaRPr>
          </a:p>
        </p:txBody>
      </p:sp>
    </p:spTree>
    <p:extLst>
      <p:ext uri="{BB962C8B-B14F-4D97-AF65-F5344CB8AC3E}">
        <p14:creationId xmlns:p14="http://schemas.microsoft.com/office/powerpoint/2010/main" val="3107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rPr>
              <a:t>Đk:</a:t>
            </a:r>
            <a:r>
              <a:rPr lang="vi-VN" sz="6000" b="0" dirty="0">
                <a:solidFill>
                  <a:schemeClr val="bg1"/>
                </a:solidFill>
                <a:effectLs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365009174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vi-VN" sz="4800" b="0" u="sng" dirty="0">
                <a:solidFill>
                  <a:srgbClr val="FFFF00"/>
                </a:solidFill>
                <a:effectLst/>
              </a:rPr>
              <a:t>Tk4</a:t>
            </a:r>
            <a:r>
              <a:rPr lang="en-US" sz="4800" b="0" u="sng" dirty="0">
                <a:solidFill>
                  <a:srgbClr val="FFFF00"/>
                </a:solidFill>
                <a:effectLst/>
              </a:rPr>
              <a:t>:</a:t>
            </a:r>
            <a:r>
              <a:rPr lang="en-US" sz="4800" b="0" dirty="0">
                <a:solidFill>
                  <a:schemeClr val="bg1"/>
                </a:solidFill>
                <a:effectLst/>
              </a:rPr>
              <a:t> </a:t>
            </a:r>
            <a:r>
              <a:rPr lang="vi-VN" sz="4800" dirty="0">
                <a:solidFill>
                  <a:schemeClr val="bg1"/>
                </a:solidFill>
              </a:rPr>
              <a:t>“Không ai gặp Ta hay là đi theo bước đường, không nhờ lòng thương ân tình Cha Ta kéo lôi. Chính Cha nguồn cội sai truyền cho Ta cứu rỗi, những ai nghe lời sống lại khi quang lâm tới”.</a:t>
            </a:r>
            <a:endParaRPr lang="en-US" sz="4800" b="0" dirty="0">
              <a:solidFill>
                <a:schemeClr val="bg1"/>
              </a:solidFill>
              <a:effectLst/>
            </a:endParaRPr>
          </a:p>
        </p:txBody>
      </p:sp>
    </p:spTree>
    <p:extLst>
      <p:ext uri="{BB962C8B-B14F-4D97-AF65-F5344CB8AC3E}">
        <p14:creationId xmlns:p14="http://schemas.microsoft.com/office/powerpoint/2010/main" val="39086369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FF00"/>
                </a:solidFill>
                <a:effectLst/>
              </a:rPr>
              <a:t>Đk</a:t>
            </a:r>
            <a:r>
              <a:rPr lang="en-US" sz="4000" b="0" u="sng" dirty="0">
                <a:solidFill>
                  <a:srgbClr val="FFFF00"/>
                </a:solidFill>
                <a:effectLst/>
              </a:rPr>
              <a:t>:</a:t>
            </a:r>
            <a:r>
              <a:rPr lang="en-US" sz="4000" b="0" dirty="0">
                <a:solidFill>
                  <a:schemeClr val="bg1"/>
                </a:solidFill>
                <a:effectLst/>
              </a:rPr>
              <a:t> </a:t>
            </a:r>
            <a:r>
              <a:rPr lang="vi-VN" sz="4000" dirty="0">
                <a:solidFill>
                  <a:schemeClr val="bg1"/>
                </a:solidFill>
              </a:rPr>
              <a:t>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a:t>
            </a:r>
            <a:endParaRPr lang="en-US" sz="4000" b="0" dirty="0">
              <a:solidFill>
                <a:schemeClr val="bg1"/>
              </a:solidFill>
              <a:effectLst/>
            </a:endParaRPr>
          </a:p>
        </p:txBody>
      </p:sp>
    </p:spTree>
    <p:extLst>
      <p:ext uri="{BB962C8B-B14F-4D97-AF65-F5344CB8AC3E}">
        <p14:creationId xmlns:p14="http://schemas.microsoft.com/office/powerpoint/2010/main" val="15466764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57150"/>
            <a:ext cx="5715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vi-VN" sz="6600" b="0" dirty="0">
                <a:solidFill>
                  <a:srgbClr val="FFFF00"/>
                </a:solidFill>
                <a:effectLst/>
              </a:rPr>
              <a:t>Tựa Nương Bên Mẹ</a:t>
            </a:r>
            <a:r>
              <a:rPr lang="en-US" sz="6600" b="0" dirty="0">
                <a:solidFill>
                  <a:srgbClr val="FFFF00"/>
                </a:solidFill>
                <a:effectLst/>
              </a:rPr>
              <a:t> </a:t>
            </a:r>
            <a:br>
              <a:rPr lang="en-US" sz="5400" b="0" dirty="0">
                <a:solidFill>
                  <a:srgbClr val="FFFF00"/>
                </a:solidFill>
                <a:effectLst/>
              </a:rPr>
            </a:br>
            <a:endParaRPr lang="en-US" sz="6000" b="0" i="1" dirty="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 y="0"/>
            <a:ext cx="3429726" cy="5143500"/>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Tk1:</a:t>
            </a:r>
            <a:r>
              <a:rPr lang="en-US" sz="4200" b="0" dirty="0">
                <a:solidFill>
                  <a:schemeClr val="bg1"/>
                </a:solidFill>
                <a:effectLst/>
              </a:rPr>
              <a:t> </a:t>
            </a:r>
            <a:r>
              <a:rPr lang="vi-VN" sz="4200" dirty="0">
                <a:solidFill>
                  <a:schemeClr val="bg1"/>
                </a:solidFill>
              </a:rPr>
              <a:t>Mẹ ơi khi sương chiều rơi con tìm về nương bóng bên ngai Mẹ. Vòng tay bao dung chở che, Mẹ dịu dàng nghe lời con kêu khấn. Tình thương bao la biển khơi, ban cho đời hồng ân Chúa tràn lan. Lời kinh trong sương chiều rơi tỏa lan mẹ bay mãi vào thiên thu.</a:t>
            </a:r>
            <a:endParaRPr lang="vi-VN" sz="42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Ôi Maria con dâng lên Mẹ dịu hiền. Tâm tư đơn sơ tạ ơn ân tình tha thiết. Dù đời nhọc nhàn bao khó khăn nguy nan. Quyết chí theo Mẹ con hát lời xin vâng.</a:t>
            </a:r>
            <a:endParaRPr lang="en-US" sz="54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TotalTime>
  <Words>1828</Words>
  <Application>Microsoft Office PowerPoint</Application>
  <PresentationFormat>On-screen Show (16:9)</PresentationFormat>
  <Paragraphs>80</Paragraphs>
  <Slides>67</Slides>
  <Notes>0</Notes>
  <HiddenSlides>0</HiddenSlides>
  <MMClips>0</MMClips>
  <ScaleCrop>false</ScaleCrop>
  <HeadingPairs>
    <vt:vector size="6" baseType="variant">
      <vt:variant>
        <vt:lpstr>Fonts Used</vt:lpstr>
      </vt:variant>
      <vt:variant>
        <vt:i4>2</vt:i4>
      </vt:variant>
      <vt:variant>
        <vt:lpstr>Theme</vt:lpstr>
      </vt:variant>
      <vt:variant>
        <vt:i4>10</vt:i4>
      </vt:variant>
      <vt:variant>
        <vt:lpstr>Slide Titles</vt:lpstr>
      </vt:variant>
      <vt:variant>
        <vt:i4>67</vt:i4>
      </vt:variant>
    </vt:vector>
  </HeadingPairs>
  <TitlesOfParts>
    <vt:vector size="79" baseType="lpstr">
      <vt:lpstr>Arial</vt:lpstr>
      <vt:lpstr>UTM American Sans</vt:lpstr>
      <vt:lpstr>Office Theme</vt:lpstr>
      <vt:lpstr>36_Default Design</vt:lpstr>
      <vt:lpstr>10_Office Theme</vt:lpstr>
      <vt:lpstr>37_Default Design</vt:lpstr>
      <vt:lpstr>4_Office Theme</vt:lpstr>
      <vt:lpstr>6_Office Theme</vt:lpstr>
      <vt:lpstr>7_Office Theme</vt:lpstr>
      <vt:lpstr>2_Office Theme</vt:lpstr>
      <vt:lpstr>3_Office Theme</vt:lpstr>
      <vt:lpstr>8_Office Theme</vt:lpstr>
      <vt:lpstr>PowerPoint Presentation</vt:lpstr>
      <vt:lpstr> Ca Nhập Lễ Ca Lên Đi 10 Lm.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tiến dâng rượu bánh nơi nương đồng. Do bông lúa thơm và nho chín sạch trong. Đôi tay tháng ngày gắng công vun trồng. Của lễ tỏa hương quyện áng mây hồng.</vt:lpstr>
      <vt:lpstr>Đk: Con xin dâng Ngài này hiến lễ tinh tuyền. Cùng tiếng ngợi ca một tình khúc dịu êm. Xin Cha thương nhận trọn niềm con yêu mến. Đến muôn đời nguyện thề không dám quên.</vt:lpstr>
      <vt:lpstr>Tk2: Con xin tiến dâng trọn xác thân linh hồn. Con xin tiến dâng hợp với bánh rượu ngon. Xin thương chúc lành lễ dâng chân thành. Rượu Bánh trở nên nguồn sống nhân trần.</vt:lpstr>
      <vt:lpstr>Đk: Con xin dâng Ngài này hiến lễ tinh tuyền. Cùng tiếng ngợi ca một tình khúc dịu êm. Xin Cha thương nhận trọn niềm con yêu mến. Đến muôn đời nguyện thề không dám quên.</vt:lpstr>
      <vt:lpstr>PowerPoint Presentation</vt:lpstr>
      <vt:lpstr>PowerPoint Presentation</vt:lpstr>
      <vt:lpstr>PowerPoint Presentation</vt:lpstr>
      <vt:lpstr>Ca Nguyện Hiệp Lễ Bánh Trường Sinh  Lm. Bùi Ninh</vt:lpstr>
      <vt:lpstr>Đk: 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vt:lpstr>
      <vt:lpstr>Tk1: Nơi hoang địa kia khi chiều buông xuống dần, Chúa chạnh lòng thương dân từ muôn phương đói ăn. Chúa ban ơn lạ nuôi đoàn dân no bánh cá, khiến dân kinh ngạc xưa rầy chưa ai từng thấy.</vt:lpstr>
      <vt:lpstr>Đk: 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vt:lpstr>
      <vt:lpstr>Tk2: “Anh em tìm Ta không phải do thấy dấu lạ, nhưng vì được ăn dư đầy của nuôn xác thân. Gắng công lao động không vì của ăn hư hát, hãy lo làm việc nhưng vì thần lương trường sinh”.</vt:lpstr>
      <vt:lpstr>Đk: 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vt:lpstr>
      <vt:lpstr>Tk3: “Trong sa mạc xưa muôn người ăn bánh bởi trời, không phải Mô-sê ban mời dân ăn bánh no. Chính Cha cho họ mưa bột Man-na xưa đó, bánh Cha an bài đem lại cho dân sự sống”.</vt:lpstr>
      <vt:lpstr>Đk: 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vt:lpstr>
      <vt:lpstr>Tk4: “Không ai gặp Ta hay là đi theo bước đường, không nhờ lòng thương ân tình Cha Ta kéo lôi. Chính Cha nguồn cội sai truyền cho Ta cứu rỗi, những ai nghe lời sống lại khi quang lâm tới”.</vt:lpstr>
      <vt:lpstr>Đk: Trên dặm đường xa (trên dặm đường xa) hãy đến bên Ta là bánh trường sinh. Ai đến với Ta không bao giờ phải đói (không đói bao giờ). Trên hành trình xa (trên hành trình xa), hãy đến bên Ta là nước trường sinh. Ai tin vào Ta không hề khát bao giờ (không khát bao giờ).</vt:lpstr>
      <vt:lpstr>PowerPoint Presentation</vt:lpstr>
      <vt:lpstr>PowerPoint Presentation</vt:lpstr>
      <vt:lpstr>Ca Kết Lễ Tựa Nương Bên Mẹ  </vt:lpstr>
      <vt:lpstr>Tk1: Mẹ ơi khi sương chiều rơi con tìm về nương bóng bên ngai Mẹ. Vòng tay bao dung chở che, Mẹ dịu dàng nghe lời con kêu khấn. Tình thương bao la biển khơi, ban cho đời hồng ân Chúa tràn lan. Lời kinh trong sương chiều rơi tỏa lan mẹ bay mãi vào thiên thu.</vt:lpstr>
      <vt:lpstr>Đk: Ôi Maria con dâng lên Mẹ dịu hiền. Tâm tư đơn sơ tạ ơn ân tình tha thiết. Dù đời nhọc nhàn bao khó khăn nguy nan. Quyết chí theo Mẹ con hát lời xin vâng.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80</cp:revision>
  <dcterms:created xsi:type="dcterms:W3CDTF">2023-05-21T07:25:42Z</dcterms:created>
  <dcterms:modified xsi:type="dcterms:W3CDTF">2024-08-01T22:44:09Z</dcterms:modified>
</cp:coreProperties>
</file>