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036" r:id="rId9"/>
    <p:sldMasterId id="2147484048" r:id="rId10"/>
    <p:sldMasterId id="2147484060" r:id="rId11"/>
    <p:sldMasterId id="2147484072" r:id="rId12"/>
  </p:sldMasterIdLst>
  <p:sldIdLst>
    <p:sldId id="689" r:id="rId13"/>
    <p:sldId id="507" r:id="rId14"/>
    <p:sldId id="376" r:id="rId15"/>
    <p:sldId id="669" r:id="rId16"/>
    <p:sldId id="670" r:id="rId17"/>
    <p:sldId id="671" r:id="rId18"/>
    <p:sldId id="553" r:id="rId19"/>
    <p:sldId id="443" r:id="rId20"/>
    <p:sldId id="585" r:id="rId21"/>
    <p:sldId id="617" r:id="rId22"/>
    <p:sldId id="672" r:id="rId23"/>
    <p:sldId id="384" r:id="rId24"/>
    <p:sldId id="385" r:id="rId25"/>
    <p:sldId id="386" r:id="rId26"/>
    <p:sldId id="387" r:id="rId27"/>
    <p:sldId id="388" r:id="rId28"/>
    <p:sldId id="389" r:id="rId29"/>
    <p:sldId id="390" r:id="rId30"/>
    <p:sldId id="391" r:id="rId31"/>
    <p:sldId id="673" r:id="rId32"/>
    <p:sldId id="392" r:id="rId33"/>
    <p:sldId id="393" r:id="rId34"/>
    <p:sldId id="394" r:id="rId35"/>
    <p:sldId id="395" r:id="rId36"/>
    <p:sldId id="396" r:id="rId37"/>
    <p:sldId id="397" r:id="rId38"/>
    <p:sldId id="398" r:id="rId39"/>
    <p:sldId id="399" r:id="rId40"/>
    <p:sldId id="647" r:id="rId41"/>
    <p:sldId id="649" r:id="rId42"/>
    <p:sldId id="657" r:id="rId43"/>
    <p:sldId id="658" r:id="rId44"/>
    <p:sldId id="659" r:id="rId45"/>
    <p:sldId id="660" r:id="rId46"/>
    <p:sldId id="661" r:id="rId47"/>
    <p:sldId id="662" r:id="rId48"/>
    <p:sldId id="663" r:id="rId49"/>
    <p:sldId id="664" r:id="rId50"/>
    <p:sldId id="665" r:id="rId51"/>
    <p:sldId id="666" r:id="rId52"/>
    <p:sldId id="653" r:id="rId53"/>
    <p:sldId id="668" r:id="rId54"/>
    <p:sldId id="648" r:id="rId55"/>
    <p:sldId id="549" r:id="rId56"/>
    <p:sldId id="400" r:id="rId57"/>
    <p:sldId id="401" r:id="rId58"/>
    <p:sldId id="402" r:id="rId59"/>
    <p:sldId id="403" r:id="rId60"/>
    <p:sldId id="404" r:id="rId61"/>
    <p:sldId id="405" r:id="rId62"/>
    <p:sldId id="406" r:id="rId63"/>
    <p:sldId id="407" r:id="rId64"/>
    <p:sldId id="408" r:id="rId65"/>
    <p:sldId id="409" r:id="rId66"/>
    <p:sldId id="410" r:id="rId67"/>
    <p:sldId id="411" r:id="rId68"/>
    <p:sldId id="412" r:id="rId69"/>
    <p:sldId id="550" r:id="rId70"/>
    <p:sldId id="558" r:id="rId71"/>
    <p:sldId id="559" r:id="rId72"/>
    <p:sldId id="561" r:id="rId73"/>
    <p:sldId id="630" r:id="rId74"/>
    <p:sldId id="614" r:id="rId75"/>
    <p:sldId id="631" r:id="rId76"/>
    <p:sldId id="276" r:id="rId77"/>
    <p:sldId id="650" r:id="rId78"/>
    <p:sldId id="277" r:id="rId79"/>
    <p:sldId id="279" r:id="rId80"/>
    <p:sldId id="278" r:id="rId81"/>
    <p:sldId id="684" r:id="rId82"/>
    <p:sldId id="290" r:id="rId83"/>
    <p:sldId id="685" r:id="rId84"/>
    <p:sldId id="292" r:id="rId85"/>
    <p:sldId id="651" r:id="rId86"/>
    <p:sldId id="293" r:id="rId87"/>
    <p:sldId id="563" r:id="rId88"/>
    <p:sldId id="564" r:id="rId89"/>
    <p:sldId id="686" r:id="rId90"/>
    <p:sldId id="680" r:id="rId91"/>
    <p:sldId id="687" r:id="rId92"/>
    <p:sldId id="681" r:id="rId93"/>
    <p:sldId id="688" r:id="rId94"/>
    <p:sldId id="674" r:id="rId9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181" y="557"/>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5958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03844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6528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2449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0650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170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27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0769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3422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5035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031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413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3415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38987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7939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3249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3596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8939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805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094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561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0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7932580"/>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8/15/2024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959126"/>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0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latin typeface="+mj-lt"/>
              </a:rPr>
              <a:t>CHÚA NHẬT XX THƯỜNG NIÊN </a:t>
            </a:r>
            <a:br>
              <a:rPr lang="en-US" sz="5400" b="0" dirty="0">
                <a:solidFill>
                  <a:srgbClr val="FFFF00"/>
                </a:solidFill>
                <a:effectLst/>
                <a:latin typeface="+mj-lt"/>
              </a:rPr>
            </a:br>
            <a:r>
              <a:rPr lang="en-US" sz="5400" b="0" dirty="0">
                <a:solidFill>
                  <a:srgbClr val="FFFF00"/>
                </a:solidFill>
                <a:effectLst/>
                <a:latin typeface="+mj-lt"/>
              </a:rPr>
              <a:t>NĂM B</a:t>
            </a:r>
          </a:p>
        </p:txBody>
      </p:sp>
      <p:pic>
        <p:nvPicPr>
          <p:cNvPr id="3" name="Picture 2">
            <a:extLst>
              <a:ext uri="{FF2B5EF4-FFF2-40B4-BE49-F238E27FC236}">
                <a16:creationId xmlns:a16="http://schemas.microsoft.com/office/drawing/2014/main" id="{9BEF2551-8960-588F-0C68-DFFFB6AF9BE8}"/>
              </a:ext>
            </a:extLst>
          </p:cNvPr>
          <p:cNvPicPr>
            <a:picLocks noChangeAspect="1"/>
          </p:cNvPicPr>
          <p:nvPr/>
        </p:nvPicPr>
        <p:blipFill>
          <a:blip r:embed="rId2"/>
          <a:stretch>
            <a:fillRect/>
          </a:stretch>
        </p:blipFill>
        <p:spPr>
          <a:xfrm>
            <a:off x="1981200" y="209550"/>
            <a:ext cx="5560034" cy="1292464"/>
          </a:xfrm>
          <a:prstGeom prst="rect">
            <a:avLst/>
          </a:prstGeom>
        </p:spPr>
      </p:pic>
    </p:spTree>
    <p:extLst>
      <p:ext uri="{BB962C8B-B14F-4D97-AF65-F5344CB8AC3E}">
        <p14:creationId xmlns:p14="http://schemas.microsoft.com/office/powerpoint/2010/main" val="3213561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Con sẽ bước lên bàn thờ, vì chính Chúa làm tuổi xuân ca khúc hân hoan. Con sẽ </a:t>
            </a:r>
            <a:r>
              <a:rPr lang="en-US" sz="6000" b="0" dirty="0">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337661347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Picture 2">
            <a:extLst>
              <a:ext uri="{FF2B5EF4-FFF2-40B4-BE49-F238E27FC236}">
                <a16:creationId xmlns:a16="http://schemas.microsoft.com/office/drawing/2014/main" id="{7FED6D5A-95F3-12F2-03F7-109C8311FB03}"/>
              </a:ext>
            </a:extLst>
          </p:cNvPr>
          <p:cNvPicPr>
            <a:picLocks noChangeAspect="1"/>
          </p:cNvPicPr>
          <p:nvPr/>
        </p:nvPicPr>
        <p:blipFill>
          <a:blip r:embed="rId3"/>
          <a:stretch>
            <a:fillRect/>
          </a:stretch>
        </p:blipFill>
        <p:spPr>
          <a:xfrm>
            <a:off x="381000" y="4399548"/>
            <a:ext cx="3200400" cy="743952"/>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 y="0"/>
            <a:ext cx="914312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a:extLst>
              <a:ext uri="{FF2B5EF4-FFF2-40B4-BE49-F238E27FC236}">
                <a16:creationId xmlns:a16="http://schemas.microsoft.com/office/drawing/2014/main" id="{19467340-1C00-4767-EBEB-354C51B08EC6}"/>
              </a:ext>
            </a:extLst>
          </p:cNvPr>
          <p:cNvPicPr>
            <a:picLocks noChangeAspect="1"/>
          </p:cNvPicPr>
          <p:nvPr/>
        </p:nvPicPr>
        <p:blipFill>
          <a:blip r:embed="rId2"/>
          <a:stretch>
            <a:fillRect/>
          </a:stretch>
        </p:blipFill>
        <p:spPr>
          <a:xfrm>
            <a:off x="1791983" y="285750"/>
            <a:ext cx="5560034" cy="1292464"/>
          </a:xfrm>
          <a:prstGeom prst="rect">
            <a:avLst/>
          </a:prstGeom>
        </p:spPr>
      </p:pic>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85750"/>
            <a:ext cx="8991600" cy="1384995"/>
          </a:xfrm>
          <a:prstGeom prst="rect">
            <a:avLst/>
          </a:prstGeom>
          <a:noFill/>
        </p:spPr>
        <p:txBody>
          <a:bodyPr wrap="square" rtlCol="0">
            <a:spAutoFit/>
          </a:bodyPr>
          <a:lstStyle/>
          <a:p>
            <a:r>
              <a:rPr lang="vi-VN" sz="2800" b="1" u="sng" dirty="0">
                <a:ln w="1905"/>
                <a:solidFill>
                  <a:srgbClr val="A50021"/>
                </a:solidFill>
                <a:effectLst>
                  <a:innerShdw blurRad="69850" dist="43180" dir="5400000">
                    <a:srgbClr val="000000">
                      <a:alpha val="65000"/>
                    </a:srgbClr>
                  </a:innerShdw>
                </a:effectLst>
              </a:rPr>
              <a:t>Bài đọc 1</a:t>
            </a:r>
          </a:p>
          <a:p>
            <a:r>
              <a:rPr lang="vi-VN" sz="2800" b="1" i="1" dirty="0">
                <a:ln w="1905"/>
                <a:solidFill>
                  <a:srgbClr val="A50021"/>
                </a:solidFill>
                <a:effectLst>
                  <a:innerShdw blurRad="69850" dist="43180" dir="5400000">
                    <a:srgbClr val="000000">
                      <a:alpha val="65000"/>
                    </a:srgbClr>
                  </a:innerShdw>
                </a:effectLst>
              </a:rPr>
              <a:t>Hãy đến mà ăn bánh của ta, và uống rượu do ta pha chế !</a:t>
            </a:r>
          </a:p>
          <a:p>
            <a:r>
              <a:rPr lang="vi-VN" sz="2800" b="1" dirty="0">
                <a:ln w="1905"/>
                <a:solidFill>
                  <a:srgbClr val="A50021"/>
                </a:solidFill>
                <a:effectLst>
                  <a:innerShdw blurRad="69850" dist="43180" dir="5400000">
                    <a:srgbClr val="000000">
                      <a:alpha val="65000"/>
                    </a:srgbClr>
                  </a:innerShdw>
                </a:effectLst>
              </a:rPr>
              <a:t>Bài trích sách Châm ngôn.</a:t>
            </a:r>
          </a:p>
        </p:txBody>
      </p:sp>
    </p:spTree>
    <p:extLst>
      <p:ext uri="{BB962C8B-B14F-4D97-AF65-F5344CB8AC3E}">
        <p14:creationId xmlns:p14="http://schemas.microsoft.com/office/powerpoint/2010/main" val="3450100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943349"/>
          </a:xfrm>
        </p:spPr>
        <p:txBody>
          <a:bodyPr/>
          <a:lstStyle/>
          <a:p>
            <a:r>
              <a:rPr lang="en-US" dirty="0">
                <a:solidFill>
                  <a:srgbClr val="FFFF00"/>
                </a:solidFill>
              </a:rPr>
              <a:t>THÁNH VỊNH 33</a:t>
            </a:r>
            <a:br>
              <a:rPr lang="en-US" dirty="0">
                <a:solidFill>
                  <a:srgbClr val="FFFF00"/>
                </a:solidFill>
              </a:rPr>
            </a:br>
            <a:r>
              <a:rPr lang="en-US" dirty="0">
                <a:solidFill>
                  <a:srgbClr val="FFFF00"/>
                </a:solidFill>
              </a:rPr>
              <a:t>CHÚA NHẬT XX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a:solidFill>
                  <a:schemeClr val="bg1"/>
                </a:solidFill>
              </a:rPr>
              <a:t>Lm. Kim Long</a:t>
            </a:r>
            <a:br>
              <a:rPr lang="en-US" i="1" dirty="0">
                <a:solidFill>
                  <a:schemeClr val="bg1"/>
                </a:solidFill>
              </a:rPr>
            </a:br>
            <a:r>
              <a:rPr lang="en-US" i="1" dirty="0">
                <a:solidFill>
                  <a:schemeClr val="bg1"/>
                </a:solidFill>
              </a:rPr>
              <a:t>04 </a:t>
            </a:r>
            <a:r>
              <a:rPr lang="en-US" i="1" dirty="0" err="1">
                <a:solidFill>
                  <a:schemeClr val="bg1"/>
                </a:solidFill>
              </a:rPr>
              <a:t>câu</a:t>
            </a:r>
            <a:endParaRPr lang="en-US" i="1" dirty="0">
              <a:solidFill>
                <a:schemeClr val="bg1"/>
              </a:solidFill>
            </a:endParaRPr>
          </a:p>
        </p:txBody>
      </p:sp>
      <p:pic>
        <p:nvPicPr>
          <p:cNvPr id="3" name="Picture 2">
            <a:extLst>
              <a:ext uri="{FF2B5EF4-FFF2-40B4-BE49-F238E27FC236}">
                <a16:creationId xmlns:a16="http://schemas.microsoft.com/office/drawing/2014/main" id="{198F4060-D9EF-17DD-9267-9F42C2A9CDB2}"/>
              </a:ext>
            </a:extLst>
          </p:cNvPr>
          <p:cNvPicPr>
            <a:picLocks noChangeAspect="1"/>
          </p:cNvPicPr>
          <p:nvPr/>
        </p:nvPicPr>
        <p:blipFill>
          <a:blip r:embed="rId3"/>
          <a:stretch>
            <a:fillRect/>
          </a:stretch>
        </p:blipFill>
        <p:spPr>
          <a:xfrm>
            <a:off x="1905000" y="3638550"/>
            <a:ext cx="5560034" cy="1292464"/>
          </a:xfrm>
          <a:prstGeom prst="rect">
            <a:avLst/>
          </a:prstGeom>
        </p:spPr>
      </p:pic>
    </p:spTree>
    <p:extLst>
      <p:ext uri="{BB962C8B-B14F-4D97-AF65-F5344CB8AC3E}">
        <p14:creationId xmlns:p14="http://schemas.microsoft.com/office/powerpoint/2010/main" val="287623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704284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Tk1:</a:t>
            </a:r>
            <a:r>
              <a:rPr lang="en-US" sz="5400">
                <a:solidFill>
                  <a:schemeClr val="bg1"/>
                </a:solidFill>
              </a:rPr>
              <a:t> </a:t>
            </a:r>
            <a:r>
              <a:rPr lang="vi-VN" sz="5400">
                <a:solidFill>
                  <a:schemeClr val="bg1"/>
                </a:solidFill>
              </a:rPr>
              <a:t>Tôi luôn luôn ca tụng Chúa, câu hát mừng Ngài chẳng ngớt trên môi. Chúa đã làm tôi hãnh diện, xin các bạn nghèo nghe nói mà vui lên.</a:t>
            </a:r>
            <a:endParaRPr lang="en-US" sz="5400">
              <a:solidFill>
                <a:schemeClr val="bg1"/>
              </a:solidFill>
            </a:endParaRPr>
          </a:p>
        </p:txBody>
      </p:sp>
    </p:spTree>
    <p:extLst>
      <p:ext uri="{BB962C8B-B14F-4D97-AF65-F5344CB8AC3E}">
        <p14:creationId xmlns:p14="http://schemas.microsoft.com/office/powerpoint/2010/main" val="1779612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4195169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Tk2:</a:t>
            </a:r>
            <a:r>
              <a:rPr lang="en-US" sz="5400">
                <a:solidFill>
                  <a:schemeClr val="bg1"/>
                </a:solidFill>
              </a:rPr>
              <a:t> </a:t>
            </a:r>
            <a:r>
              <a:rPr lang="vi-VN" sz="5400">
                <a:solidFill>
                  <a:schemeClr val="bg1"/>
                </a:solidFill>
              </a:rPr>
              <a:t>Dân riêng ơi, tôn sợ Chúa, ai kính sợ Ngài chẳng thiếu thốn chi. Phú quý rầy nên khó nghèo, Ai kiếm trông Ngài không thiếu hụt khi nao.</a:t>
            </a:r>
            <a:endParaRPr lang="en-US" sz="5400">
              <a:solidFill>
                <a:schemeClr val="bg1"/>
              </a:solidFill>
            </a:endParaRPr>
          </a:p>
        </p:txBody>
      </p:sp>
    </p:spTree>
    <p:extLst>
      <p:ext uri="{BB962C8B-B14F-4D97-AF65-F5344CB8AC3E}">
        <p14:creationId xmlns:p14="http://schemas.microsoft.com/office/powerpoint/2010/main" val="3636909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314433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Tk3:</a:t>
            </a:r>
            <a:r>
              <a:rPr lang="en-US" sz="5400">
                <a:solidFill>
                  <a:schemeClr val="bg1"/>
                </a:solidFill>
              </a:rPr>
              <a:t> </a:t>
            </a:r>
            <a:r>
              <a:rPr lang="vi-VN" sz="5400">
                <a:solidFill>
                  <a:schemeClr val="bg1"/>
                </a:solidFill>
              </a:rPr>
              <a:t>Con ơi nghe ta dậy dỗ cho biết đường mà thờ kính Chúa luôn. Hỡi những người mong sống còn, mong hưởng những ngày vinh phúc và an khang.</a:t>
            </a:r>
            <a:endParaRPr lang="en-US" sz="5400">
              <a:solidFill>
                <a:schemeClr val="bg1"/>
              </a:solidFill>
            </a:endParaRPr>
          </a:p>
        </p:txBody>
      </p:sp>
    </p:spTree>
    <p:extLst>
      <p:ext uri="{BB962C8B-B14F-4D97-AF65-F5344CB8AC3E}">
        <p14:creationId xmlns:p14="http://schemas.microsoft.com/office/powerpoint/2010/main" val="3275625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746136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FFFF00"/>
                </a:solidFill>
              </a:rPr>
              <a:t>Tk4:</a:t>
            </a:r>
            <a:r>
              <a:rPr lang="en-US" sz="5400">
                <a:solidFill>
                  <a:schemeClr val="bg1"/>
                </a:solidFill>
              </a:rPr>
              <a:t> </a:t>
            </a:r>
            <a:r>
              <a:rPr lang="vi-VN" sz="5400">
                <a:solidFill>
                  <a:schemeClr val="bg1"/>
                </a:solidFill>
              </a:rPr>
              <a:t>Ta luôn trông coi miệng lưỡi không nói lời nào gian ác điêu ngoa. Sống tốt lành, xa ác tà, Ăn ở thuận hoà, trông kiếm bình an luôn.</a:t>
            </a:r>
            <a:endParaRPr lang="en-US" sz="5400">
              <a:solidFill>
                <a:schemeClr val="bg1"/>
              </a:solidFill>
            </a:endParaRPr>
          </a:p>
        </p:txBody>
      </p:sp>
    </p:spTree>
    <p:extLst>
      <p:ext uri="{BB962C8B-B14F-4D97-AF65-F5344CB8AC3E}">
        <p14:creationId xmlns:p14="http://schemas.microsoft.com/office/powerpoint/2010/main" val="1286505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34281776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Hãy nếm thử mà coi cho biết Chúa thiện hảo dường bao.</a:t>
            </a:r>
            <a:endParaRPr lang="en-US" sz="7200">
              <a:solidFill>
                <a:schemeClr val="bg1"/>
              </a:solidFill>
            </a:endParaRPr>
          </a:p>
        </p:txBody>
      </p:sp>
    </p:spTree>
    <p:extLst>
      <p:ext uri="{BB962C8B-B14F-4D97-AF65-F5344CB8AC3E}">
        <p14:creationId xmlns:p14="http://schemas.microsoft.com/office/powerpoint/2010/main" val="1179355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55758"/>
            <a:ext cx="8763000" cy="1200329"/>
          </a:xfrm>
          <a:prstGeom prst="rect">
            <a:avLst/>
          </a:prstGeom>
        </p:spPr>
        <p:txBody>
          <a:bodyPr wrap="square">
            <a:spAutoFit/>
          </a:bodyPr>
          <a:lstStyle/>
          <a:p>
            <a:r>
              <a:rPr lang="vi-VN" sz="2400" u="sng" dirty="0">
                <a:solidFill>
                  <a:srgbClr val="FF0000"/>
                </a:solidFill>
              </a:rPr>
              <a:t>Bài đọc 2</a:t>
            </a:r>
          </a:p>
          <a:p>
            <a:r>
              <a:rPr lang="vi-VN" sz="2400" i="1" dirty="0">
                <a:solidFill>
                  <a:srgbClr val="FF0000"/>
                </a:solidFill>
              </a:rPr>
              <a:t>Hãy tìm hiểu đâu là ý Chúa.</a:t>
            </a:r>
          </a:p>
          <a:p>
            <a:r>
              <a:rPr lang="vi-VN" sz="2400" dirty="0">
                <a:solidFill>
                  <a:srgbClr val="FF0000"/>
                </a:solidFill>
              </a:rPr>
              <a:t>Bài trích thư của thánh Phao-lô tông đồ gửi tín hữu Ê-phê-xô.</a:t>
            </a:r>
          </a:p>
        </p:txBody>
      </p:sp>
    </p:spTree>
    <p:extLst>
      <p:ext uri="{BB962C8B-B14F-4D97-AF65-F5344CB8AC3E}">
        <p14:creationId xmlns:p14="http://schemas.microsoft.com/office/powerpoint/2010/main" val="10765862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1554721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20914918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6000">
                <a:solidFill>
                  <a:schemeClr val="bg1"/>
                </a:solidFill>
              </a:rPr>
              <a:t>Chúa phán: Ai ăn Thịt Tôi và uống Máu Tôi, thì người ấy sẽ ở trong Tôi và Tôi ở trong người ấy.</a:t>
            </a:r>
          </a:p>
        </p:txBody>
      </p:sp>
      <p:sp>
        <p:nvSpPr>
          <p:cNvPr id="3" name="Rectangle 2"/>
          <p:cNvSpPr/>
          <p:nvPr/>
        </p:nvSpPr>
        <p:spPr>
          <a:xfrm>
            <a:off x="76200" y="133350"/>
            <a:ext cx="6477000" cy="646331"/>
          </a:xfrm>
          <a:prstGeom prst="rect">
            <a:avLst/>
          </a:prstGeom>
        </p:spPr>
        <p:txBody>
          <a:bodyPr wrap="square">
            <a:spAutoFit/>
          </a:bodyPr>
          <a:lstStyle/>
          <a:p>
            <a:r>
              <a:rPr lang="en-US" sz="3600" u="sng">
                <a:solidFill>
                  <a:srgbClr val="FFFF00"/>
                </a:solidFill>
              </a:rPr>
              <a:t>Alleluia-Alleluia</a:t>
            </a:r>
          </a:p>
        </p:txBody>
      </p:sp>
      <p:sp>
        <p:nvSpPr>
          <p:cNvPr id="4" name="Rectangle 3"/>
          <p:cNvSpPr/>
          <p:nvPr/>
        </p:nvSpPr>
        <p:spPr>
          <a:xfrm>
            <a:off x="6400800" y="4458474"/>
            <a:ext cx="2108269" cy="707886"/>
          </a:xfrm>
          <a:prstGeom prst="rect">
            <a:avLst/>
          </a:prstGeom>
        </p:spPr>
        <p:txBody>
          <a:bodyPr wrap="none">
            <a:spAutoFit/>
          </a:bodyPr>
          <a:lstStyle/>
          <a:p>
            <a:r>
              <a:rPr lang="en-US" sz="4000">
                <a:solidFill>
                  <a:srgbClr val="FFFF00"/>
                </a:solidFill>
              </a:rPr>
              <a:t>Alleluia…</a:t>
            </a:r>
          </a:p>
        </p:txBody>
      </p:sp>
    </p:spTree>
    <p:extLst>
      <p:ext uri="{BB962C8B-B14F-4D97-AF65-F5344CB8AC3E}">
        <p14:creationId xmlns:p14="http://schemas.microsoft.com/office/powerpoint/2010/main" val="34945973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895600" y="1079033"/>
            <a:ext cx="6096000" cy="4031873"/>
          </a:xfrm>
          <a:prstGeom prst="rect">
            <a:avLst/>
          </a:prstGeom>
        </p:spPr>
        <p:txBody>
          <a:bodyPr wrap="square">
            <a:spAutoFit/>
          </a:bodyPr>
          <a:lstStyle/>
          <a:p>
            <a:pPr algn="just"/>
            <a:r>
              <a:rPr lang="en-US" sz="3200" dirty="0" err="1"/>
              <a:t>Anh</a:t>
            </a:r>
            <a:r>
              <a:rPr lang="en-US" sz="3200" dirty="0"/>
              <a:t> </a:t>
            </a:r>
            <a:r>
              <a:rPr lang="en-US" sz="3200" dirty="0" err="1"/>
              <a:t>chị</a:t>
            </a:r>
            <a:r>
              <a:rPr lang="en-US" sz="3200" dirty="0"/>
              <a:t> </a:t>
            </a:r>
            <a:r>
              <a:rPr lang="en-US" sz="3200" dirty="0" err="1"/>
              <a:t>em</a:t>
            </a:r>
            <a:r>
              <a:rPr lang="en-US" sz="3200" dirty="0"/>
              <a:t> </a:t>
            </a:r>
            <a:r>
              <a:rPr lang="en-US" sz="3200" dirty="0" err="1"/>
              <a:t>thân</a:t>
            </a:r>
            <a:r>
              <a:rPr lang="en-US" sz="3200" dirty="0"/>
              <a:t> </a:t>
            </a:r>
            <a:r>
              <a:rPr lang="en-US" sz="3200" dirty="0" err="1"/>
              <a:t>mến</a:t>
            </a:r>
            <a:r>
              <a:rPr lang="en-US" sz="3200" dirty="0"/>
              <a:t>, </a:t>
            </a:r>
            <a:r>
              <a:rPr lang="en-US" sz="3200" dirty="0" err="1"/>
              <a:t>muốn</a:t>
            </a:r>
            <a:r>
              <a:rPr lang="en-US" sz="3200" dirty="0"/>
              <a:t> </a:t>
            </a:r>
            <a:r>
              <a:rPr lang="en-US" sz="3200" dirty="0" err="1"/>
              <a:t>được</a:t>
            </a:r>
            <a:r>
              <a:rPr lang="en-US" sz="3200" dirty="0"/>
              <a:t> </a:t>
            </a:r>
            <a:r>
              <a:rPr lang="en-US" sz="3200" dirty="0" err="1"/>
              <a:t>nên</a:t>
            </a:r>
            <a:r>
              <a:rPr lang="en-US" sz="3200" dirty="0"/>
              <a:t> </a:t>
            </a:r>
            <a:r>
              <a:rPr lang="en-US" sz="3200" dirty="0" err="1"/>
              <a:t>một</a:t>
            </a:r>
            <a:r>
              <a:rPr lang="en-US" sz="3200" dirty="0"/>
              <a:t> </a:t>
            </a:r>
            <a:r>
              <a:rPr lang="en-US" sz="3200" dirty="0" err="1"/>
              <a:t>với</a:t>
            </a:r>
            <a:r>
              <a:rPr lang="en-US" sz="3200" dirty="0"/>
              <a:t> </a:t>
            </a:r>
            <a:r>
              <a:rPr lang="en-US" sz="3200" dirty="0" err="1"/>
              <a:t>Đức</a:t>
            </a:r>
            <a:r>
              <a:rPr lang="en-US" sz="3200" dirty="0"/>
              <a:t> Ki-</a:t>
            </a:r>
            <a:r>
              <a:rPr lang="en-US" sz="3200" dirty="0" err="1"/>
              <a:t>tô</a:t>
            </a:r>
            <a:r>
              <a:rPr lang="en-US" sz="3200" dirty="0"/>
              <a:t>, </a:t>
            </a:r>
            <a:r>
              <a:rPr lang="en-US" sz="3200" dirty="0" err="1"/>
              <a:t>người</a:t>
            </a:r>
            <a:r>
              <a:rPr lang="en-US" sz="3200" dirty="0"/>
              <a:t> Ki-</a:t>
            </a:r>
            <a:r>
              <a:rPr lang="en-US" sz="3200" dirty="0" err="1"/>
              <a:t>tô</a:t>
            </a:r>
            <a:r>
              <a:rPr lang="en-US" sz="3200" dirty="0"/>
              <a:t> </a:t>
            </a:r>
            <a:r>
              <a:rPr lang="en-US" sz="3200" dirty="0" err="1"/>
              <a:t>hữu</a:t>
            </a:r>
            <a:r>
              <a:rPr lang="en-US" sz="3200" dirty="0"/>
              <a:t> </a:t>
            </a:r>
            <a:r>
              <a:rPr lang="en-US" sz="3200" dirty="0" err="1"/>
              <a:t>cần</a:t>
            </a:r>
            <a:r>
              <a:rPr lang="en-US" sz="3200" dirty="0"/>
              <a:t> </a:t>
            </a:r>
            <a:r>
              <a:rPr lang="en-US" sz="3200" dirty="0" err="1"/>
              <a:t>chuẩn</a:t>
            </a:r>
            <a:r>
              <a:rPr lang="en-US" sz="3200" dirty="0"/>
              <a:t> </a:t>
            </a:r>
            <a:r>
              <a:rPr lang="en-US" sz="3200" dirty="0" err="1"/>
              <a:t>bị</a:t>
            </a:r>
            <a:r>
              <a:rPr lang="en-US" sz="3200" dirty="0"/>
              <a:t> </a:t>
            </a:r>
            <a:r>
              <a:rPr lang="en-US" sz="3200" dirty="0" err="1"/>
              <a:t>tâm</a:t>
            </a:r>
            <a:r>
              <a:rPr lang="en-US" sz="3200" dirty="0"/>
              <a:t> </a:t>
            </a:r>
            <a:r>
              <a:rPr lang="en-US" sz="3200" dirty="0" err="1"/>
              <a:t>hồn</a:t>
            </a:r>
            <a:r>
              <a:rPr lang="en-US" sz="3200" dirty="0"/>
              <a:t> </a:t>
            </a:r>
            <a:r>
              <a:rPr lang="en-US" sz="3200" dirty="0" err="1"/>
              <a:t>xứng</a:t>
            </a:r>
            <a:r>
              <a:rPr lang="en-US" sz="3200" dirty="0"/>
              <a:t> </a:t>
            </a:r>
            <a:r>
              <a:rPr lang="en-US" sz="3200" dirty="0" err="1"/>
              <a:t>đáng</a:t>
            </a:r>
            <a:r>
              <a:rPr lang="en-US" sz="3200" dirty="0"/>
              <a:t> </a:t>
            </a:r>
            <a:r>
              <a:rPr lang="en-US" sz="3200" dirty="0" err="1"/>
              <a:t>để</a:t>
            </a:r>
            <a:r>
              <a:rPr lang="en-US" sz="3200" dirty="0"/>
              <a:t> </a:t>
            </a:r>
            <a:r>
              <a:rPr lang="en-US" sz="3200" dirty="0" err="1"/>
              <a:t>rước</a:t>
            </a:r>
            <a:r>
              <a:rPr lang="en-US" sz="3200" dirty="0"/>
              <a:t> </a:t>
            </a:r>
            <a:r>
              <a:rPr lang="en-US" sz="3200" dirty="0" err="1"/>
              <a:t>Chúa</a:t>
            </a:r>
            <a:r>
              <a:rPr lang="en-US" sz="3200" dirty="0"/>
              <a:t> </a:t>
            </a:r>
            <a:r>
              <a:rPr lang="en-US" sz="3200" dirty="0" err="1"/>
              <a:t>với</a:t>
            </a:r>
            <a:r>
              <a:rPr lang="en-US" sz="3200" dirty="0"/>
              <a:t> </a:t>
            </a:r>
            <a:r>
              <a:rPr lang="en-US" sz="3200" dirty="0" err="1"/>
              <a:t>lòng</a:t>
            </a:r>
            <a:r>
              <a:rPr lang="en-US" sz="3200" dirty="0"/>
              <a:t> tin </a:t>
            </a:r>
            <a:r>
              <a:rPr lang="en-US" sz="3200" dirty="0" err="1"/>
              <a:t>vững</a:t>
            </a:r>
            <a:r>
              <a:rPr lang="en-US" sz="3200" dirty="0"/>
              <a:t> </a:t>
            </a:r>
            <a:r>
              <a:rPr lang="en-US" sz="3200" dirty="0" err="1"/>
              <a:t>vàng</a:t>
            </a:r>
            <a:r>
              <a:rPr lang="en-US" sz="3200" dirty="0"/>
              <a:t> </a:t>
            </a:r>
            <a:r>
              <a:rPr lang="en-US" sz="3200" dirty="0" err="1"/>
              <a:t>và</a:t>
            </a:r>
            <a:r>
              <a:rPr lang="en-US" sz="3200" dirty="0"/>
              <a:t> </a:t>
            </a:r>
            <a:r>
              <a:rPr lang="en-US" sz="3200" dirty="0" err="1"/>
              <a:t>lòng</a:t>
            </a:r>
            <a:r>
              <a:rPr lang="en-US" sz="3200" dirty="0"/>
              <a:t> </a:t>
            </a:r>
            <a:r>
              <a:rPr lang="en-US" sz="3200" dirty="0" err="1"/>
              <a:t>mến</a:t>
            </a:r>
            <a:r>
              <a:rPr lang="en-US" sz="3200" dirty="0"/>
              <a:t> </a:t>
            </a:r>
            <a:r>
              <a:rPr lang="en-US" sz="3200" dirty="0" err="1"/>
              <a:t>thiết</a:t>
            </a:r>
            <a:r>
              <a:rPr lang="en-US" sz="3200" dirty="0"/>
              <a:t> </a:t>
            </a:r>
            <a:r>
              <a:rPr lang="en-US" sz="3200" dirty="0" err="1"/>
              <a:t>tha</a:t>
            </a:r>
            <a:r>
              <a:rPr lang="en-US" sz="3200" dirty="0"/>
              <a:t>. </a:t>
            </a:r>
            <a:r>
              <a:rPr lang="en-US" sz="3200" dirty="0" err="1"/>
              <a:t>Với</a:t>
            </a:r>
            <a:r>
              <a:rPr lang="en-US" sz="3200" dirty="0"/>
              <a:t> </a:t>
            </a:r>
            <a:r>
              <a:rPr lang="en-US" sz="3200" dirty="0" err="1"/>
              <a:t>ước</a:t>
            </a:r>
            <a:r>
              <a:rPr lang="en-US" sz="3200" dirty="0"/>
              <a:t> </a:t>
            </a:r>
            <a:r>
              <a:rPr lang="en-US" sz="3200" dirty="0" err="1"/>
              <a:t>mong</a:t>
            </a:r>
            <a:r>
              <a:rPr lang="en-US" sz="3200" dirty="0"/>
              <a:t> </a:t>
            </a:r>
            <a:r>
              <a:rPr lang="en-US" sz="3200" dirty="0" err="1"/>
              <a:t>được</a:t>
            </a:r>
            <a:r>
              <a:rPr lang="en-US" sz="3200" dirty="0"/>
              <a:t> </a:t>
            </a:r>
            <a:r>
              <a:rPr lang="en-US" sz="3200" dirty="0" err="1"/>
              <a:t>kết</a:t>
            </a:r>
            <a:r>
              <a:rPr lang="en-US" sz="3200" dirty="0"/>
              <a:t> </a:t>
            </a:r>
            <a:r>
              <a:rPr lang="en-US" sz="3200" dirty="0" err="1"/>
              <a:t>hợp</a:t>
            </a:r>
            <a:r>
              <a:rPr lang="en-US" sz="3200" dirty="0"/>
              <a:t> </a:t>
            </a:r>
            <a:r>
              <a:rPr lang="en-US" sz="3200" dirty="0" err="1"/>
              <a:t>mật</a:t>
            </a:r>
            <a:r>
              <a:rPr lang="en-US" sz="3200" dirty="0"/>
              <a:t> </a:t>
            </a:r>
            <a:r>
              <a:rPr lang="en-US" sz="3200" dirty="0" err="1"/>
              <a:t>thiết</a:t>
            </a:r>
            <a:r>
              <a:rPr lang="en-US" sz="3200" dirty="0"/>
              <a:t> </a:t>
            </a:r>
            <a:r>
              <a:rPr lang="en-US" sz="3200" dirty="0" err="1"/>
              <a:t>với</a:t>
            </a:r>
            <a:r>
              <a:rPr lang="en-US" sz="3200" dirty="0"/>
              <a:t> </a:t>
            </a:r>
            <a:r>
              <a:rPr lang="en-US" sz="3200" dirty="0" err="1"/>
              <a:t>Đức</a:t>
            </a:r>
            <a:r>
              <a:rPr lang="en-US" sz="3200" dirty="0"/>
              <a:t> </a:t>
            </a:r>
            <a:r>
              <a:rPr lang="en-US" sz="3200" dirty="0" err="1"/>
              <a:t>Giê-su</a:t>
            </a:r>
            <a:r>
              <a:rPr lang="en-US" sz="3200" dirty="0"/>
              <a:t> Ki-</a:t>
            </a:r>
            <a:r>
              <a:rPr lang="en-US" sz="3200" dirty="0" err="1"/>
              <a:t>tô</a:t>
            </a:r>
            <a:r>
              <a:rPr lang="en-US" sz="3200" dirty="0"/>
              <a:t>, </a:t>
            </a:r>
            <a:r>
              <a:rPr lang="en-US" sz="3200" dirty="0" err="1"/>
              <a:t>chúng</a:t>
            </a:r>
            <a:r>
              <a:rPr lang="en-US" sz="3200" dirty="0"/>
              <a:t> ta </a:t>
            </a:r>
            <a:r>
              <a:rPr lang="en-US" sz="3200" dirty="0" err="1"/>
              <a:t>cùng</a:t>
            </a:r>
            <a:r>
              <a:rPr lang="en-US" sz="3200" dirty="0"/>
              <a:t> </a:t>
            </a:r>
            <a:r>
              <a:rPr lang="en-US" sz="3200" dirty="0" err="1"/>
              <a:t>dâng</a:t>
            </a:r>
            <a:r>
              <a:rPr lang="en-US" sz="3200" dirty="0"/>
              <a:t> </a:t>
            </a:r>
            <a:r>
              <a:rPr lang="en-US" sz="3200" dirty="0" err="1"/>
              <a:t>lời</a:t>
            </a:r>
            <a:r>
              <a:rPr lang="en-US" sz="3200" dirty="0"/>
              <a:t> </a:t>
            </a:r>
            <a:r>
              <a:rPr lang="en-US" sz="3200" dirty="0" err="1"/>
              <a:t>cầu</a:t>
            </a:r>
            <a:r>
              <a:rPr lang="en-US" sz="3200" dirty="0"/>
              <a:t> </a:t>
            </a:r>
            <a:r>
              <a:rPr lang="en-US" sz="3200" dirty="0" err="1"/>
              <a:t>xin</a:t>
            </a:r>
            <a:r>
              <a:rPr lang="en-US" sz="3200" dirty="0"/>
              <a:t>.</a:t>
            </a:r>
          </a:p>
        </p:txBody>
      </p:sp>
    </p:spTree>
    <p:extLst>
      <p:ext uri="{BB962C8B-B14F-4D97-AF65-F5344CB8AC3E}">
        <p14:creationId xmlns:p14="http://schemas.microsoft.com/office/powerpoint/2010/main" val="4205098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92662"/>
          </a:xfrm>
          <a:prstGeom prst="rect">
            <a:avLst/>
          </a:prstGeom>
        </p:spPr>
        <p:txBody>
          <a:bodyPr wrap="square">
            <a:spAutoFit/>
          </a:bodyPr>
          <a:lstStyle/>
          <a:p>
            <a:pPr algn="ctr"/>
            <a:r>
              <a:rPr lang="en-US" sz="5400" b="1" i="1" dirty="0" err="1">
                <a:solidFill>
                  <a:srgbClr val="FFFF00"/>
                </a:solidFill>
              </a:rPr>
              <a:t>Dâng</a:t>
            </a:r>
            <a:r>
              <a:rPr lang="en-US" sz="5400" b="1" i="1" dirty="0">
                <a:solidFill>
                  <a:srgbClr val="FFFF00"/>
                </a:solidFill>
              </a:rPr>
              <a:t> </a:t>
            </a:r>
            <a:r>
              <a:rPr lang="en-US" sz="5400" b="1" i="1" dirty="0" err="1">
                <a:solidFill>
                  <a:srgbClr val="FFFF00"/>
                </a:solidFill>
              </a:rPr>
              <a:t>Lên</a:t>
            </a:r>
            <a:endParaRPr lang="en-US" sz="5400" b="1" i="1" dirty="0">
              <a:solidFill>
                <a:srgbClr val="FFFF00"/>
              </a:solidFill>
            </a:endParaRPr>
          </a:p>
          <a:p>
            <a:pPr algn="ctr"/>
            <a:r>
              <a:rPr lang="en-US" sz="2400" b="1" i="1" dirty="0" err="1">
                <a:solidFill>
                  <a:schemeClr val="bg1"/>
                </a:solidFill>
              </a:rPr>
              <a:t>Phạm</a:t>
            </a:r>
            <a:r>
              <a:rPr lang="en-US" sz="2400" b="1" i="1" dirty="0">
                <a:solidFill>
                  <a:schemeClr val="bg1"/>
                </a:solidFill>
              </a:rPr>
              <a:t> </a:t>
            </a:r>
            <a:r>
              <a:rPr lang="en-US" sz="2400" b="1" i="1" dirty="0" err="1">
                <a:solidFill>
                  <a:schemeClr val="bg1"/>
                </a:solidFill>
              </a:rPr>
              <a:t>Liên</a:t>
            </a:r>
            <a:r>
              <a:rPr lang="en-US" sz="2400" b="1" i="1" dirty="0">
                <a:solidFill>
                  <a:schemeClr val="bg1"/>
                </a:solidFill>
              </a:rPr>
              <a:t> </a:t>
            </a:r>
            <a:r>
              <a:rPr lang="en-US" sz="2400" b="1" i="1" dirty="0" err="1">
                <a:solidFill>
                  <a:schemeClr val="bg1"/>
                </a:solidFill>
              </a:rPr>
              <a:t>Hùng</a:t>
            </a:r>
            <a:endParaRPr lang="en-US" sz="4000" b="1" i="1" dirty="0">
              <a:solidFill>
                <a:schemeClr val="bg1"/>
              </a:solidFill>
            </a:endParaRPr>
          </a:p>
        </p:txBody>
      </p:sp>
      <p:pic>
        <p:nvPicPr>
          <p:cNvPr id="5" name="Picture 4">
            <a:extLst>
              <a:ext uri="{FF2B5EF4-FFF2-40B4-BE49-F238E27FC236}">
                <a16:creationId xmlns:a16="http://schemas.microsoft.com/office/drawing/2014/main" id="{8FF8DA90-F25E-95A1-17AC-2C28669FE45E}"/>
              </a:ext>
            </a:extLst>
          </p:cNvPr>
          <p:cNvPicPr>
            <a:picLocks noChangeAspect="1"/>
          </p:cNvPicPr>
          <p:nvPr/>
        </p:nvPicPr>
        <p:blipFill>
          <a:blip r:embed="rId3"/>
          <a:stretch>
            <a:fillRect/>
          </a:stretch>
        </p:blipFill>
        <p:spPr>
          <a:xfrm>
            <a:off x="3352800" y="163068"/>
            <a:ext cx="5560034" cy="1292464"/>
          </a:xfrm>
          <a:prstGeom prst="rect">
            <a:avLst/>
          </a:prstGeom>
        </p:spPr>
      </p:pic>
    </p:spTree>
    <p:extLst>
      <p:ext uri="{BB962C8B-B14F-4D97-AF65-F5344CB8AC3E}">
        <p14:creationId xmlns:p14="http://schemas.microsoft.com/office/powerpoint/2010/main" val="1235855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33310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375939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Tk1:</a:t>
            </a:r>
            <a:r>
              <a:rPr lang="en-US" sz="4600" b="0" dirty="0">
                <a:solidFill>
                  <a:schemeClr val="bg1"/>
                </a:solidFill>
                <a:effectLst/>
                <a:latin typeface="+mj-lt"/>
              </a:rPr>
              <a:t> </a:t>
            </a:r>
            <a:r>
              <a:rPr lang="vi-VN" sz="4600" b="0" dirty="0">
                <a:solidFill>
                  <a:schemeClr val="bg1"/>
                </a:solidFill>
                <a:effectLst/>
                <a:latin typeface="+mj-lt"/>
              </a:rPr>
              <a:t>Mong lễ vật đoàn con trở nên Máu Thịt Con Chúa. Mong bánh thơm rượu thơm biến nên Thánh Thể nhiệm mầu. Nuôi sống tâm hồn con và nuôi tâm hồn nhân thế. Vinh phúc cho đoàn con cũng như khắp dân tộc con.</a:t>
            </a:r>
            <a:endParaRPr lang="en-US" sz="4600" b="0" dirty="0">
              <a:solidFill>
                <a:schemeClr val="bg1"/>
              </a:solidFill>
              <a:effectLst/>
              <a:latin typeface="+mj-lt"/>
            </a:endParaRPr>
          </a:p>
        </p:txBody>
      </p:sp>
    </p:spTree>
    <p:extLst>
      <p:ext uri="{BB962C8B-B14F-4D97-AF65-F5344CB8AC3E}">
        <p14:creationId xmlns:p14="http://schemas.microsoft.com/office/powerpoint/2010/main" val="22009098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84464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b="0" u="sng" dirty="0">
                <a:solidFill>
                  <a:srgbClr val="FFFF00"/>
                </a:solidFill>
                <a:effectLst/>
                <a:latin typeface="+mj-lt"/>
              </a:rPr>
              <a:t>Tk2:</a:t>
            </a:r>
            <a:r>
              <a:rPr lang="en-US" sz="4600" b="0" dirty="0">
                <a:solidFill>
                  <a:srgbClr val="FFFF00"/>
                </a:solidFill>
                <a:effectLst/>
                <a:latin typeface="+mj-lt"/>
              </a:rPr>
              <a:t> </a:t>
            </a:r>
            <a:r>
              <a:rPr lang="vi-VN" sz="4600" b="0" dirty="0">
                <a:solidFill>
                  <a:schemeClr val="bg1"/>
                </a:solidFill>
                <a:effectLst/>
                <a:latin typeface="+mj-lt"/>
              </a:rPr>
              <a:t>Xin tiến dâng tuổi xanh cùng bao khát vọng chan chứa. Dâng Chúa các bạn con cũng như những ai thân thuộc. Xin Chúa thương rộng ban hồng ân chan hòa tâm trí. Săn sóc giữ gìn luôn thoát qua phút giây lầm than.</a:t>
            </a:r>
            <a:endParaRPr lang="en-US" sz="4600" b="0" dirty="0">
              <a:solidFill>
                <a:schemeClr val="bg1"/>
              </a:solidFill>
              <a:effectLst/>
              <a:latin typeface="+mj-lt"/>
            </a:endParaRPr>
          </a:p>
        </p:txBody>
      </p:sp>
    </p:spTree>
    <p:extLst>
      <p:ext uri="{BB962C8B-B14F-4D97-AF65-F5344CB8AC3E}">
        <p14:creationId xmlns:p14="http://schemas.microsoft.com/office/powerpoint/2010/main" val="21997094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0" u="sng" dirty="0" err="1">
                <a:solidFill>
                  <a:srgbClr val="FFFF00"/>
                </a:solidFill>
                <a:effectLst/>
                <a:latin typeface="+mj-lt"/>
              </a:rPr>
              <a:t>Đk</a:t>
            </a:r>
            <a:r>
              <a:rPr lang="en-US" sz="6000" b="0" u="sng" dirty="0">
                <a:solidFill>
                  <a:srgbClr val="FFFF00"/>
                </a:solidFill>
                <a:effectLst/>
                <a:latin typeface="+mj-lt"/>
              </a:rPr>
              <a:t>:</a:t>
            </a:r>
            <a:r>
              <a:rPr lang="en-US" sz="6000" b="0" dirty="0">
                <a:solidFill>
                  <a:schemeClr val="bg1"/>
                </a:solidFill>
                <a:effectLst/>
                <a:latin typeface="+mj-lt"/>
              </a:rPr>
              <a:t> </a:t>
            </a:r>
            <a:r>
              <a:rPr lang="vi-VN" sz="6000" b="0" dirty="0">
                <a:solidFill>
                  <a:schemeClr val="bg1"/>
                </a:solidFill>
                <a:effectLst/>
                <a:latin typeface="+mj-lt"/>
              </a:rPr>
              <a:t>Dâng lên trước thiên tòa này bánh thơm với rượu ngon. Dâng lên trót tâm hồn và trót thân xác của con.</a:t>
            </a:r>
            <a:endParaRPr lang="en-US" sz="6000" b="0" dirty="0">
              <a:solidFill>
                <a:schemeClr val="bg1"/>
              </a:solidFill>
              <a:effectLst/>
              <a:latin typeface="+mj-lt"/>
            </a:endParaRPr>
          </a:p>
        </p:txBody>
      </p:sp>
    </p:spTree>
    <p:extLst>
      <p:ext uri="{BB962C8B-B14F-4D97-AF65-F5344CB8AC3E}">
        <p14:creationId xmlns:p14="http://schemas.microsoft.com/office/powerpoint/2010/main" val="29191761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213"/>
            <a:ext cx="9144000" cy="5135074"/>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br>
              <a:rPr lang="en-US" sz="6600" b="0" dirty="0">
                <a:solidFill>
                  <a:srgbClr val="FFFF00"/>
                </a:solidFill>
                <a:effectLst/>
                <a:latin typeface="+mj-lt"/>
              </a:rPr>
            </a:br>
            <a:r>
              <a:rPr lang="en-US" sz="6600" dirty="0">
                <a:solidFill>
                  <a:srgbClr val="FFFF00"/>
                </a:solidFill>
              </a:rPr>
              <a:t>ÔI THẦN LINH CHÚA</a:t>
            </a:r>
            <a:br>
              <a:rPr lang="en-US" sz="6600" dirty="0">
                <a:solidFill>
                  <a:srgbClr val="FFFF00"/>
                </a:solidFill>
              </a:rPr>
            </a:br>
            <a:r>
              <a:rPr lang="en-US" sz="6600" i="1" dirty="0" err="1">
                <a:solidFill>
                  <a:schemeClr val="bg1"/>
                </a:solidFill>
              </a:rPr>
              <a:t>Lm</a:t>
            </a:r>
            <a:r>
              <a:rPr lang="en-US" sz="6600" i="1" dirty="0">
                <a:solidFill>
                  <a:schemeClr val="bg1"/>
                </a:solidFill>
              </a:rPr>
              <a:t>. Vinh Hạnh</a:t>
            </a:r>
            <a:endParaRPr lang="en-US" sz="6000" b="0" i="1" dirty="0">
              <a:solidFill>
                <a:schemeClr val="bg1"/>
              </a:solidFill>
              <a:effectLst/>
            </a:endParaRPr>
          </a:p>
        </p:txBody>
      </p:sp>
      <p:pic>
        <p:nvPicPr>
          <p:cNvPr id="3" name="Picture 2">
            <a:extLst>
              <a:ext uri="{FF2B5EF4-FFF2-40B4-BE49-F238E27FC236}">
                <a16:creationId xmlns:a16="http://schemas.microsoft.com/office/drawing/2014/main" id="{B732BA3B-129F-236C-D8EB-00F54EB8266A}"/>
              </a:ext>
            </a:extLst>
          </p:cNvPr>
          <p:cNvPicPr>
            <a:picLocks noChangeAspect="1"/>
          </p:cNvPicPr>
          <p:nvPr/>
        </p:nvPicPr>
        <p:blipFill>
          <a:blip r:embed="rId2"/>
          <a:stretch>
            <a:fillRect/>
          </a:stretch>
        </p:blipFill>
        <p:spPr>
          <a:xfrm>
            <a:off x="2057400" y="3714750"/>
            <a:ext cx="5560034" cy="1292464"/>
          </a:xfrm>
          <a:prstGeom prst="rect">
            <a:avLst/>
          </a:prstGeom>
        </p:spPr>
      </p:pic>
    </p:spTree>
    <p:extLst>
      <p:ext uri="{BB962C8B-B14F-4D97-AF65-F5344CB8AC3E}">
        <p14:creationId xmlns:p14="http://schemas.microsoft.com/office/powerpoint/2010/main" val="35387842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Ôi Thần Linh Chúa, êm dịu khôn xiết, Chúa muốn thương yêu con cái nơi trần gian, ban bánh thơm ngon, ban bánh Thiên Thần. Người giàu đói nghèo, kẻ đói no giàu.</a:t>
            </a:r>
            <a:endParaRPr lang="en-US" sz="54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Tk1:</a:t>
            </a:r>
            <a:r>
              <a:rPr lang="en-US" sz="4800" b="0" dirty="0">
                <a:solidFill>
                  <a:srgbClr val="FFFF00"/>
                </a:solidFill>
                <a:effectLst/>
              </a:rPr>
              <a:t> </a:t>
            </a:r>
            <a:r>
              <a:rPr lang="vi-VN" sz="4800" dirty="0">
                <a:solidFill>
                  <a:schemeClr val="bg1"/>
                </a:solidFill>
              </a:rPr>
              <a:t>Chúa nuôi đoàn con, này đây bánh miến no lòng. Chúa cho đoàn con luôn </a:t>
            </a:r>
            <a:r>
              <a:rPr lang="vi-VN" sz="4800" dirty="0" err="1">
                <a:solidFill>
                  <a:schemeClr val="bg1"/>
                </a:solidFill>
              </a:rPr>
              <a:t>luôn</a:t>
            </a:r>
            <a:r>
              <a:rPr lang="vi-VN" sz="4800" dirty="0">
                <a:solidFill>
                  <a:schemeClr val="bg1"/>
                </a:solidFill>
              </a:rPr>
              <a:t> hưởng nếm mật ong. Ngợi khen cảm mến Thiên Chúa cứu tinh muôn đời. Tung hô Vua Trời tổ phụ </a:t>
            </a:r>
            <a:r>
              <a:rPr lang="vi-VN" sz="4800" dirty="0" err="1">
                <a:solidFill>
                  <a:schemeClr val="bg1"/>
                </a:solidFill>
              </a:rPr>
              <a:t>Israen</a:t>
            </a:r>
            <a:r>
              <a:rPr lang="vi-VN" sz="4800" dirty="0">
                <a:solidFill>
                  <a:schemeClr val="bg1"/>
                </a:solidFill>
              </a:rPr>
              <a:t>.</a:t>
            </a:r>
            <a:endParaRPr lang="vi-VN" sz="48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br>
              <a:rPr lang="en-US" sz="6000" b="0" dirty="0">
                <a:solidFill>
                  <a:srgbClr val="FFFF00"/>
                </a:solidFill>
                <a:effectLst/>
                <a:latin typeface="+mj-lt"/>
              </a:rPr>
            </a:br>
            <a:r>
              <a:rPr lang="en-US" sz="6000" b="0" dirty="0">
                <a:solidFill>
                  <a:srgbClr val="FFFF00"/>
                </a:solidFill>
                <a:effectLst/>
                <a:latin typeface="+mj-lt"/>
              </a:rPr>
              <a:t>Ca </a:t>
            </a:r>
            <a:r>
              <a:rPr lang="en-US" sz="6000" b="0" dirty="0" err="1">
                <a:solidFill>
                  <a:srgbClr val="FFFF00"/>
                </a:solidFill>
                <a:effectLst/>
                <a:latin typeface="+mj-lt"/>
              </a:rPr>
              <a:t>Nhập</a:t>
            </a:r>
            <a:r>
              <a:rPr lang="en-US" sz="6000" b="0" dirty="0">
                <a:solidFill>
                  <a:srgbClr val="FFFF00"/>
                </a:solidFill>
                <a:effectLst/>
                <a:latin typeface="+mj-lt"/>
              </a:rPr>
              <a:t> </a:t>
            </a:r>
            <a:r>
              <a:rPr lang="en-US" sz="6000" b="0" dirty="0" err="1">
                <a:solidFill>
                  <a:srgbClr val="FFFF00"/>
                </a:solidFill>
                <a:effectLst/>
                <a:latin typeface="+mj-lt"/>
              </a:rPr>
              <a:t>Lễ</a:t>
            </a:r>
            <a:br>
              <a:rPr lang="en-US" sz="6000" b="0" dirty="0">
                <a:solidFill>
                  <a:srgbClr val="FFFF00"/>
                </a:solidFill>
                <a:effectLst/>
                <a:latin typeface="+mj-lt"/>
              </a:rPr>
            </a:br>
            <a:r>
              <a:rPr lang="en-US" sz="7300" b="0" dirty="0">
                <a:solidFill>
                  <a:srgbClr val="FFFF00"/>
                </a:solidFill>
                <a:effectLst/>
                <a:latin typeface="+mj-lt"/>
              </a:rPr>
              <a:t>Con </a:t>
            </a:r>
            <a:r>
              <a:rPr lang="en-US" sz="7300" b="0" dirty="0" err="1">
                <a:solidFill>
                  <a:srgbClr val="FFFF00"/>
                </a:solidFill>
                <a:effectLst/>
                <a:latin typeface="+mj-lt"/>
              </a:rPr>
              <a:t>Sẽ</a:t>
            </a:r>
            <a:r>
              <a:rPr lang="en-US" sz="7300" b="0" dirty="0">
                <a:solidFill>
                  <a:srgbClr val="FFFF00"/>
                </a:solidFill>
                <a:effectLst/>
                <a:latin typeface="+mj-lt"/>
              </a:rPr>
              <a:t> Tiến </a:t>
            </a:r>
            <a:r>
              <a:rPr lang="en-US" sz="7300" b="0" dirty="0" err="1">
                <a:solidFill>
                  <a:srgbClr val="FFFF00"/>
                </a:solidFill>
                <a:effectLst/>
                <a:latin typeface="+mj-lt"/>
              </a:rPr>
              <a:t>Lên</a:t>
            </a:r>
            <a:r>
              <a:rPr lang="en-US" sz="7300" b="0" dirty="0">
                <a:solidFill>
                  <a:srgbClr val="FFFF00"/>
                </a:solidFill>
                <a:effectLst/>
                <a:latin typeface="+mj-lt"/>
              </a:rPr>
              <a:t> </a:t>
            </a:r>
            <a:r>
              <a:rPr lang="en-US" sz="7300" b="0" dirty="0" err="1">
                <a:solidFill>
                  <a:srgbClr val="FFFF00"/>
                </a:solidFill>
                <a:effectLst/>
                <a:latin typeface="+mj-lt"/>
              </a:rPr>
              <a:t>Bàn</a:t>
            </a:r>
            <a:r>
              <a:rPr lang="en-US" sz="7300" b="0" dirty="0">
                <a:solidFill>
                  <a:srgbClr val="FFFF00"/>
                </a:solidFill>
                <a:effectLst/>
                <a:latin typeface="+mj-lt"/>
              </a:rPr>
              <a:t> </a:t>
            </a:r>
            <a:r>
              <a:rPr lang="en-US" sz="7300" b="0" dirty="0" err="1">
                <a:solidFill>
                  <a:srgbClr val="FFFF00"/>
                </a:solidFill>
                <a:effectLst/>
                <a:latin typeface="+mj-lt"/>
              </a:rPr>
              <a:t>Thờ</a:t>
            </a:r>
            <a:br>
              <a:rPr lang="en-US" sz="5400" b="0" dirty="0">
                <a:solidFill>
                  <a:srgbClr val="FFFF00"/>
                </a:solidFill>
                <a:effectLst/>
                <a:latin typeface="+mj-lt"/>
              </a:rPr>
            </a:br>
            <a:r>
              <a:rPr lang="en-US" sz="5400" b="0" dirty="0">
                <a:solidFill>
                  <a:schemeClr val="bg1"/>
                </a:solidFill>
                <a:effectLst/>
                <a:latin typeface="+mj-lt"/>
              </a:rPr>
              <a:t>Hoàng </a:t>
            </a:r>
            <a:r>
              <a:rPr lang="en-US" sz="5400" b="0" dirty="0" err="1">
                <a:solidFill>
                  <a:schemeClr val="bg1"/>
                </a:solidFill>
                <a:effectLst/>
                <a:latin typeface="+mj-lt"/>
              </a:rPr>
              <a:t>Ngôn</a:t>
            </a:r>
            <a:r>
              <a:rPr lang="en-US" sz="5400" b="0" dirty="0">
                <a:solidFill>
                  <a:schemeClr val="bg1"/>
                </a:solidFill>
                <a:effectLst/>
                <a:latin typeface="+mj-lt"/>
              </a:rPr>
              <a:t> – Hoàng </a:t>
            </a:r>
            <a:r>
              <a:rPr lang="en-US" sz="5400" b="0" dirty="0" err="1">
                <a:solidFill>
                  <a:schemeClr val="bg1"/>
                </a:solidFill>
                <a:effectLst/>
                <a:latin typeface="+mj-lt"/>
              </a:rPr>
              <a:t>Phúc</a:t>
            </a:r>
            <a:br>
              <a:rPr lang="en-US" sz="6000" b="0" dirty="0">
                <a:solidFill>
                  <a:srgbClr val="FFFF00"/>
                </a:solidFill>
                <a:effectLst/>
                <a:latin typeface="+mj-lt"/>
              </a:rPr>
            </a:br>
            <a:br>
              <a:rPr lang="en-US" sz="6000" b="0" i="1" dirty="0">
                <a:solidFill>
                  <a:schemeClr val="bg1"/>
                </a:solidFill>
                <a:effectLst/>
                <a:latin typeface="+mj-lt"/>
              </a:rPr>
            </a:br>
            <a:endParaRPr lang="en-US" sz="6000" b="0" i="1" dirty="0">
              <a:solidFill>
                <a:schemeClr val="bg1"/>
              </a:solidFill>
              <a:effectLst/>
              <a:latin typeface="+mj-lt"/>
            </a:endParaRPr>
          </a:p>
        </p:txBody>
      </p:sp>
      <p:pic>
        <p:nvPicPr>
          <p:cNvPr id="3" name="Picture 2">
            <a:extLst>
              <a:ext uri="{FF2B5EF4-FFF2-40B4-BE49-F238E27FC236}">
                <a16:creationId xmlns:a16="http://schemas.microsoft.com/office/drawing/2014/main" id="{1E96101F-54FC-5E44-D4D1-A373EAE9E0B8}"/>
              </a:ext>
            </a:extLst>
          </p:cNvPr>
          <p:cNvPicPr>
            <a:picLocks noChangeAspect="1"/>
          </p:cNvPicPr>
          <p:nvPr/>
        </p:nvPicPr>
        <p:blipFill>
          <a:blip r:embed="rId2"/>
          <a:stretch>
            <a:fillRect/>
          </a:stretch>
        </p:blipFill>
        <p:spPr>
          <a:xfrm>
            <a:off x="2895600" y="3638550"/>
            <a:ext cx="4112234" cy="955914"/>
          </a:xfrm>
          <a:prstGeom prst="rect">
            <a:avLst/>
          </a:prstGeom>
        </p:spPr>
      </p:pic>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Ôi Thần Linh Chúa, êm dịu khôn xiết, Chúa muốn thương yêu con cái nơi trần gian, ban bánh thơm ngon, ban bánh Thiên Thần. Người giàu đói nghèo, kẻ đói no giàu.</a:t>
            </a:r>
            <a:endParaRPr lang="en-US" sz="5400" b="0" dirty="0">
              <a:solidFill>
                <a:schemeClr val="bg1"/>
              </a:solidFill>
              <a:effectLst/>
            </a:endParaRPr>
          </a:p>
        </p:txBody>
      </p:sp>
    </p:spTree>
    <p:extLst>
      <p:ext uri="{BB962C8B-B14F-4D97-AF65-F5344CB8AC3E}">
        <p14:creationId xmlns:p14="http://schemas.microsoft.com/office/powerpoint/2010/main" val="42020776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800" b="0" u="sng" dirty="0">
                <a:solidFill>
                  <a:srgbClr val="FFFF00"/>
                </a:solidFill>
                <a:effectLst/>
              </a:rPr>
              <a:t>Tk2:</a:t>
            </a:r>
            <a:r>
              <a:rPr lang="en-US" sz="4800" b="0" dirty="0">
                <a:solidFill>
                  <a:schemeClr val="bg1"/>
                </a:solidFill>
                <a:effectLst/>
              </a:rPr>
              <a:t> </a:t>
            </a:r>
            <a:r>
              <a:rPr lang="vi-VN" sz="4800" dirty="0">
                <a:solidFill>
                  <a:schemeClr val="bg1"/>
                </a:solidFill>
              </a:rPr>
              <a:t>Nhớ trong rừng xưa đoàn người Hy-bá trở về. Uống ăn thỏa thuê man-na nuôi sống toàn dân. Giờ đây đoàn con khao khát Thánh Thể Vua Trời. Tung hô muôn đời lòng Chúa khoan nhân.</a:t>
            </a:r>
            <a:endParaRPr lang="en-US" sz="48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dirty="0">
                <a:solidFill>
                  <a:schemeClr val="bg1"/>
                </a:solidFill>
              </a:rPr>
              <a:t> </a:t>
            </a:r>
            <a:r>
              <a:rPr lang="vi-VN" sz="5400" dirty="0">
                <a:solidFill>
                  <a:schemeClr val="bg1"/>
                </a:solidFill>
              </a:rPr>
              <a:t>Ôi Thần Linh Chúa, êm dịu khôn xiết, Chúa muốn thương yêu con cái nơi trần gian, ban bánh thơm ngon, ban bánh Thiên Thần. Người giàu đói nghèo, kẻ đói no giàu.</a:t>
            </a:r>
            <a:endParaRPr lang="en-US" sz="5400" b="0" dirty="0">
              <a:solidFill>
                <a:schemeClr val="bg1"/>
              </a:solidFill>
              <a:effectLst/>
            </a:endParaRPr>
          </a:p>
        </p:txBody>
      </p:sp>
    </p:spTree>
    <p:extLst>
      <p:ext uri="{BB962C8B-B14F-4D97-AF65-F5344CB8AC3E}">
        <p14:creationId xmlns:p14="http://schemas.microsoft.com/office/powerpoint/2010/main" val="2846285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768652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03860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br>
              <a:rPr lang="en-US" sz="8000" b="0" dirty="0">
                <a:solidFill>
                  <a:srgbClr val="FFFF00"/>
                </a:solidFill>
                <a:effectLst/>
                <a:latin typeface="+mj-lt"/>
              </a:rPr>
            </a:br>
            <a:r>
              <a:rPr lang="en-US" sz="6000" dirty="0">
                <a:solidFill>
                  <a:srgbClr val="FFFF00"/>
                </a:solidFill>
              </a:rPr>
              <a:t>KINH CHIỀU</a:t>
            </a:r>
            <a:br>
              <a:rPr lang="en-US" sz="6000" dirty="0">
                <a:solidFill>
                  <a:srgbClr val="FFFF00"/>
                </a:solidFill>
              </a:rPr>
            </a:br>
            <a:r>
              <a:rPr lang="en-US" sz="6000" i="1" dirty="0" err="1">
                <a:solidFill>
                  <a:schemeClr val="bg1"/>
                </a:solidFill>
              </a:rPr>
              <a:t>Lm</a:t>
            </a:r>
            <a:r>
              <a:rPr lang="en-US" sz="6000" i="1" dirty="0">
                <a:solidFill>
                  <a:schemeClr val="bg1"/>
                </a:solidFill>
              </a:rPr>
              <a:t>. </a:t>
            </a:r>
            <a:r>
              <a:rPr lang="en-US" sz="6000" i="1" dirty="0" err="1">
                <a:solidFill>
                  <a:schemeClr val="bg1"/>
                </a:solidFill>
              </a:rPr>
              <a:t>Nguyễn</a:t>
            </a:r>
            <a:r>
              <a:rPr lang="en-US" sz="6000" i="1" dirty="0">
                <a:solidFill>
                  <a:schemeClr val="bg1"/>
                </a:solidFill>
              </a:rPr>
              <a:t> Duy</a:t>
            </a:r>
            <a:endParaRPr lang="en-US" sz="5400" b="0" i="1" dirty="0">
              <a:solidFill>
                <a:schemeClr val="bg1"/>
              </a:solidFill>
              <a:effectLst/>
            </a:endParaRPr>
          </a:p>
        </p:txBody>
      </p:sp>
      <p:pic>
        <p:nvPicPr>
          <p:cNvPr id="3" name="Picture 2">
            <a:extLst>
              <a:ext uri="{FF2B5EF4-FFF2-40B4-BE49-F238E27FC236}">
                <a16:creationId xmlns:a16="http://schemas.microsoft.com/office/drawing/2014/main" id="{A58F4A42-44C5-4991-1677-EBD9A59B4DDD}"/>
              </a:ext>
            </a:extLst>
          </p:cNvPr>
          <p:cNvPicPr>
            <a:picLocks noChangeAspect="1"/>
          </p:cNvPicPr>
          <p:nvPr/>
        </p:nvPicPr>
        <p:blipFill>
          <a:blip r:embed="rId2"/>
          <a:stretch>
            <a:fillRect/>
          </a:stretch>
        </p:blipFill>
        <p:spPr>
          <a:xfrm>
            <a:off x="2286000" y="3882022"/>
            <a:ext cx="4953000" cy="1151355"/>
          </a:xfrm>
          <a:prstGeom prst="rect">
            <a:avLst/>
          </a:prstGeom>
        </p:spPr>
      </p:pic>
    </p:spTree>
    <p:extLst>
      <p:ext uri="{BB962C8B-B14F-4D97-AF65-F5344CB8AC3E}">
        <p14:creationId xmlns:p14="http://schemas.microsoft.com/office/powerpoint/2010/main" val="35085029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Đk:</a:t>
            </a:r>
            <a:r>
              <a:rPr lang="en-US" b="0" dirty="0">
                <a:solidFill>
                  <a:schemeClr val="bg1"/>
                </a:solidFill>
                <a:effectLst/>
              </a:rPr>
              <a:t> </a:t>
            </a:r>
            <a:r>
              <a:rPr lang="vi-VN" dirty="0">
                <a:solidFill>
                  <a:schemeClr val="bg1"/>
                </a:solidFill>
              </a:rPr>
              <a:t>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a:t>
            </a:r>
            <a:endParaRPr lang="vi-VN"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Tk1:</a:t>
            </a:r>
            <a:r>
              <a:rPr lang="en-US" sz="5400" b="0" dirty="0">
                <a:solidFill>
                  <a:schemeClr val="bg1"/>
                </a:solidFill>
                <a:effectLst/>
                <a:latin typeface="+mj-lt"/>
              </a:rPr>
              <a:t> </a:t>
            </a:r>
            <a:r>
              <a:rPr lang="vi-VN" sz="5400" dirty="0">
                <a:solidFill>
                  <a:schemeClr val="bg1"/>
                </a:solidFill>
              </a:rPr>
              <a:t> Con xin dâng lên Mẹ lời kinh với bao tâm tình, nguyện Mẹ thương dẫn dắt đời con những lúc chiều buông khi đời cô đơn.</a:t>
            </a:r>
          </a:p>
        </p:txBody>
      </p:sp>
    </p:spTree>
    <p:extLst>
      <p:ext uri="{BB962C8B-B14F-4D97-AF65-F5344CB8AC3E}">
        <p14:creationId xmlns:p14="http://schemas.microsoft.com/office/powerpoint/2010/main" val="2817531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Đk:</a:t>
            </a:r>
            <a:r>
              <a:rPr lang="en-US" b="0" dirty="0">
                <a:solidFill>
                  <a:schemeClr val="bg1"/>
                </a:solidFill>
                <a:effectLst/>
              </a:rPr>
              <a:t> </a:t>
            </a:r>
            <a:r>
              <a:rPr lang="vi-VN" dirty="0">
                <a:solidFill>
                  <a:schemeClr val="bg1"/>
                </a:solidFill>
              </a:rPr>
              <a:t>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a:t>
            </a:r>
            <a:endParaRPr lang="vi-VN" b="0" dirty="0">
              <a:solidFill>
                <a:schemeClr val="bg1"/>
              </a:solidFill>
              <a:effectLst/>
            </a:endParaRPr>
          </a:p>
        </p:txBody>
      </p:sp>
    </p:spTree>
    <p:extLst>
      <p:ext uri="{BB962C8B-B14F-4D97-AF65-F5344CB8AC3E}">
        <p14:creationId xmlns:p14="http://schemas.microsoft.com/office/powerpoint/2010/main" val="24661084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Tk2:</a:t>
            </a:r>
            <a:r>
              <a:rPr lang="en-US" sz="5400" b="0" dirty="0">
                <a:solidFill>
                  <a:schemeClr val="bg1"/>
                </a:solidFill>
                <a:effectLst/>
                <a:latin typeface="+mj-lt"/>
              </a:rPr>
              <a:t> </a:t>
            </a:r>
            <a:r>
              <a:rPr lang="vi-VN" sz="5400" dirty="0">
                <a:solidFill>
                  <a:schemeClr val="bg1"/>
                </a:solidFill>
              </a:rPr>
              <a:t> Khi sương lan khung trời, và khi bóng đêm xuống rồi. Này hồn con yếu đuối lẻ loi, cứu giúp Mẹ ơi xin đừng bỏ rơi.</a:t>
            </a:r>
          </a:p>
        </p:txBody>
      </p:sp>
    </p:spTree>
    <p:extLst>
      <p:ext uri="{BB962C8B-B14F-4D97-AF65-F5344CB8AC3E}">
        <p14:creationId xmlns:p14="http://schemas.microsoft.com/office/powerpoint/2010/main" val="3249549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b="0" u="sng" dirty="0">
                <a:solidFill>
                  <a:srgbClr val="FFFF00"/>
                </a:solidFill>
                <a:effectLst/>
                <a:latin typeface="+mj-lt"/>
              </a:rPr>
              <a:t>Đk</a:t>
            </a:r>
            <a:r>
              <a:rPr lang="vi-VN" sz="6000" b="0" u="sng" dirty="0">
                <a:solidFill>
                  <a:srgbClr val="FFFF00"/>
                </a:solidFill>
                <a:effectLst/>
                <a:latin typeface="+mj-lt"/>
              </a:rPr>
              <a:t>:</a:t>
            </a:r>
            <a:r>
              <a:rPr lang="vi-VN" sz="6000" b="0" dirty="0">
                <a:solidFill>
                  <a:schemeClr val="bg1"/>
                </a:solidFill>
                <a:effectLst/>
                <a:latin typeface="+mj-lt"/>
              </a:rPr>
              <a:t> Con sẽ </a:t>
            </a:r>
            <a:r>
              <a:rPr lang="en-US" sz="6000" b="0" dirty="0" err="1">
                <a:solidFill>
                  <a:schemeClr val="bg1"/>
                </a:solidFill>
                <a:effectLst/>
                <a:latin typeface="+mj-lt"/>
              </a:rPr>
              <a:t>bước</a:t>
            </a:r>
            <a:r>
              <a:rPr lang="vi-VN" sz="6000" b="0" dirty="0">
                <a:solidFill>
                  <a:schemeClr val="bg1"/>
                </a:solidFill>
                <a:effectLst/>
                <a:latin typeface="+mj-lt"/>
              </a:rPr>
              <a:t> lên bàn thờ, vì chính Chúa làm tuổi xuân ca khúc hân hoan. Con sẽ </a:t>
            </a:r>
            <a:r>
              <a:rPr lang="en-US" sz="6000" b="0" dirty="0">
                <a:solidFill>
                  <a:schemeClr val="bg1"/>
                </a:solidFill>
                <a:effectLst/>
                <a:latin typeface="+mj-lt"/>
              </a:rPr>
              <a:t>tiến</a:t>
            </a:r>
            <a:r>
              <a:rPr lang="vi-VN" sz="6000" b="0" dirty="0">
                <a:solidFill>
                  <a:schemeClr val="bg1"/>
                </a:solidFill>
                <a:effectLst/>
                <a:latin typeface="+mj-lt"/>
              </a:rPr>
              <a:t> lên bàn thánh tế lễ mình làm của lễ hy sinh.</a:t>
            </a: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Đk:</a:t>
            </a:r>
            <a:r>
              <a:rPr lang="en-US" b="0" dirty="0">
                <a:solidFill>
                  <a:schemeClr val="bg1"/>
                </a:solidFill>
                <a:effectLst/>
              </a:rPr>
              <a:t> </a:t>
            </a:r>
            <a:r>
              <a:rPr lang="vi-VN" dirty="0">
                <a:solidFill>
                  <a:schemeClr val="bg1"/>
                </a:solidFill>
              </a:rPr>
              <a:t>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a:t>
            </a:r>
            <a:endParaRPr lang="vi-VN" b="0" dirty="0">
              <a:solidFill>
                <a:schemeClr val="bg1"/>
              </a:solidFill>
              <a:effectLst/>
            </a:endParaRPr>
          </a:p>
        </p:txBody>
      </p:sp>
    </p:spTree>
    <p:extLst>
      <p:ext uri="{BB962C8B-B14F-4D97-AF65-F5344CB8AC3E}">
        <p14:creationId xmlns:p14="http://schemas.microsoft.com/office/powerpoint/2010/main" val="4208689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latin typeface="+mj-lt"/>
              </a:rPr>
              <a:t>Tk3:</a:t>
            </a:r>
            <a:r>
              <a:rPr lang="en-US" sz="5400" b="0" dirty="0">
                <a:solidFill>
                  <a:schemeClr val="bg1"/>
                </a:solidFill>
                <a:effectLst/>
                <a:latin typeface="+mj-lt"/>
              </a:rPr>
              <a:t> </a:t>
            </a:r>
            <a:r>
              <a:rPr lang="vi-VN" sz="5400" dirty="0">
                <a:solidFill>
                  <a:schemeClr val="bg1"/>
                </a:solidFill>
              </a:rPr>
              <a:t>Con bơ vơ đêm ngày chiều nay nỗi đau dâng đầy. Cậy nhờ ai dẫn dắt cầm tay, bước tới ngày mai đi về tương lai.</a:t>
            </a:r>
          </a:p>
        </p:txBody>
      </p:sp>
    </p:spTree>
    <p:extLst>
      <p:ext uri="{BB962C8B-B14F-4D97-AF65-F5344CB8AC3E}">
        <p14:creationId xmlns:p14="http://schemas.microsoft.com/office/powerpoint/2010/main" val="3249549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b="0" u="sng" dirty="0">
                <a:solidFill>
                  <a:srgbClr val="FFFF00"/>
                </a:solidFill>
                <a:effectLst/>
              </a:rPr>
              <a:t>Đk:</a:t>
            </a:r>
            <a:r>
              <a:rPr lang="en-US" b="0" dirty="0">
                <a:solidFill>
                  <a:schemeClr val="bg1"/>
                </a:solidFill>
                <a:effectLst/>
              </a:rPr>
              <a:t> </a:t>
            </a:r>
            <a:r>
              <a:rPr lang="vi-VN" dirty="0">
                <a:solidFill>
                  <a:schemeClr val="bg1"/>
                </a:solidFill>
              </a:rPr>
              <a:t>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a:t>
            </a:r>
            <a:endParaRPr lang="vi-VN" b="0" dirty="0">
              <a:solidFill>
                <a:schemeClr val="bg1"/>
              </a:solidFill>
              <a:effectLst/>
            </a:endParaRPr>
          </a:p>
        </p:txBody>
      </p:sp>
    </p:spTree>
    <p:extLst>
      <p:ext uri="{BB962C8B-B14F-4D97-AF65-F5344CB8AC3E}">
        <p14:creationId xmlns:p14="http://schemas.microsoft.com/office/powerpoint/2010/main" val="41012689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chemeClr val="bg1"/>
                </a:solidFill>
                <a:effectLst/>
                <a:latin typeface="+mj-lt"/>
              </a:rPr>
              <a:t>Chúa</a:t>
            </a:r>
            <a:r>
              <a:rPr lang="en-US" b="0" dirty="0">
                <a:solidFill>
                  <a:schemeClr val="bg1"/>
                </a:solidFill>
                <a:effectLst/>
                <a:latin typeface="+mj-lt"/>
              </a:rPr>
              <a:t> </a:t>
            </a:r>
            <a:r>
              <a:rPr lang="en-US" b="0" dirty="0" err="1">
                <a:solidFill>
                  <a:schemeClr val="bg1"/>
                </a:solidFill>
                <a:effectLst/>
                <a:latin typeface="+mj-lt"/>
              </a:rPr>
              <a:t>Nhật</a:t>
            </a:r>
            <a:r>
              <a:rPr lang="en-US" b="0" dirty="0">
                <a:solidFill>
                  <a:schemeClr val="bg1"/>
                </a:solidFill>
                <a:effectLst/>
                <a:latin typeface="+mj-lt"/>
              </a:rPr>
              <a:t> XX TN </a:t>
            </a:r>
            <a:r>
              <a:rPr lang="en-US" b="0" dirty="0" err="1">
                <a:solidFill>
                  <a:schemeClr val="bg1"/>
                </a:solidFill>
                <a:effectLst/>
                <a:latin typeface="+mj-lt"/>
              </a:rPr>
              <a:t>Năm</a:t>
            </a:r>
            <a:r>
              <a:rPr lang="en-US" b="0" dirty="0">
                <a:solidFill>
                  <a:schemeClr val="bg1"/>
                </a:solidFill>
                <a:effectLst/>
                <a:latin typeface="+mj-lt"/>
              </a:rPr>
              <a:t> A</a:t>
            </a:r>
            <a:br>
              <a:rPr lang="en-US" b="0" dirty="0">
                <a:solidFill>
                  <a:schemeClr val="bg1"/>
                </a:solidFill>
                <a:effectLst/>
                <a:latin typeface="+mj-lt"/>
              </a:rPr>
            </a:br>
            <a:endParaRPr lang="en-US" b="0"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3188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5400" b="0" u="sng">
                <a:solidFill>
                  <a:srgbClr val="FFFF00"/>
                </a:solidFill>
                <a:effectLst/>
                <a:latin typeface="+mj-lt"/>
              </a:rPr>
              <a:t>Tk1</a:t>
            </a:r>
            <a:r>
              <a:rPr lang="vi-VN" sz="5400" b="0" u="sng" dirty="0">
                <a:solidFill>
                  <a:srgbClr val="FFFF00"/>
                </a:solidFill>
                <a:effectLst/>
                <a:latin typeface="+mj-lt"/>
              </a:rPr>
              <a:t>:</a:t>
            </a:r>
            <a:r>
              <a:rPr lang="vi-VN" sz="5400" b="0" dirty="0">
                <a:solidFill>
                  <a:schemeClr val="bg1"/>
                </a:solidFill>
                <a:effectLst/>
                <a:latin typeface="+mj-lt"/>
              </a:rPr>
              <a:t> Này hồn tôi ơi sao xao xuyến đau thương? Tứ vi địch thù vây hãm lo gì. Có Chúa trong thành địch thù tan nát hết. Chúa trong lòng ta lo lắng gì hồn tôi ơi.</a:t>
            </a: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946</TotalTime>
  <Words>2122</Words>
  <Application>Microsoft Office PowerPoint</Application>
  <PresentationFormat>On-screen Show (16:9)</PresentationFormat>
  <Paragraphs>117</Paragraphs>
  <Slides>83</Slides>
  <Notes>0</Notes>
  <HiddenSlides>0</HiddenSlides>
  <MMClips>0</MMClips>
  <ScaleCrop>false</ScaleCrop>
  <HeadingPairs>
    <vt:vector size="6" baseType="variant">
      <vt:variant>
        <vt:lpstr>Fonts Used</vt:lpstr>
      </vt:variant>
      <vt:variant>
        <vt:i4>2</vt:i4>
      </vt:variant>
      <vt:variant>
        <vt:lpstr>Theme</vt:lpstr>
      </vt:variant>
      <vt:variant>
        <vt:i4>12</vt:i4>
      </vt:variant>
      <vt:variant>
        <vt:lpstr>Slide Titles</vt:lpstr>
      </vt:variant>
      <vt:variant>
        <vt:i4>83</vt:i4>
      </vt:variant>
    </vt:vector>
  </HeadingPairs>
  <TitlesOfParts>
    <vt:vector size="97" baseType="lpstr">
      <vt:lpstr>Arial</vt:lpstr>
      <vt:lpstr>UTM American Sans</vt:lpstr>
      <vt:lpstr>Office Theme</vt:lpstr>
      <vt:lpstr>12_Office Theme</vt:lpstr>
      <vt:lpstr>36_Default Design</vt:lpstr>
      <vt:lpstr>10_Office Theme</vt:lpstr>
      <vt:lpstr>37_Default Design</vt:lpstr>
      <vt:lpstr>6_Office Theme</vt:lpstr>
      <vt:lpstr>7_Office Theme</vt:lpstr>
      <vt:lpstr>8_Office Theme</vt:lpstr>
      <vt:lpstr>2_Office Theme</vt:lpstr>
      <vt:lpstr>1_Office Theme</vt:lpstr>
      <vt:lpstr>3_Office Theme</vt:lpstr>
      <vt:lpstr>4_Office Theme</vt:lpstr>
      <vt:lpstr>CHÚA NHẬT XX THƯỜNG NIÊN  NĂM B</vt:lpstr>
      <vt:lpstr>Chúa Nhật XX TN Năm A </vt:lpstr>
      <vt:lpstr>TẬP HÁT CỘNG ĐOÀN</vt:lpstr>
      <vt:lpstr>Đk: Hãy nếm thử mà coi cho biết Chúa thiện hảo dường bao.</vt:lpstr>
      <vt:lpstr>Chúa phán: Ai ăn Thịt Tôi và uống Máu Tôi, thì người ấy sẽ ở trong Tôi và Tôi ở trong người ấy.</vt:lpstr>
      <vt:lpstr>Chúa Nhật XX TN Năm A </vt:lpstr>
      <vt:lpstr> Ca Nhập Lễ Con Sẽ Tiến Lên Bàn Thờ Hoàng Ngôn – Hoàng Phúc  </vt:lpstr>
      <vt:lpstr>PowerPoint Presentation</vt:lpstr>
      <vt:lpstr>PowerPoint Presentation</vt:lpstr>
      <vt:lpstr>PowerPoint Presentation</vt:lpstr>
      <vt:lpstr>Chúa Nhật XX TN Năm A </vt:lpstr>
      <vt:lpstr> </vt:lpstr>
      <vt:lpstr> </vt:lpstr>
      <vt:lpstr> </vt:lpstr>
      <vt:lpstr> </vt:lpstr>
      <vt:lpstr> </vt:lpstr>
      <vt:lpstr> </vt:lpstr>
      <vt:lpstr> </vt:lpstr>
      <vt:lpstr> </vt:lpstr>
      <vt:lpstr>Chúa Nhật XX TN Năm A </vt:lpstr>
      <vt:lpstr> </vt:lpstr>
      <vt:lpstr> </vt:lpstr>
      <vt:lpstr> </vt:lpstr>
      <vt:lpstr> </vt:lpstr>
      <vt:lpstr> </vt:lpstr>
      <vt:lpstr> </vt:lpstr>
      <vt:lpstr> </vt:lpstr>
      <vt:lpstr> </vt:lpstr>
      <vt:lpstr>Chúa Nhật XX TN Năm A </vt:lpstr>
      <vt:lpstr>PowerPoint Presentation</vt:lpstr>
      <vt:lpstr>THÁNH VỊNH 33 CHÚA NHẬT XX THƯỜNG NIÊN NĂM B  Lm. Kim Long 04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Dân riêng ơi, tôn sợ Chúa, ai kính sợ Ngài chẳng thiếu thốn chi. Phú quý rầy nên khó nghèo, Ai kiếm trông Ngài không thiếu hụt khi nao.</vt:lpstr>
      <vt:lpstr>Đk: Hãy nếm thử mà coi cho biết Chúa thiện hảo dường bao.</vt:lpstr>
      <vt:lpstr>Tk3: Con ơi nghe ta dậy dỗ cho biết đường mà thờ kính Chúa luôn. Hỡi những người mong sống còn, mong hưởng những ngày vinh phúc và an khang.</vt:lpstr>
      <vt:lpstr>Đk: Hãy nếm thử mà coi cho biết Chúa thiện hảo dường bao.</vt:lpstr>
      <vt:lpstr>Tk4: Ta luôn trông coi miệng lưỡi không nói lời nào gian ác điêu ngoa. Sống tốt lành, xa ác tà, Ăn ở thuận hoà, trông kiếm bình an luôn.</vt:lpstr>
      <vt:lpstr>Đk: Hãy nếm thử mà coi cho biết Chúa thiện hảo dường bao.</vt:lpstr>
      <vt:lpstr>PowerPoint Presentation</vt:lpstr>
      <vt:lpstr>Chúa phán: Ai ăn Thịt Tôi và uống Máu Tôi, thì người ấy sẽ ở trong Tôi và Tôi ở trong người ấy.</vt:lpstr>
      <vt:lpstr>Chúa Nhật XX TN Năm A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Dâng lên trước thiên tòa này bánh thơm với rượu ngon. Dâng lên trót tâm hồn và trót thân xác của con.</vt:lpstr>
      <vt:lpstr>Tk1: Mong lễ vật đoàn con trở nên Máu Thịt Con Chúa. Mong bánh thơm rượu thơm biến nên Thánh Thể nhiệm mầu. Nuôi sống tâm hồn con và nuôi tâm hồn nhân thế. Vinh phúc cho đoàn con cũng như khắp dân tộc con.</vt:lpstr>
      <vt:lpstr>Đk: Dâng lên trước thiên tòa này bánh thơm với rượu ngon. Dâng lên trót tâm hồn và trót thân xác của con.</vt:lpstr>
      <vt:lpstr>Tk2: Xin tiến dâng tuổi xanh cùng bao khát vọng chan chứa. Dâng Chúa các bạn con cũng như những ai thân thuộc. Xin Chúa thương rộng ban hồng ân chan hòa tâm trí. Săn sóc giữ gìn luôn thoát qua phút giây lầm than.</vt:lpstr>
      <vt:lpstr>Đk: Dâng lên trước thiên tòa này bánh thơm với rượu ngon. Dâng lên trót tâm hồn và trót thân xác của con.</vt:lpstr>
      <vt:lpstr>PowerPoint Presentation</vt:lpstr>
      <vt:lpstr>Chúa Nhật XX TN Năm A </vt:lpstr>
      <vt:lpstr>Ca Nguyện Hiệp Lễ ÔI THẦN LINH CHÚA Lm. Vinh Hạnh</vt:lpstr>
      <vt:lpstr>Đk: Ôi Thần Linh Chúa, êm dịu khôn xiết, Chúa muốn thương yêu con cái nơi trần gian, ban bánh thơm ngon, ban bánh Thiên Thần. Người giàu đói nghèo, kẻ đói no giàu.</vt:lpstr>
      <vt:lpstr>Tk1: Chúa nuôi đoàn con, này đây bánh miến no lòng. Chúa cho đoàn con luôn luôn hưởng nếm mật ong. Ngợi khen cảm mến Thiên Chúa cứu tinh muôn đời. Tung hô Vua Trời tổ phụ Israen.</vt:lpstr>
      <vt:lpstr>Đk: Ôi Thần Linh Chúa, êm dịu khôn xiết, Chúa muốn thương yêu con cái nơi trần gian, ban bánh thơm ngon, ban bánh Thiên Thần. Người giàu đói nghèo, kẻ đói no giàu.</vt:lpstr>
      <vt:lpstr>Tk2: Nhớ trong rừng xưa đoàn người Hy-bá trở về. Uống ăn thỏa thuê man-na nuôi sống toàn dân. Giờ đây đoàn con khao khát Thánh Thể Vua Trời. Tung hô muôn đời lòng Chúa khoan nhân.</vt:lpstr>
      <vt:lpstr>Đk: Ôi Thần Linh Chúa, êm dịu khôn xiết, Chúa muốn thương yêu con cái nơi trần gian, ban bánh thơm ngon, ban bánh Thiên Thần. Người giàu đói nghèo, kẻ đói no giàu.</vt:lpstr>
      <vt:lpstr>PowerPoint Presentation</vt:lpstr>
      <vt:lpstr>Chúa Nhật XX TN Năm A </vt:lpstr>
      <vt:lpstr>Ca Kết Lễ KINH CHIỀU Lm. Nguyễn Duy</vt:lpstr>
      <vt:lpstr>Đk: 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vt:lpstr>
      <vt:lpstr>Tk1:  Con xin dâng lên Mẹ lời kinh với bao tâm tình, nguyện Mẹ thương dẫn dắt đời con những lúc chiều buông khi đời cô đơn.</vt:lpstr>
      <vt:lpstr>Đk: 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vt:lpstr>
      <vt:lpstr>Tk2:  Khi sương lan khung trời, và khi bóng đêm xuống rồi. Này hồn con yếu đuối lẻ loi, cứu giúp Mẹ ơi xin đừng bỏ rơi.</vt:lpstr>
      <vt:lpstr>Đk: 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vt:lpstr>
      <vt:lpstr>Tk3: Con bơ vơ đêm ngày chiều nay nỗi đau dâng đầy. Cậy nhờ ai dẫn dắt cầm tay, bước tới ngày mai đi về tương lai.</vt:lpstr>
      <vt:lpstr>Đk: Khi chiều dần lắng buông con quỳ ở bên ngai Mẹ, nhè nhẹ câu kinh lòng thơ tin kính. Ước nguyện trọn vẹn thắm xinh. Ôi tình Mẹ dấu yêu êm đềm tựa cơn mây chiều, tình Mẹ bao nhiêu lòng con không thiếu, có Mẹ khi bóng chiều rơi.</vt:lpstr>
      <vt:lpstr>Chúa Nhật XX TN Năm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102</cp:revision>
  <dcterms:created xsi:type="dcterms:W3CDTF">2023-05-21T07:25:42Z</dcterms:created>
  <dcterms:modified xsi:type="dcterms:W3CDTF">2024-08-15T04:06:28Z</dcterms:modified>
</cp:coreProperties>
</file>