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928" r:id="rId5"/>
    <p:sldMasterId id="2147484012" r:id="rId6"/>
    <p:sldMasterId id="2147484024" r:id="rId7"/>
    <p:sldMasterId id="2147484084" r:id="rId8"/>
  </p:sldMasterIdLst>
  <p:notesMasterIdLst>
    <p:notesMasterId r:id="rId80"/>
  </p:notesMasterIdLst>
  <p:sldIdLst>
    <p:sldId id="507" r:id="rId9"/>
    <p:sldId id="553" r:id="rId10"/>
    <p:sldId id="443" r:id="rId11"/>
    <p:sldId id="585" r:id="rId12"/>
    <p:sldId id="706" r:id="rId13"/>
    <p:sldId id="676" r:id="rId14"/>
    <p:sldId id="707" r:id="rId15"/>
    <p:sldId id="713" r:id="rId16"/>
    <p:sldId id="392" r:id="rId17"/>
    <p:sldId id="393" r:id="rId18"/>
    <p:sldId id="394" r:id="rId19"/>
    <p:sldId id="395" r:id="rId20"/>
    <p:sldId id="396" r:id="rId21"/>
    <p:sldId id="397" r:id="rId22"/>
    <p:sldId id="398" r:id="rId23"/>
    <p:sldId id="399" r:id="rId24"/>
    <p:sldId id="647" r:id="rId25"/>
    <p:sldId id="649" r:id="rId26"/>
    <p:sldId id="683" r:id="rId27"/>
    <p:sldId id="684" r:id="rId28"/>
    <p:sldId id="685" r:id="rId29"/>
    <p:sldId id="686" r:id="rId30"/>
    <p:sldId id="687" r:id="rId31"/>
    <p:sldId id="688" r:id="rId32"/>
    <p:sldId id="689" r:id="rId33"/>
    <p:sldId id="690" r:id="rId34"/>
    <p:sldId id="691" r:id="rId35"/>
    <p:sldId id="692" r:id="rId36"/>
    <p:sldId id="693" r:id="rId37"/>
    <p:sldId id="694" r:id="rId38"/>
    <p:sldId id="653" r:id="rId39"/>
    <p:sldId id="698" r:id="rId40"/>
    <p:sldId id="704" r:id="rId41"/>
    <p:sldId id="549" r:id="rId42"/>
    <p:sldId id="400" r:id="rId43"/>
    <p:sldId id="401" r:id="rId44"/>
    <p:sldId id="402" r:id="rId45"/>
    <p:sldId id="403" r:id="rId46"/>
    <p:sldId id="404" r:id="rId47"/>
    <p:sldId id="405" r:id="rId48"/>
    <p:sldId id="406" r:id="rId49"/>
    <p:sldId id="407" r:id="rId50"/>
    <p:sldId id="408" r:id="rId51"/>
    <p:sldId id="409" r:id="rId52"/>
    <p:sldId id="410" r:id="rId53"/>
    <p:sldId id="411" r:id="rId54"/>
    <p:sldId id="412" r:id="rId55"/>
    <p:sldId id="550" r:id="rId56"/>
    <p:sldId id="558" r:id="rId57"/>
    <p:sldId id="561" r:id="rId58"/>
    <p:sldId id="559" r:id="rId59"/>
    <p:sldId id="614" r:id="rId60"/>
    <p:sldId id="708" r:id="rId61"/>
    <p:sldId id="678" r:id="rId62"/>
    <p:sldId id="709" r:id="rId63"/>
    <p:sldId id="276" r:id="rId64"/>
    <p:sldId id="674" r:id="rId65"/>
    <p:sldId id="277" r:id="rId66"/>
    <p:sldId id="278" r:id="rId67"/>
    <p:sldId id="279" r:id="rId68"/>
    <p:sldId id="290" r:id="rId69"/>
    <p:sldId id="710" r:id="rId70"/>
    <p:sldId id="632" r:id="rId71"/>
    <p:sldId id="711" r:id="rId72"/>
    <p:sldId id="292" r:id="rId73"/>
    <p:sldId id="705" r:id="rId74"/>
    <p:sldId id="293" r:id="rId75"/>
    <p:sldId id="563" r:id="rId76"/>
    <p:sldId id="564" r:id="rId77"/>
    <p:sldId id="712" r:id="rId78"/>
    <p:sldId id="675" r:id="rId7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A50021"/>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varScale="1">
        <p:scale>
          <a:sx n="162" d="100"/>
          <a:sy n="162" d="100"/>
        </p:scale>
        <p:origin x="-562" y="-8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tableStyles" Target="tableStyles.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viewProps" Target="view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8/23/2024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36504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8315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89581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23998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0778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69589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553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25349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00271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980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97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8/23/2024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963265"/>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a:extLst>
              <a:ext uri="{FF2B5EF4-FFF2-40B4-BE49-F238E27FC236}">
                <a16:creationId xmlns:a16="http://schemas.microsoft.com/office/drawing/2014/main" xmlns="" id="{F3961002-9780-00D6-AC0E-1B984D8FE8CB}"/>
              </a:ext>
            </a:extLst>
          </p:cNvPr>
          <p:cNvPicPr>
            <a:picLocks noChangeAspect="1"/>
          </p:cNvPicPr>
          <p:nvPr/>
        </p:nvPicPr>
        <p:blipFill>
          <a:blip r:embed="rId3"/>
          <a:stretch>
            <a:fillRect/>
          </a:stretch>
        </p:blipFill>
        <p:spPr>
          <a:xfrm>
            <a:off x="152400" y="2266950"/>
            <a:ext cx="3352800" cy="779379"/>
          </a:xfrm>
          <a:prstGeom prst="rect">
            <a:avLst/>
          </a:prstGeom>
        </p:spPr>
      </p:pic>
      <p:sp>
        <p:nvSpPr>
          <p:cNvPr id="4" name="TextBox 3">
            <a:extLst>
              <a:ext uri="{FF2B5EF4-FFF2-40B4-BE49-F238E27FC236}">
                <a16:creationId xmlns:a16="http://schemas.microsoft.com/office/drawing/2014/main" xmlns="" id="{FCA17DC3-E728-7E50-46D0-A875BFF6415D}"/>
              </a:ext>
            </a:extLst>
          </p:cNvPr>
          <p:cNvSpPr txBox="1"/>
          <p:nvPr/>
        </p:nvSpPr>
        <p:spPr>
          <a:xfrm>
            <a:off x="685800" y="2419351"/>
            <a:ext cx="2362200" cy="523220"/>
          </a:xfrm>
          <a:prstGeom prst="rect">
            <a:avLst/>
          </a:prstGeom>
          <a:noFill/>
        </p:spPr>
        <p:txBody>
          <a:bodyPr wrap="square" rtlCol="0">
            <a:spAutoFit/>
          </a:bodyPr>
          <a:lstStyle/>
          <a:p>
            <a:pPr algn="ctr"/>
            <a:r>
              <a:rPr lang="vi-VN" sz="1400" dirty="0">
                <a:solidFill>
                  <a:srgbClr val="FFFF00"/>
                </a:solidFill>
              </a:rPr>
              <a:t>CA ĐOÀN THÁNH MONICA </a:t>
            </a:r>
          </a:p>
          <a:p>
            <a:pPr algn="ctr"/>
            <a:r>
              <a:rPr lang="vi-VN" sz="1400" dirty="0">
                <a:solidFill>
                  <a:srgbClr val="FFFF00"/>
                </a:solidFill>
              </a:rPr>
              <a:t>GIÁO XỨ THIÊN ÂN</a:t>
            </a:r>
          </a:p>
        </p:txBody>
      </p:sp>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2"/>
            <a:ext cx="9144000" cy="5133975"/>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u="sng" dirty="0">
                <a:ln w="1905"/>
                <a:solidFill>
                  <a:srgbClr val="A50021"/>
                </a:solidFill>
                <a:effectLst>
                  <a:innerShdw blurRad="69850" dist="43180" dir="5400000">
                    <a:srgbClr val="000000">
                      <a:alpha val="65000"/>
                    </a:srgbClr>
                  </a:innerShdw>
                </a:effectLst>
              </a:rPr>
              <a:t>Bài đọc 1</a:t>
            </a:r>
          </a:p>
          <a:p>
            <a:r>
              <a:rPr lang="vi-VN" sz="3200" b="1" i="1" dirty="0">
                <a:ln w="1905"/>
                <a:solidFill>
                  <a:srgbClr val="A50021"/>
                </a:solidFill>
                <a:effectLst>
                  <a:innerShdw blurRad="69850" dist="43180" dir="5400000">
                    <a:srgbClr val="000000">
                      <a:alpha val="65000"/>
                    </a:srgbClr>
                  </a:innerShdw>
                </a:effectLst>
              </a:rPr>
              <a:t>Chúng tôi sẽ phụng thờ Đức Chúa, vì Người là Thiên Chúa của chúng tôi.</a:t>
            </a:r>
          </a:p>
          <a:p>
            <a:r>
              <a:rPr lang="vi-VN" sz="3200" b="1" dirty="0">
                <a:ln w="1905"/>
                <a:solidFill>
                  <a:srgbClr val="A50021"/>
                </a:solidFill>
                <a:effectLst>
                  <a:innerShdw blurRad="69850" dist="43180" dir="5400000">
                    <a:srgbClr val="000000">
                      <a:alpha val="65000"/>
                    </a:srgbClr>
                  </a:innerShdw>
                </a:effectLst>
              </a:rPr>
              <a:t>Bài trích sách Giô-suê.</a:t>
            </a:r>
          </a:p>
        </p:txBody>
      </p:sp>
    </p:spTree>
    <p:extLst>
      <p:ext uri="{BB962C8B-B14F-4D97-AF65-F5344CB8AC3E}">
        <p14:creationId xmlns:p14="http://schemas.microsoft.com/office/powerpoint/2010/main" val="3450100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33</a:t>
            </a:r>
            <a:br>
              <a:rPr lang="en-US" dirty="0">
                <a:solidFill>
                  <a:srgbClr val="FFFF00"/>
                </a:solidFill>
              </a:rPr>
            </a:br>
            <a:r>
              <a:rPr lang="en-US" dirty="0">
                <a:solidFill>
                  <a:srgbClr val="FFFF00"/>
                </a:solidFill>
              </a:rPr>
              <a:t>CHÚA NHẬT XXI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a:solidFill>
                  <a:schemeClr val="bg1"/>
                </a:solidFill>
              </a:rPr>
              <a:t>Lm. Kim Long</a:t>
            </a:r>
            <a:br>
              <a:rPr lang="en-US" i="1" dirty="0">
                <a:solidFill>
                  <a:schemeClr val="bg1"/>
                </a:solidFill>
              </a:rPr>
            </a:br>
            <a:r>
              <a:rPr lang="en-US" i="1" dirty="0">
                <a:solidFill>
                  <a:schemeClr val="bg1"/>
                </a:solidFill>
              </a:rPr>
              <a:t>05 </a:t>
            </a:r>
            <a:r>
              <a:rPr lang="en-US" i="1" dirty="0" err="1">
                <a:solidFill>
                  <a:schemeClr val="bg1"/>
                </a:solidFill>
              </a:rPr>
              <a:t>Câu</a:t>
            </a:r>
            <a:endParaRPr lang="en-US" i="1" dirty="0">
              <a:solidFill>
                <a:schemeClr val="bg1"/>
              </a:solidFill>
            </a:endParaRPr>
          </a:p>
        </p:txBody>
      </p:sp>
      <p:pic>
        <p:nvPicPr>
          <p:cNvPr id="3" name="Picture 2">
            <a:extLst>
              <a:ext uri="{FF2B5EF4-FFF2-40B4-BE49-F238E27FC236}">
                <a16:creationId xmlns:a16="http://schemas.microsoft.com/office/drawing/2014/main" xmlns="" id="{A2EEA64E-A914-B38C-CF1B-2E028822E8C7}"/>
              </a:ext>
            </a:extLst>
          </p:cNvPr>
          <p:cNvPicPr>
            <a:picLocks noChangeAspect="1"/>
          </p:cNvPicPr>
          <p:nvPr/>
        </p:nvPicPr>
        <p:blipFill>
          <a:blip r:embed="rId3"/>
          <a:stretch>
            <a:fillRect/>
          </a:stretch>
        </p:blipFill>
        <p:spPr>
          <a:xfrm>
            <a:off x="2857500" y="4248149"/>
            <a:ext cx="3352800" cy="779379"/>
          </a:xfrm>
          <a:prstGeom prst="rect">
            <a:avLst/>
          </a:prstGeom>
        </p:spPr>
      </p:pic>
      <p:sp>
        <p:nvSpPr>
          <p:cNvPr id="4" name="TextBox 3">
            <a:extLst>
              <a:ext uri="{FF2B5EF4-FFF2-40B4-BE49-F238E27FC236}">
                <a16:creationId xmlns:a16="http://schemas.microsoft.com/office/drawing/2014/main" xmlns="" id="{13E1029A-0448-2168-D2CF-4E4A54E331DF}"/>
              </a:ext>
            </a:extLst>
          </p:cNvPr>
          <p:cNvSpPr txBox="1"/>
          <p:nvPr/>
        </p:nvSpPr>
        <p:spPr>
          <a:xfrm>
            <a:off x="3390900" y="4400550"/>
            <a:ext cx="2362200" cy="523220"/>
          </a:xfrm>
          <a:prstGeom prst="rect">
            <a:avLst/>
          </a:prstGeom>
          <a:noFill/>
        </p:spPr>
        <p:txBody>
          <a:bodyPr wrap="square" rtlCol="0">
            <a:spAutoFit/>
          </a:bodyPr>
          <a:lstStyle/>
          <a:p>
            <a:pPr algn="ctr"/>
            <a:r>
              <a:rPr lang="vi-VN" sz="1400" dirty="0">
                <a:solidFill>
                  <a:srgbClr val="FFFF00"/>
                </a:solidFill>
              </a:rPr>
              <a:t>CA ĐOÀN THÁNH MONICA </a:t>
            </a:r>
          </a:p>
          <a:p>
            <a:pPr algn="ctr"/>
            <a:r>
              <a:rPr lang="vi-VN" sz="1400" dirty="0">
                <a:solidFill>
                  <a:srgbClr val="FFFF00"/>
                </a:solidFill>
              </a:rPr>
              <a:t>GIÁO XỨ THIÊN ÂN</a:t>
            </a:r>
          </a:p>
        </p:txBody>
      </p:sp>
    </p:spTree>
    <p:extLst>
      <p:ext uri="{BB962C8B-B14F-4D97-AF65-F5344CB8AC3E}">
        <p14:creationId xmlns:p14="http://schemas.microsoft.com/office/powerpoint/2010/main" val="3472607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rPr>
              <a:t/>
            </a:r>
            <a:br>
              <a:rPr lang="en-US" sz="6000" b="0" dirty="0">
                <a:solidFill>
                  <a:srgbClr val="FFFF00"/>
                </a:solidFill>
                <a:effectLst/>
                <a:latin typeface="+mj-lt"/>
              </a:rPr>
            </a:br>
            <a:r>
              <a:rPr lang="en-US" sz="6000" b="0" dirty="0">
                <a:solidFill>
                  <a:srgbClr val="FFFF00"/>
                </a:solidFill>
                <a:effectLst/>
                <a:latin typeface="+mj-lt"/>
              </a:rPr>
              <a:t>Ca </a:t>
            </a:r>
            <a:r>
              <a:rPr lang="en-US" sz="6000" b="0" dirty="0" err="1">
                <a:solidFill>
                  <a:srgbClr val="FFFF00"/>
                </a:solidFill>
                <a:effectLst/>
                <a:latin typeface="+mj-lt"/>
              </a:rPr>
              <a:t>Nhập</a:t>
            </a:r>
            <a:r>
              <a:rPr lang="en-US" sz="6000" b="0" dirty="0">
                <a:solidFill>
                  <a:srgbClr val="FFFF00"/>
                </a:solidFill>
                <a:effectLst/>
                <a:latin typeface="+mj-lt"/>
              </a:rPr>
              <a:t> </a:t>
            </a:r>
            <a:r>
              <a:rPr lang="en-US" sz="6000" b="0" dirty="0" err="1">
                <a:solidFill>
                  <a:srgbClr val="FFFF00"/>
                </a:solidFill>
                <a:effectLst/>
                <a:latin typeface="+mj-lt"/>
              </a:rPr>
              <a:t>Lễ</a:t>
            </a:r>
            <a:r>
              <a:rPr lang="en-US" sz="6000" b="0" dirty="0">
                <a:solidFill>
                  <a:srgbClr val="FFFF00"/>
                </a:solidFill>
                <a:effectLst/>
                <a:latin typeface="+mj-lt"/>
              </a:rPr>
              <a:t/>
            </a:r>
            <a:br>
              <a:rPr lang="en-US" sz="6000" b="0" dirty="0">
                <a:solidFill>
                  <a:srgbClr val="FFFF00"/>
                </a:solidFill>
                <a:effectLst/>
                <a:latin typeface="+mj-lt"/>
              </a:rPr>
            </a:br>
            <a:r>
              <a:rPr lang="vi-VN" sz="6000" dirty="0">
                <a:solidFill>
                  <a:srgbClr val="FFFF00"/>
                </a:solidFill>
              </a:rPr>
              <a:t>Lời Chúa Là Đèn</a:t>
            </a:r>
            <a:r>
              <a:rPr lang="en-US" sz="5400" b="0" dirty="0">
                <a:solidFill>
                  <a:srgbClr val="FFFF00"/>
                </a:solidFill>
                <a:effectLst/>
                <a:latin typeface="+mj-lt"/>
              </a:rPr>
              <a:t/>
            </a:r>
            <a:br>
              <a:rPr lang="en-US" sz="5400" b="0" dirty="0">
                <a:solidFill>
                  <a:srgbClr val="FFFF00"/>
                </a:solidFill>
                <a:effectLst/>
                <a:latin typeface="+mj-lt"/>
              </a:rPr>
            </a:br>
            <a:r>
              <a:rPr lang="vi-VN" sz="5400" dirty="0">
                <a:solidFill>
                  <a:schemeClr val="bg1"/>
                </a:solidFill>
              </a:rPr>
              <a:t>Mi Trầm</a:t>
            </a:r>
            <a:r>
              <a:rPr lang="en-US" sz="6000" b="0" i="1" dirty="0">
                <a:solidFill>
                  <a:schemeClr val="bg1"/>
                </a:solidFill>
                <a:effectLst/>
                <a:latin typeface="+mj-lt"/>
              </a:rPr>
              <a:t/>
            </a:r>
            <a:br>
              <a:rPr lang="en-US" sz="6000" b="0" i="1" dirty="0">
                <a:solidFill>
                  <a:schemeClr val="bg1"/>
                </a:solidFill>
                <a:effectLst/>
                <a:latin typeface="+mj-lt"/>
              </a:rPr>
            </a:br>
            <a:endParaRPr lang="en-US" sz="6000" b="0" i="1" dirty="0">
              <a:solidFill>
                <a:schemeClr val="bg1"/>
              </a:solidFill>
              <a:effectLst/>
              <a:latin typeface="+mj-lt"/>
            </a:endParaRPr>
          </a:p>
        </p:txBody>
      </p:sp>
      <p:pic>
        <p:nvPicPr>
          <p:cNvPr id="3" name="Picture 2">
            <a:extLst>
              <a:ext uri="{FF2B5EF4-FFF2-40B4-BE49-F238E27FC236}">
                <a16:creationId xmlns:a16="http://schemas.microsoft.com/office/drawing/2014/main" xmlns="" id="{D1A90C21-97B8-F012-7ED6-28D85592E016}"/>
              </a:ext>
            </a:extLst>
          </p:cNvPr>
          <p:cNvPicPr>
            <a:picLocks noChangeAspect="1"/>
          </p:cNvPicPr>
          <p:nvPr/>
        </p:nvPicPr>
        <p:blipFill>
          <a:blip r:embed="rId2"/>
          <a:stretch>
            <a:fillRect/>
          </a:stretch>
        </p:blipFill>
        <p:spPr>
          <a:xfrm>
            <a:off x="2540376" y="3928307"/>
            <a:ext cx="4227817" cy="982782"/>
          </a:xfrm>
          <a:prstGeom prst="rect">
            <a:avLst/>
          </a:prstGeom>
        </p:spPr>
      </p:pic>
      <p:sp>
        <p:nvSpPr>
          <p:cNvPr id="4" name="TextBox 3">
            <a:extLst>
              <a:ext uri="{FF2B5EF4-FFF2-40B4-BE49-F238E27FC236}">
                <a16:creationId xmlns:a16="http://schemas.microsoft.com/office/drawing/2014/main" xmlns="" id="{4E3B3605-8ED7-37EF-492D-36941F63021F}"/>
              </a:ext>
            </a:extLst>
          </p:cNvPr>
          <p:cNvSpPr txBox="1"/>
          <p:nvPr/>
        </p:nvSpPr>
        <p:spPr>
          <a:xfrm>
            <a:off x="2667000" y="4096533"/>
            <a:ext cx="4076700" cy="646331"/>
          </a:xfrm>
          <a:prstGeom prst="rect">
            <a:avLst/>
          </a:prstGeom>
          <a:noFill/>
        </p:spPr>
        <p:txBody>
          <a:bodyPr wrap="square" rtlCol="0">
            <a:spAutoFit/>
          </a:bodyPr>
          <a:lstStyle/>
          <a:p>
            <a:pPr algn="ctr"/>
            <a:r>
              <a:rPr lang="vi-VN" dirty="0">
                <a:solidFill>
                  <a:srgbClr val="FFFF00"/>
                </a:solidFill>
              </a:rPr>
              <a:t>CA ĐOÀN THÁNH MONICA </a:t>
            </a:r>
          </a:p>
          <a:p>
            <a:pPr algn="ctr"/>
            <a:r>
              <a:rPr lang="vi-VN" dirty="0">
                <a:solidFill>
                  <a:srgbClr val="FFFF00"/>
                </a:solidFill>
              </a:rPr>
              <a:t>GIÁO XỨ THIÊN ÂN</a:t>
            </a:r>
          </a:p>
        </p:txBody>
      </p:sp>
    </p:spTree>
    <p:extLst>
      <p:ext uri="{BB962C8B-B14F-4D97-AF65-F5344CB8AC3E}">
        <p14:creationId xmlns:p14="http://schemas.microsoft.com/office/powerpoint/2010/main" val="1148415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3269807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Tôi luôn luôn ca tụng Chúa, câu hát mừng Ngài chẳng ngớt trên môi. Chúa đã làm tôi hãnh diện, xin các bạn nghèo nghe nói mà vui lên.</a:t>
            </a:r>
            <a:endParaRPr lang="en-US" sz="5400">
              <a:solidFill>
                <a:schemeClr val="bg1"/>
              </a:solidFill>
            </a:endParaRPr>
          </a:p>
        </p:txBody>
      </p:sp>
    </p:spTree>
    <p:extLst>
      <p:ext uri="{BB962C8B-B14F-4D97-AF65-F5344CB8AC3E}">
        <p14:creationId xmlns:p14="http://schemas.microsoft.com/office/powerpoint/2010/main" val="3050352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1745851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Bôi tên luôn nơi trần thế, bao lũ bạo tàn bị Chúa tru di. Chúa đoái nhìn ai chính trực, Luôn lắng tai mà nghe tiếng họ kêu van.</a:t>
            </a:r>
            <a:endParaRPr lang="en-US" sz="5400">
              <a:solidFill>
                <a:schemeClr val="bg1"/>
              </a:solidFill>
            </a:endParaRPr>
          </a:p>
        </p:txBody>
      </p:sp>
    </p:spTree>
    <p:extLst>
      <p:ext uri="{BB962C8B-B14F-4D97-AF65-F5344CB8AC3E}">
        <p14:creationId xmlns:p14="http://schemas.microsoft.com/office/powerpoint/2010/main" val="4240951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1740104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Tk3:</a:t>
            </a:r>
            <a:r>
              <a:rPr lang="en-US" sz="5400">
                <a:solidFill>
                  <a:schemeClr val="bg1"/>
                </a:solidFill>
              </a:rPr>
              <a:t> </a:t>
            </a:r>
            <a:r>
              <a:rPr lang="vi-VN" sz="5400">
                <a:solidFill>
                  <a:schemeClr val="bg1"/>
                </a:solidFill>
              </a:rPr>
              <a:t>Khi nguy nan kêu cầu Chúa, nên Chúa nhậm lời giải thoát khang an. Chúa ở gần bao tấm lòng tan vỡ ê chề để cứu độ cho luôn.</a:t>
            </a:r>
            <a:endParaRPr lang="en-US" sz="5400">
              <a:solidFill>
                <a:schemeClr val="bg1"/>
              </a:solidFill>
            </a:endParaRPr>
          </a:p>
        </p:txBody>
      </p:sp>
    </p:spTree>
    <p:extLst>
      <p:ext uri="{BB962C8B-B14F-4D97-AF65-F5344CB8AC3E}">
        <p14:creationId xmlns:p14="http://schemas.microsoft.com/office/powerpoint/2010/main" val="1715101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1768854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Tk4:</a:t>
            </a:r>
            <a:r>
              <a:rPr lang="en-US" sz="5400">
                <a:solidFill>
                  <a:schemeClr val="bg1"/>
                </a:solidFill>
              </a:rPr>
              <a:t> </a:t>
            </a:r>
            <a:r>
              <a:rPr lang="vi-VN" sz="5400">
                <a:solidFill>
                  <a:schemeClr val="bg1"/>
                </a:solidFill>
              </a:rPr>
              <a:t>Ai công minh luôn gặp khó, nhưng Chúa dủ tình hằng cứu thoát cho. Chúa giữ gìn xương cốt họ, không để khúc nào bị gẫy dập chi đâu.</a:t>
            </a:r>
            <a:endParaRPr lang="en-US" sz="5400">
              <a:solidFill>
                <a:schemeClr val="bg1"/>
              </a:solidFill>
            </a:endParaRPr>
          </a:p>
        </p:txBody>
      </p:sp>
    </p:spTree>
    <p:extLst>
      <p:ext uri="{BB962C8B-B14F-4D97-AF65-F5344CB8AC3E}">
        <p14:creationId xmlns:p14="http://schemas.microsoft.com/office/powerpoint/2010/main" val="2328611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3233364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Tk5:</a:t>
            </a:r>
            <a:r>
              <a:rPr lang="en-US" sz="5400">
                <a:solidFill>
                  <a:schemeClr val="bg1"/>
                </a:solidFill>
              </a:rPr>
              <a:t> </a:t>
            </a:r>
            <a:r>
              <a:rPr lang="vi-VN" sz="5400">
                <a:solidFill>
                  <a:schemeClr val="bg1"/>
                </a:solidFill>
              </a:rPr>
              <a:t>Quân gian manh gây tội lỗi, kẻ ghét người lành bị án tiêu vong. Chúa cứu mạng tôi tớ Ngài, Nương náu bên Ngài không lãnh phạt khi nao.</a:t>
            </a:r>
            <a:endParaRPr lang="en-US" sz="5400">
              <a:solidFill>
                <a:schemeClr val="bg1"/>
              </a:solidFill>
            </a:endParaRPr>
          </a:p>
        </p:txBody>
      </p:sp>
    </p:spTree>
    <p:extLst>
      <p:ext uri="{BB962C8B-B14F-4D97-AF65-F5344CB8AC3E}">
        <p14:creationId xmlns:p14="http://schemas.microsoft.com/office/powerpoint/2010/main" val="3680811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err="1">
                <a:solidFill>
                  <a:srgbClr val="FFFF00"/>
                </a:solidFill>
                <a:effectLst/>
                <a:latin typeface="+mj-lt"/>
              </a:rPr>
              <a:t>Đk</a:t>
            </a:r>
            <a:r>
              <a:rPr lang="vi-VN" sz="6000" b="0" u="sng" dirty="0">
                <a:solidFill>
                  <a:srgbClr val="FFFF00"/>
                </a:solidFill>
                <a:effectLst/>
                <a:latin typeface="+mj-lt"/>
              </a:rPr>
              <a:t>:</a:t>
            </a:r>
            <a:r>
              <a:rPr lang="vi-VN" sz="6000" b="0" dirty="0">
                <a:solidFill>
                  <a:schemeClr val="bg1"/>
                </a:solidFill>
                <a:effectLst/>
                <a:latin typeface="+mj-lt"/>
              </a:rPr>
              <a:t> Lời Chúa là đèn dọi bước chân con là ánh sáng chỉ đường cho. Con xin thề hứa với Ngài giữ phán quyết công minh của Ngài.</a:t>
            </a:r>
          </a:p>
        </p:txBody>
      </p:sp>
    </p:spTree>
    <p:extLst>
      <p:ext uri="{BB962C8B-B14F-4D97-AF65-F5344CB8AC3E}">
        <p14:creationId xmlns:p14="http://schemas.microsoft.com/office/powerpoint/2010/main" val="231503272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2410333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u="sng" dirty="0">
                <a:solidFill>
                  <a:srgbClr val="FF0000"/>
                </a:solidFill>
              </a:rPr>
              <a:t>Bài đọc 2</a:t>
            </a:r>
          </a:p>
          <a:p>
            <a:r>
              <a:rPr lang="vi-VN" sz="3600" i="1" dirty="0">
                <a:solidFill>
                  <a:srgbClr val="FF0000"/>
                </a:solidFill>
              </a:rPr>
              <a:t>Mầu nhiệm này thật là cao cả. Tôi muốn nói về Đức Ki-tô và Hội Thánh.</a:t>
            </a:r>
          </a:p>
          <a:p>
            <a:r>
              <a:rPr lang="vi-VN" sz="3600" dirty="0">
                <a:solidFill>
                  <a:srgbClr val="FF0000"/>
                </a:solidFill>
              </a:rPr>
              <a:t>Bài trích thư của thánh Phao-lô tông đồ gửi tín hữu Ê-phê-xô.</a:t>
            </a:r>
          </a:p>
        </p:txBody>
      </p:sp>
    </p:spTree>
    <p:extLst>
      <p:ext uri="{BB962C8B-B14F-4D97-AF65-F5344CB8AC3E}">
        <p14:creationId xmlns:p14="http://schemas.microsoft.com/office/powerpoint/2010/main" val="1076586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Lạy Chúa, Lời Chúa là thần trí và là sự sống, Chúa mới có những lời ban phúc trường sinh</a:t>
            </a:r>
            <a:r>
              <a:rPr lang="en-US" sz="6000">
                <a:solidFill>
                  <a:schemeClr val="bg1"/>
                </a:solidFill>
              </a:rPr>
              <a:t>.</a:t>
            </a:r>
            <a:endParaRPr lang="vi-VN" sz="6000">
              <a:solidFill>
                <a:schemeClr val="bg1"/>
              </a:solidFill>
            </a:endParaRP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2923004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2"/>
            <a:ext cx="9144000" cy="5133975"/>
          </a:xfrm>
          <a:prstGeom prst="rect">
            <a:avLst/>
          </a:prstGeom>
        </p:spPr>
      </p:pic>
    </p:spTree>
    <p:extLst>
      <p:ext uri="{BB962C8B-B14F-4D97-AF65-F5344CB8AC3E}">
        <p14:creationId xmlns:p14="http://schemas.microsoft.com/office/powerpoint/2010/main" val="993162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a:solidFill>
                  <a:srgbClr val="FFFF00"/>
                </a:solidFill>
                <a:effectLst/>
                <a:latin typeface="+mj-lt"/>
              </a:rPr>
              <a:t>Tk1</a:t>
            </a:r>
            <a:r>
              <a:rPr lang="vi-VN" sz="6000" b="0" u="sng" dirty="0">
                <a:solidFill>
                  <a:srgbClr val="FFFF00"/>
                </a:solidFill>
                <a:effectLst/>
                <a:latin typeface="+mj-lt"/>
              </a:rPr>
              <a:t>:</a:t>
            </a:r>
            <a:r>
              <a:rPr lang="vi-VN" sz="6000" b="0" dirty="0">
                <a:solidFill>
                  <a:schemeClr val="bg1"/>
                </a:solidFill>
                <a:effectLst/>
                <a:latin typeface="+mj-lt"/>
              </a:rPr>
              <a:t> Thánh ý Ngài là gia nghiệp của con là hoan lạc của con, con quyết lòng thực thi ý Chúa mãi cho đến cùng.</a:t>
            </a:r>
            <a:endParaRPr lang="vi-VN" sz="60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514600" y="1079033"/>
            <a:ext cx="6553200" cy="3416320"/>
          </a:xfrm>
          <a:prstGeom prst="rect">
            <a:avLst/>
          </a:prstGeom>
        </p:spPr>
        <p:txBody>
          <a:bodyPr wrap="square">
            <a:spAutoFit/>
          </a:bodyPr>
          <a:lstStyle/>
          <a:p>
            <a:pPr algn="just"/>
            <a:r>
              <a:rPr lang="en-US" sz="3600" dirty="0" err="1"/>
              <a:t>Anh</a:t>
            </a:r>
            <a:r>
              <a:rPr lang="en-US" sz="3600" dirty="0"/>
              <a:t> </a:t>
            </a:r>
            <a:r>
              <a:rPr lang="en-US" sz="3600" dirty="0" err="1"/>
              <a:t>chị</a:t>
            </a:r>
            <a:r>
              <a:rPr lang="en-US" sz="3600" dirty="0"/>
              <a:t> </a:t>
            </a:r>
            <a:r>
              <a:rPr lang="en-US" sz="3600" dirty="0" err="1"/>
              <a:t>em</a:t>
            </a:r>
            <a:r>
              <a:rPr lang="en-US" sz="3600" dirty="0"/>
              <a:t> </a:t>
            </a:r>
            <a:r>
              <a:rPr lang="en-US" sz="3600" dirty="0" err="1"/>
              <a:t>thân</a:t>
            </a:r>
            <a:r>
              <a:rPr lang="en-US" sz="3600" dirty="0"/>
              <a:t> </a:t>
            </a:r>
            <a:r>
              <a:rPr lang="en-US" sz="3600" dirty="0" err="1"/>
              <a:t>mến</a:t>
            </a:r>
            <a:r>
              <a:rPr lang="en-US" sz="3600" dirty="0"/>
              <a:t>, </a:t>
            </a:r>
            <a:r>
              <a:rPr lang="en-US" sz="3600" dirty="0" err="1"/>
              <a:t>Đức</a:t>
            </a:r>
            <a:r>
              <a:rPr lang="en-US" sz="3600" dirty="0"/>
              <a:t> Ki-</a:t>
            </a:r>
            <a:r>
              <a:rPr lang="en-US" sz="3600" dirty="0" err="1"/>
              <a:t>tô</a:t>
            </a:r>
            <a:r>
              <a:rPr lang="en-US" sz="3600" dirty="0"/>
              <a:t> </a:t>
            </a:r>
            <a:r>
              <a:rPr lang="en-US" sz="3600" dirty="0" err="1"/>
              <a:t>là</a:t>
            </a:r>
            <a:r>
              <a:rPr lang="en-US" sz="3600" dirty="0"/>
              <a:t> </a:t>
            </a:r>
            <a:r>
              <a:rPr lang="en-US" sz="3600" dirty="0" err="1"/>
              <a:t>Ngôi</a:t>
            </a:r>
            <a:r>
              <a:rPr lang="en-US" sz="3600" dirty="0"/>
              <a:t> </a:t>
            </a:r>
            <a:r>
              <a:rPr lang="en-US" sz="3600" dirty="0" err="1"/>
              <a:t>Lời</a:t>
            </a:r>
            <a:r>
              <a:rPr lang="en-US" sz="3600" dirty="0"/>
              <a:t> </a:t>
            </a:r>
            <a:r>
              <a:rPr lang="en-US" sz="3600" dirty="0" err="1"/>
              <a:t>của</a:t>
            </a:r>
            <a:r>
              <a:rPr lang="en-US" sz="3600" dirty="0"/>
              <a:t> </a:t>
            </a:r>
            <a:r>
              <a:rPr lang="en-US" sz="3600" dirty="0" err="1"/>
              <a:t>Thiên</a:t>
            </a:r>
            <a:r>
              <a:rPr lang="en-US" sz="3600" dirty="0"/>
              <a:t> </a:t>
            </a:r>
            <a:r>
              <a:rPr lang="en-US" sz="3600" dirty="0" err="1"/>
              <a:t>Chúa</a:t>
            </a:r>
            <a:r>
              <a:rPr lang="en-US" sz="3600" dirty="0"/>
              <a:t>, </a:t>
            </a:r>
            <a:r>
              <a:rPr lang="en-US" sz="3600" dirty="0" err="1"/>
              <a:t>và</a:t>
            </a:r>
            <a:r>
              <a:rPr lang="en-US" sz="3600" dirty="0"/>
              <a:t> </a:t>
            </a:r>
            <a:r>
              <a:rPr lang="en-US" sz="3600" dirty="0" err="1"/>
              <a:t>chỉ</a:t>
            </a:r>
            <a:r>
              <a:rPr lang="en-US" sz="3600" dirty="0"/>
              <a:t> </a:t>
            </a:r>
            <a:r>
              <a:rPr lang="en-US" sz="3600" smtClean="0"/>
              <a:t>có </a:t>
            </a:r>
            <a:r>
              <a:rPr lang="en-US" sz="3600" dirty="0" err="1"/>
              <a:t>một</a:t>
            </a:r>
            <a:r>
              <a:rPr lang="en-US" sz="3600" dirty="0"/>
              <a:t> </a:t>
            </a:r>
            <a:r>
              <a:rPr lang="en-US" sz="3600" dirty="0" err="1"/>
              <a:t>mình</a:t>
            </a:r>
            <a:r>
              <a:rPr lang="en-US" sz="3600" dirty="0"/>
              <a:t> </a:t>
            </a:r>
            <a:r>
              <a:rPr lang="en-US" sz="3600" dirty="0" err="1"/>
              <a:t>Người</a:t>
            </a:r>
            <a:r>
              <a:rPr lang="en-US" sz="3600" dirty="0"/>
              <a:t> </a:t>
            </a:r>
            <a:r>
              <a:rPr lang="en-US" sz="3600" dirty="0" err="1"/>
              <a:t>mới</a:t>
            </a:r>
            <a:r>
              <a:rPr lang="en-US" sz="3600" dirty="0"/>
              <a:t> </a:t>
            </a:r>
            <a:r>
              <a:rPr lang="en-US" sz="3600" dirty="0" err="1"/>
              <a:t>có</a:t>
            </a:r>
            <a:r>
              <a:rPr lang="en-US" sz="3600" dirty="0"/>
              <a:t> </a:t>
            </a:r>
            <a:r>
              <a:rPr lang="en-US" sz="3600" dirty="0" err="1"/>
              <a:t>lời</a:t>
            </a:r>
            <a:r>
              <a:rPr lang="en-US" sz="3600" dirty="0"/>
              <a:t> ban </a:t>
            </a:r>
            <a:r>
              <a:rPr lang="en-US" sz="3600" dirty="0" err="1"/>
              <a:t>phúc</a:t>
            </a:r>
            <a:r>
              <a:rPr lang="en-US" sz="3600" dirty="0"/>
              <a:t> </a:t>
            </a:r>
            <a:r>
              <a:rPr lang="en-US" sz="3600" dirty="0" err="1"/>
              <a:t>trường</a:t>
            </a:r>
            <a:r>
              <a:rPr lang="en-US" sz="3600" dirty="0"/>
              <a:t> </a:t>
            </a:r>
            <a:r>
              <a:rPr lang="en-US" sz="3600" dirty="0" err="1"/>
              <a:t>sinh</a:t>
            </a:r>
            <a:r>
              <a:rPr lang="en-US" sz="3600" dirty="0"/>
              <a:t>. </a:t>
            </a:r>
            <a:r>
              <a:rPr lang="en-US" sz="3600" dirty="0" err="1"/>
              <a:t>Với</a:t>
            </a:r>
            <a:r>
              <a:rPr lang="en-US" sz="3600" dirty="0"/>
              <a:t> </a:t>
            </a:r>
            <a:r>
              <a:rPr lang="en-US" sz="3600" dirty="0" err="1"/>
              <a:t>tâm</a:t>
            </a:r>
            <a:r>
              <a:rPr lang="en-US" sz="3600" dirty="0"/>
              <a:t> </a:t>
            </a:r>
            <a:r>
              <a:rPr lang="en-US" sz="3600" dirty="0" err="1"/>
              <a:t>tình</a:t>
            </a:r>
            <a:r>
              <a:rPr lang="en-US" sz="3600" dirty="0"/>
              <a:t> </a:t>
            </a:r>
            <a:r>
              <a:rPr lang="en-US" sz="3600" dirty="0" err="1"/>
              <a:t>mến</a:t>
            </a:r>
            <a:r>
              <a:rPr lang="en-US" sz="3600" dirty="0"/>
              <a:t> </a:t>
            </a:r>
            <a:r>
              <a:rPr lang="en-US" sz="3600" dirty="0" err="1"/>
              <a:t>yêu</a:t>
            </a:r>
            <a:r>
              <a:rPr lang="en-US" sz="3600" dirty="0"/>
              <a:t> </a:t>
            </a:r>
            <a:r>
              <a:rPr lang="en-US" sz="3600" dirty="0" err="1"/>
              <a:t>Lời</a:t>
            </a:r>
            <a:r>
              <a:rPr lang="en-US" sz="3600" dirty="0"/>
              <a:t> </a:t>
            </a:r>
            <a:r>
              <a:rPr lang="en-US" sz="3600" dirty="0" err="1"/>
              <a:t>Chúa</a:t>
            </a:r>
            <a:r>
              <a:rPr lang="en-US" sz="3600" dirty="0"/>
              <a:t>, </a:t>
            </a:r>
            <a:r>
              <a:rPr lang="en-US" sz="3600" dirty="0" err="1"/>
              <a:t>chúng</a:t>
            </a:r>
            <a:r>
              <a:rPr lang="en-US" sz="3600" dirty="0"/>
              <a:t> ta </a:t>
            </a:r>
            <a:r>
              <a:rPr lang="en-US" sz="3600" dirty="0" err="1"/>
              <a:t>cùng</a:t>
            </a:r>
            <a:r>
              <a:rPr lang="en-US" sz="3600" dirty="0"/>
              <a:t> </a:t>
            </a:r>
            <a:r>
              <a:rPr lang="en-US" sz="3600" dirty="0" err="1"/>
              <a:t>dâng</a:t>
            </a:r>
            <a:r>
              <a:rPr lang="en-US" sz="3600" dirty="0"/>
              <a:t> </a:t>
            </a:r>
            <a:r>
              <a:rPr lang="en-US" sz="3600" dirty="0" err="1"/>
              <a:t>lời</a:t>
            </a:r>
            <a:r>
              <a:rPr lang="en-US" sz="3600" dirty="0"/>
              <a:t> </a:t>
            </a:r>
            <a:r>
              <a:rPr lang="en-US" sz="3600" dirty="0" err="1"/>
              <a:t>cầu</a:t>
            </a:r>
            <a:r>
              <a:rPr lang="en-US" sz="3600" dirty="0"/>
              <a:t> </a:t>
            </a:r>
            <a:r>
              <a:rPr lang="en-US" sz="3600" dirty="0" err="1"/>
              <a:t>xin</a:t>
            </a:r>
            <a:r>
              <a:rPr lang="en-US" sz="3600" dirty="0"/>
              <a:t>.</a:t>
            </a:r>
          </a:p>
        </p:txBody>
      </p:sp>
    </p:spTree>
    <p:extLst>
      <p:ext uri="{BB962C8B-B14F-4D97-AF65-F5344CB8AC3E}">
        <p14:creationId xmlns:p14="http://schemas.microsoft.com/office/powerpoint/2010/main" val="42050980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446550"/>
          </a:xfrm>
          <a:prstGeom prst="rect">
            <a:avLst/>
          </a:prstGeom>
        </p:spPr>
        <p:txBody>
          <a:bodyPr wrap="square">
            <a:spAutoFit/>
          </a:bodyPr>
          <a:lstStyle/>
          <a:p>
            <a:pPr algn="ctr"/>
            <a:r>
              <a:rPr lang="en-US" sz="4000" b="1" i="1" dirty="0" err="1">
                <a:solidFill>
                  <a:srgbClr val="FFFF00"/>
                </a:solidFill>
              </a:rPr>
              <a:t>Dâng</a:t>
            </a:r>
            <a:r>
              <a:rPr lang="en-US" sz="4000" b="1" i="1" dirty="0">
                <a:solidFill>
                  <a:srgbClr val="FFFF00"/>
                </a:solidFill>
              </a:rPr>
              <a:t> </a:t>
            </a:r>
            <a:r>
              <a:rPr lang="vi-VN" sz="4000" b="1" i="1" dirty="0">
                <a:solidFill>
                  <a:srgbClr val="FFFF00"/>
                </a:solidFill>
              </a:rPr>
              <a:t>Người</a:t>
            </a:r>
            <a:endParaRPr lang="en-US" sz="4000" b="1" i="1" dirty="0">
              <a:solidFill>
                <a:srgbClr val="FFFF00"/>
              </a:solidFill>
            </a:endParaRPr>
          </a:p>
          <a:p>
            <a:pPr algn="ctr"/>
            <a:r>
              <a:rPr lang="en-US" sz="4800" b="1" i="1" dirty="0" err="1">
                <a:solidFill>
                  <a:schemeClr val="bg1"/>
                </a:solidFill>
              </a:rPr>
              <a:t>Phanxico</a:t>
            </a:r>
            <a:endParaRPr lang="en-US" sz="4800" b="1" i="1" dirty="0">
              <a:solidFill>
                <a:schemeClr val="bg1"/>
              </a:solidFill>
            </a:endParaRPr>
          </a:p>
        </p:txBody>
      </p:sp>
      <p:pic>
        <p:nvPicPr>
          <p:cNvPr id="5" name="Picture 4">
            <a:extLst>
              <a:ext uri="{FF2B5EF4-FFF2-40B4-BE49-F238E27FC236}">
                <a16:creationId xmlns:a16="http://schemas.microsoft.com/office/drawing/2014/main" xmlns="" id="{37BA51E8-9A74-F65E-4E05-79539D006A68}"/>
              </a:ext>
            </a:extLst>
          </p:cNvPr>
          <p:cNvPicPr>
            <a:picLocks noChangeAspect="1"/>
          </p:cNvPicPr>
          <p:nvPr/>
        </p:nvPicPr>
        <p:blipFill>
          <a:blip r:embed="rId3"/>
          <a:stretch>
            <a:fillRect/>
          </a:stretch>
        </p:blipFill>
        <p:spPr>
          <a:xfrm>
            <a:off x="4724400" y="4017461"/>
            <a:ext cx="3352800" cy="779379"/>
          </a:xfrm>
          <a:prstGeom prst="rect">
            <a:avLst/>
          </a:prstGeom>
        </p:spPr>
      </p:pic>
      <p:sp>
        <p:nvSpPr>
          <p:cNvPr id="6" name="TextBox 5">
            <a:extLst>
              <a:ext uri="{FF2B5EF4-FFF2-40B4-BE49-F238E27FC236}">
                <a16:creationId xmlns:a16="http://schemas.microsoft.com/office/drawing/2014/main" xmlns="" id="{F5501FFF-9B6A-BF28-CF02-E02F4D216E68}"/>
              </a:ext>
            </a:extLst>
          </p:cNvPr>
          <p:cNvSpPr txBox="1"/>
          <p:nvPr/>
        </p:nvSpPr>
        <p:spPr>
          <a:xfrm>
            <a:off x="5257800" y="4169862"/>
            <a:ext cx="2362200" cy="523220"/>
          </a:xfrm>
          <a:prstGeom prst="rect">
            <a:avLst/>
          </a:prstGeom>
          <a:noFill/>
        </p:spPr>
        <p:txBody>
          <a:bodyPr wrap="square" rtlCol="0">
            <a:spAutoFit/>
          </a:bodyPr>
          <a:lstStyle/>
          <a:p>
            <a:pPr algn="ctr"/>
            <a:r>
              <a:rPr lang="vi-VN" sz="1400" dirty="0">
                <a:solidFill>
                  <a:srgbClr val="FFFF00"/>
                </a:solidFill>
              </a:rPr>
              <a:t>CA ĐOÀN THÁNH MONICA </a:t>
            </a:r>
          </a:p>
          <a:p>
            <a:pPr algn="ctr"/>
            <a:r>
              <a:rPr lang="vi-VN" sz="1400" dirty="0">
                <a:solidFill>
                  <a:srgbClr val="FFFF00"/>
                </a:solidFill>
              </a:rPr>
              <a:t>GIÁO XỨ THIÊN ÂN</a:t>
            </a:r>
          </a:p>
        </p:txBody>
      </p:sp>
    </p:spTree>
    <p:extLst>
      <p:ext uri="{BB962C8B-B14F-4D97-AF65-F5344CB8AC3E}">
        <p14:creationId xmlns:p14="http://schemas.microsoft.com/office/powerpoint/2010/main" val="1235855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err="1">
                <a:solidFill>
                  <a:srgbClr val="FFFF00"/>
                </a:solidFill>
                <a:effectLst/>
                <a:latin typeface="+mj-lt"/>
              </a:rPr>
              <a:t>Đk</a:t>
            </a:r>
            <a:r>
              <a:rPr lang="vi-VN" sz="6000" b="0" u="sng" dirty="0">
                <a:solidFill>
                  <a:srgbClr val="FFFF00"/>
                </a:solidFill>
                <a:effectLst/>
                <a:latin typeface="+mj-lt"/>
              </a:rPr>
              <a:t>:</a:t>
            </a:r>
            <a:r>
              <a:rPr lang="vi-VN" sz="6000" b="0" dirty="0">
                <a:solidFill>
                  <a:schemeClr val="bg1"/>
                </a:solidFill>
                <a:effectLst/>
                <a:latin typeface="+mj-lt"/>
              </a:rPr>
              <a:t> Lời Chúa là đèn dọi bước chân con là ánh sáng chỉ đường cho. Con xin thề hứa với Ngài giữ phán quyết công minh của Ngài.</a:t>
            </a:r>
          </a:p>
        </p:txBody>
      </p:sp>
    </p:spTree>
    <p:extLst>
      <p:ext uri="{BB962C8B-B14F-4D97-AF65-F5344CB8AC3E}">
        <p14:creationId xmlns:p14="http://schemas.microsoft.com/office/powerpoint/2010/main" val="2896355105"/>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900" b="0" u="sng" dirty="0">
                <a:solidFill>
                  <a:srgbClr val="FFFF00"/>
                </a:solidFill>
                <a:effectLst/>
              </a:rPr>
              <a:t>Tk1:</a:t>
            </a:r>
            <a:r>
              <a:rPr lang="en-US" sz="4900" b="0" dirty="0">
                <a:solidFill>
                  <a:schemeClr val="bg1"/>
                </a:solidFill>
                <a:effectLst/>
              </a:rPr>
              <a:t> </a:t>
            </a:r>
            <a:r>
              <a:rPr lang="vi-VN" sz="4900" b="0" dirty="0">
                <a:solidFill>
                  <a:schemeClr val="bg1"/>
                </a:solidFill>
                <a:effectLst/>
              </a:rPr>
              <a:t>Dâng Người</a:t>
            </a:r>
            <a:r>
              <a:rPr lang="vi-VN" sz="4900" dirty="0">
                <a:solidFill>
                  <a:schemeClr val="bg1"/>
                </a:solidFill>
              </a:rPr>
              <a:t> bánh rượu í a thơm nồng, hiệp dâng với bao tình yêu. Dâng lên những lời nguyện ước, dâng lên những nỗi vui buồn. Dâng Người mơ ước thắm tươi, và nguyện dâng lên trót cuộc đời.</a:t>
            </a:r>
            <a:endParaRPr lang="en-US" sz="49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0" u="sng" dirty="0" err="1">
                <a:solidFill>
                  <a:srgbClr val="FFFF00"/>
                </a:solidFill>
                <a:effectLst/>
              </a:rPr>
              <a:t>Đk</a:t>
            </a:r>
            <a:r>
              <a:rPr lang="en-US" sz="5500" b="0" u="sng" dirty="0">
                <a:solidFill>
                  <a:srgbClr val="FFFF00"/>
                </a:solidFill>
                <a:effectLst/>
              </a:rPr>
              <a:t>:</a:t>
            </a:r>
            <a:r>
              <a:rPr lang="en-US" sz="5500" b="0" dirty="0">
                <a:solidFill>
                  <a:schemeClr val="bg1"/>
                </a:solidFill>
                <a:effectLst/>
              </a:rPr>
              <a:t> </a:t>
            </a:r>
            <a:r>
              <a:rPr lang="vi-VN" sz="5500" dirty="0">
                <a:solidFill>
                  <a:schemeClr val="bg1"/>
                </a:solidFill>
              </a:rPr>
              <a:t>Dâng lên Người lời nguyện ngát hương, dâng Người trọn tiếng ca mừng. Lòng thành và bánh thơm rượu ngon, dâng lên Chúa thương nhận lời.</a:t>
            </a:r>
            <a:endParaRPr lang="en-US" sz="55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latin typeface="+mj-lt"/>
              </a:rPr>
              <a:t>Tk2:</a:t>
            </a:r>
            <a:r>
              <a:rPr lang="en-US" sz="4600" b="0" dirty="0">
                <a:solidFill>
                  <a:srgbClr val="FFFF00"/>
                </a:solidFill>
                <a:effectLst/>
                <a:latin typeface="+mj-lt"/>
              </a:rPr>
              <a:t> </a:t>
            </a:r>
            <a:r>
              <a:rPr lang="vi-VN" sz="4600" dirty="0">
                <a:solidFill>
                  <a:schemeClr val="bg1"/>
                </a:solidFill>
              </a:rPr>
              <a:t>Dâng Người những ngày tháng trong cuộc đời, đường đi khó nguy đầy vơi. Bao nhiêu bước đường lầm lỗi, bao nhiêu yếu đuối trong đời. Tâm thành dâng Chúa, Chúa ơi, nguyện đỡ nâng con với tình Người.</a:t>
            </a:r>
          </a:p>
        </p:txBody>
      </p:sp>
    </p:spTree>
    <p:extLst>
      <p:ext uri="{BB962C8B-B14F-4D97-AF65-F5344CB8AC3E}">
        <p14:creationId xmlns:p14="http://schemas.microsoft.com/office/powerpoint/2010/main" val="21997094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0" u="sng" dirty="0" err="1">
                <a:solidFill>
                  <a:srgbClr val="FFFF00"/>
                </a:solidFill>
                <a:effectLst/>
              </a:rPr>
              <a:t>Đk</a:t>
            </a:r>
            <a:r>
              <a:rPr lang="en-US" sz="5500" b="0" u="sng" dirty="0">
                <a:solidFill>
                  <a:srgbClr val="FFFF00"/>
                </a:solidFill>
                <a:effectLst/>
              </a:rPr>
              <a:t>:</a:t>
            </a:r>
            <a:r>
              <a:rPr lang="en-US" sz="5500" b="0" dirty="0">
                <a:solidFill>
                  <a:schemeClr val="bg1"/>
                </a:solidFill>
                <a:effectLst/>
              </a:rPr>
              <a:t> </a:t>
            </a:r>
            <a:r>
              <a:rPr lang="vi-VN" sz="5500" dirty="0">
                <a:solidFill>
                  <a:schemeClr val="bg1"/>
                </a:solidFill>
              </a:rPr>
              <a:t>Dâng lên Người lời nguyện ngát hương, dâng Người trọn tiếng ca mừng. Lòng thành và bánh thơm rượu ngon, dâng lên Chúa thương nhận lời.</a:t>
            </a:r>
            <a:endParaRPr lang="en-US" sz="5500" b="0" dirty="0">
              <a:solidFill>
                <a:schemeClr val="bg1"/>
              </a:solidFill>
              <a:effectLst/>
            </a:endParaRPr>
          </a:p>
        </p:txBody>
      </p:sp>
    </p:spTree>
    <p:extLst>
      <p:ext uri="{BB962C8B-B14F-4D97-AF65-F5344CB8AC3E}">
        <p14:creationId xmlns:p14="http://schemas.microsoft.com/office/powerpoint/2010/main" val="10924439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latin typeface="+mj-lt"/>
              </a:rPr>
              <a:t>Tk3:</a:t>
            </a:r>
            <a:r>
              <a:rPr lang="en-US" sz="4600" b="0" dirty="0">
                <a:solidFill>
                  <a:srgbClr val="FFFF00"/>
                </a:solidFill>
                <a:effectLst/>
                <a:latin typeface="+mj-lt"/>
              </a:rPr>
              <a:t> </a:t>
            </a:r>
            <a:r>
              <a:rPr lang="vi-VN" sz="4600" dirty="0">
                <a:solidFill>
                  <a:schemeClr val="bg1"/>
                </a:solidFill>
              </a:rPr>
              <a:t>Dâng Người tấm lòng xiết bao vô tình. Nguyện xin sáng soi huyền linh, cho con những niềm tin kính, cho con vững mãi ân tình. Xin lòng bác ái thắm xinh, tìm tình yêu quên chính phận mình.</a:t>
            </a:r>
          </a:p>
        </p:txBody>
      </p:sp>
    </p:spTree>
    <p:extLst>
      <p:ext uri="{BB962C8B-B14F-4D97-AF65-F5344CB8AC3E}">
        <p14:creationId xmlns:p14="http://schemas.microsoft.com/office/powerpoint/2010/main" val="42192869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0" u="sng" dirty="0" err="1">
                <a:solidFill>
                  <a:srgbClr val="FFFF00"/>
                </a:solidFill>
                <a:effectLst/>
              </a:rPr>
              <a:t>Đk</a:t>
            </a:r>
            <a:r>
              <a:rPr lang="en-US" sz="5500" b="0" u="sng" dirty="0">
                <a:solidFill>
                  <a:srgbClr val="FFFF00"/>
                </a:solidFill>
                <a:effectLst/>
              </a:rPr>
              <a:t>:</a:t>
            </a:r>
            <a:r>
              <a:rPr lang="en-US" sz="5500" b="0" dirty="0">
                <a:solidFill>
                  <a:schemeClr val="bg1"/>
                </a:solidFill>
                <a:effectLst/>
              </a:rPr>
              <a:t> </a:t>
            </a:r>
            <a:r>
              <a:rPr lang="vi-VN" sz="5500" dirty="0">
                <a:solidFill>
                  <a:schemeClr val="bg1"/>
                </a:solidFill>
              </a:rPr>
              <a:t>Dâng lên Người lời nguyện ngát hương, dâng Người trọn tiếng ca mừng. Lòng thành và bánh thơm rượu ngon, dâng lên Chúa thương nhận lời.</a:t>
            </a:r>
            <a:endParaRPr lang="en-US" sz="5500" b="0" dirty="0">
              <a:solidFill>
                <a:schemeClr val="bg1"/>
              </a:solidFill>
              <a:effectLst/>
            </a:endParaRPr>
          </a:p>
        </p:txBody>
      </p:sp>
    </p:spTree>
    <p:extLst>
      <p:ext uri="{BB962C8B-B14F-4D97-AF65-F5344CB8AC3E}">
        <p14:creationId xmlns:p14="http://schemas.microsoft.com/office/powerpoint/2010/main" val="4220213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 name="Picture 1">
            <a:extLst>
              <a:ext uri="{FF2B5EF4-FFF2-40B4-BE49-F238E27FC236}">
                <a16:creationId xmlns:a16="http://schemas.microsoft.com/office/drawing/2014/main" xmlns="" id="{EA18C052-447C-1A93-FF9B-DB03D1C4145C}"/>
              </a:ext>
            </a:extLst>
          </p:cNvPr>
          <p:cNvPicPr>
            <a:picLocks noChangeAspect="1"/>
          </p:cNvPicPr>
          <p:nvPr/>
        </p:nvPicPr>
        <p:blipFill>
          <a:blip r:embed="rId3"/>
          <a:stretch>
            <a:fillRect/>
          </a:stretch>
        </p:blipFill>
        <p:spPr>
          <a:xfrm>
            <a:off x="152400" y="2266950"/>
            <a:ext cx="3352800" cy="779379"/>
          </a:xfrm>
          <a:prstGeom prst="rect">
            <a:avLst/>
          </a:prstGeom>
        </p:spPr>
      </p:pic>
      <p:sp>
        <p:nvSpPr>
          <p:cNvPr id="3" name="TextBox 2">
            <a:extLst>
              <a:ext uri="{FF2B5EF4-FFF2-40B4-BE49-F238E27FC236}">
                <a16:creationId xmlns:a16="http://schemas.microsoft.com/office/drawing/2014/main" xmlns="" id="{02938E55-6693-0B92-C678-3989A2158AE3}"/>
              </a:ext>
            </a:extLst>
          </p:cNvPr>
          <p:cNvSpPr txBox="1"/>
          <p:nvPr/>
        </p:nvSpPr>
        <p:spPr>
          <a:xfrm>
            <a:off x="685800" y="2419351"/>
            <a:ext cx="2362200" cy="523220"/>
          </a:xfrm>
          <a:prstGeom prst="rect">
            <a:avLst/>
          </a:prstGeom>
          <a:noFill/>
        </p:spPr>
        <p:txBody>
          <a:bodyPr wrap="square" rtlCol="0">
            <a:spAutoFit/>
          </a:bodyPr>
          <a:lstStyle/>
          <a:p>
            <a:pPr algn="ctr"/>
            <a:r>
              <a:rPr lang="vi-VN" sz="1400" dirty="0">
                <a:solidFill>
                  <a:srgbClr val="FFFF00"/>
                </a:solidFill>
              </a:rPr>
              <a:t>CA ĐOÀN THÁNH MONICA </a:t>
            </a:r>
          </a:p>
          <a:p>
            <a:pPr algn="ctr"/>
            <a:r>
              <a:rPr lang="vi-VN" sz="1400" dirty="0">
                <a:solidFill>
                  <a:srgbClr val="FFFF00"/>
                </a:solidFill>
              </a:rPr>
              <a:t>GIÁO XỨ THIÊN ÂN</a:t>
            </a:r>
          </a:p>
        </p:txBody>
      </p:sp>
    </p:spTree>
    <p:extLst>
      <p:ext uri="{BB962C8B-B14F-4D97-AF65-F5344CB8AC3E}">
        <p14:creationId xmlns:p14="http://schemas.microsoft.com/office/powerpoint/2010/main" val="34076889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vi-VN" sz="5400" b="0" dirty="0">
                <a:solidFill>
                  <a:srgbClr val="FFFF00"/>
                </a:solidFill>
                <a:effectLst/>
                <a:latin typeface="+mj-lt"/>
              </a:rPr>
              <a:t>Bỏ Ngài </a:t>
            </a:r>
            <a:r>
              <a:rPr lang="en-US" sz="5400" b="0" dirty="0">
                <a:solidFill>
                  <a:srgbClr val="FFFF00"/>
                </a:solidFill>
                <a:effectLst/>
                <a:latin typeface="+mj-lt"/>
              </a:rPr>
              <a:t>Con </a:t>
            </a:r>
            <a:r>
              <a:rPr lang="en-US" sz="5400" dirty="0" err="1">
                <a:solidFill>
                  <a:srgbClr val="FFFF00"/>
                </a:solidFill>
              </a:rPr>
              <a:t>Biết</a:t>
            </a:r>
            <a:r>
              <a:rPr lang="en-US" sz="5400" dirty="0">
                <a:solidFill>
                  <a:srgbClr val="FFFF00"/>
                </a:solidFill>
              </a:rPr>
              <a:t> Theo Ai</a:t>
            </a:r>
            <a:r>
              <a:rPr lang="en-US" sz="6600" dirty="0">
                <a:solidFill>
                  <a:srgbClr val="FFFF00"/>
                </a:solidFill>
              </a:rPr>
              <a:t/>
            </a:r>
            <a:br>
              <a:rPr lang="en-US" sz="6600" dirty="0">
                <a:solidFill>
                  <a:srgbClr val="FFFF00"/>
                </a:solidFill>
              </a:rPr>
            </a:br>
            <a:r>
              <a:rPr lang="vi-VN" sz="6000" i="1" dirty="0">
                <a:solidFill>
                  <a:schemeClr val="bg1"/>
                </a:solidFill>
              </a:rPr>
              <a:t>P. Kim</a:t>
            </a:r>
            <a:endParaRPr lang="en-US" sz="9600" b="0" i="1" dirty="0">
              <a:solidFill>
                <a:schemeClr val="bg1"/>
              </a:solidFill>
              <a:effectLst/>
              <a:latin typeface="+mj-lt"/>
            </a:endParaRPr>
          </a:p>
        </p:txBody>
      </p:sp>
      <p:pic>
        <p:nvPicPr>
          <p:cNvPr id="3" name="Picture 2">
            <a:extLst>
              <a:ext uri="{FF2B5EF4-FFF2-40B4-BE49-F238E27FC236}">
                <a16:creationId xmlns:a16="http://schemas.microsoft.com/office/drawing/2014/main" xmlns="" id="{AB0CDFE5-A83B-4BFC-EA73-3507ECBA583F}"/>
              </a:ext>
            </a:extLst>
          </p:cNvPr>
          <p:cNvPicPr>
            <a:picLocks noChangeAspect="1"/>
          </p:cNvPicPr>
          <p:nvPr/>
        </p:nvPicPr>
        <p:blipFill>
          <a:blip r:embed="rId2"/>
          <a:stretch>
            <a:fillRect/>
          </a:stretch>
        </p:blipFill>
        <p:spPr>
          <a:xfrm>
            <a:off x="2895600" y="4019550"/>
            <a:ext cx="3352800" cy="779379"/>
          </a:xfrm>
          <a:prstGeom prst="rect">
            <a:avLst/>
          </a:prstGeom>
        </p:spPr>
      </p:pic>
      <p:sp>
        <p:nvSpPr>
          <p:cNvPr id="4" name="TextBox 3">
            <a:extLst>
              <a:ext uri="{FF2B5EF4-FFF2-40B4-BE49-F238E27FC236}">
                <a16:creationId xmlns:a16="http://schemas.microsoft.com/office/drawing/2014/main" xmlns="" id="{E14CA99A-E8ED-8A04-8A2B-9008AC3E463A}"/>
              </a:ext>
            </a:extLst>
          </p:cNvPr>
          <p:cNvSpPr txBox="1"/>
          <p:nvPr/>
        </p:nvSpPr>
        <p:spPr>
          <a:xfrm>
            <a:off x="3429000" y="4171951"/>
            <a:ext cx="2362200" cy="523220"/>
          </a:xfrm>
          <a:prstGeom prst="rect">
            <a:avLst/>
          </a:prstGeom>
          <a:noFill/>
        </p:spPr>
        <p:txBody>
          <a:bodyPr wrap="square" rtlCol="0">
            <a:spAutoFit/>
          </a:bodyPr>
          <a:lstStyle/>
          <a:p>
            <a:pPr algn="ctr"/>
            <a:r>
              <a:rPr lang="vi-VN" sz="1400" dirty="0">
                <a:solidFill>
                  <a:srgbClr val="FFFF00"/>
                </a:solidFill>
              </a:rPr>
              <a:t>CA ĐOÀN THÁNH MONICA </a:t>
            </a:r>
          </a:p>
          <a:p>
            <a:pPr algn="ctr"/>
            <a:r>
              <a:rPr lang="vi-VN" sz="1400" dirty="0">
                <a:solidFill>
                  <a:srgbClr val="FFFF00"/>
                </a:solidFill>
              </a:rPr>
              <a:t>GIÁO XỨ THIÊN ÂN</a:t>
            </a:r>
          </a:p>
        </p:txBody>
      </p:sp>
    </p:spTree>
    <p:extLst>
      <p:ext uri="{BB962C8B-B14F-4D97-AF65-F5344CB8AC3E}">
        <p14:creationId xmlns:p14="http://schemas.microsoft.com/office/powerpoint/2010/main" val="35387842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FF00"/>
                </a:solidFill>
                <a:effectLst/>
              </a:rPr>
              <a:t>Tk1:</a:t>
            </a:r>
            <a:r>
              <a:rPr lang="en-US" b="0" dirty="0">
                <a:solidFill>
                  <a:srgbClr val="FFFF00"/>
                </a:solidFill>
                <a:effectLst/>
              </a:rPr>
              <a:t> </a:t>
            </a:r>
            <a:r>
              <a:rPr lang="vi-VN" dirty="0">
                <a:solidFill>
                  <a:schemeClr val="bg1"/>
                </a:solidFill>
              </a:rPr>
              <a:t>Bỏ Ngài con biết theo ai đời lộng gió cánh chim ngàn khơi. Trùng trùng sóng nước mênh mông thuyền buông lái biết trôi về đâu. Bỏ Ngài con biết theo ai bên đời kia tương lai khuất mờ, bước đi không Ngài đời con buồn tênh.</a:t>
            </a:r>
            <a:endParaRPr lang="vi-VN"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dirty="0">
                <a:solidFill>
                  <a:srgbClr val="FFFF00"/>
                </a:solidFill>
                <a:effectLst/>
                <a:latin typeface="+mj-lt"/>
              </a:rPr>
              <a:t>Tk2:</a:t>
            </a:r>
            <a:r>
              <a:rPr lang="en-US" sz="6000" dirty="0">
                <a:solidFill>
                  <a:schemeClr val="bg1"/>
                </a:solidFill>
                <a:latin typeface="+mj-lt"/>
              </a:rPr>
              <a:t> </a:t>
            </a:r>
            <a:r>
              <a:rPr lang="vi-VN" sz="6000" dirty="0">
                <a:solidFill>
                  <a:schemeClr val="bg1"/>
                </a:solidFill>
                <a:latin typeface="+mj-lt"/>
              </a:rPr>
              <a:t>Bao khổ nhục đè thêm nặng tấm thân lời của Ngài đỡ nâng xin đón nhận những lời con kêu khấn phán quyết xin chỉ dạy.</a:t>
            </a:r>
          </a:p>
        </p:txBody>
      </p:sp>
    </p:spTree>
    <p:extLst>
      <p:ext uri="{BB962C8B-B14F-4D97-AF65-F5344CB8AC3E}">
        <p14:creationId xmlns:p14="http://schemas.microsoft.com/office/powerpoint/2010/main" val="280584533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Bỏ Ngài con đi với ai vì Ngài có lời ban sự sống. Bỏ Ngài thân con héo hon đời cô liêu trên chốn dương gian. Bỏ Ngài con đi với ai đường xa lắc tương lai mịt mờ nào ai dẫn con trên đường dài bỏ Ngài con đi với ai.</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Tk2:</a:t>
            </a:r>
            <a:r>
              <a:rPr lang="en-US" sz="4800" b="0" dirty="0">
                <a:solidFill>
                  <a:schemeClr val="bg1"/>
                </a:solidFill>
                <a:effectLst/>
              </a:rPr>
              <a:t> </a:t>
            </a:r>
            <a:r>
              <a:rPr lang="vi-VN" sz="4800" dirty="0">
                <a:solidFill>
                  <a:schemeClr val="bg1"/>
                </a:solidFill>
              </a:rPr>
              <a:t>Ngài ơi sao bỏ rơi con để sầu héo tháng năm ngẩn ngơ, ngoài kia đời vẫn xanh mơ mặc con chết hắt hiu hồn thơ. Ngài ơi sao bỏ rơi con hỡi Ngài ơi thân con máu đào chết treo thập hình nào ai buồn thương.</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Bỏ Ngài con đi với ai vì Ngài có lời ban sự sống. Bỏ Ngài thân con héo hon đời cô liêu trên chốn dương gian. Bỏ Ngài con đi với ai đường xa lắc tương lai mịt mờ nào ai dẫn con trên đường dài bỏ Ngài con đi với ai.</a:t>
            </a:r>
            <a:endParaRPr lang="en-US" sz="4800" b="0" dirty="0">
              <a:solidFill>
                <a:schemeClr val="bg1"/>
              </a:solidFill>
              <a:effectLst/>
            </a:endParaRPr>
          </a:p>
        </p:txBody>
      </p:sp>
    </p:spTree>
    <p:extLst>
      <p:ext uri="{BB962C8B-B14F-4D97-AF65-F5344CB8AC3E}">
        <p14:creationId xmlns:p14="http://schemas.microsoft.com/office/powerpoint/2010/main" val="28262917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b="0" u="sng" dirty="0">
                <a:solidFill>
                  <a:srgbClr val="FFFF00"/>
                </a:solidFill>
                <a:effectLst/>
              </a:rPr>
              <a:t>Tk3</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 Ngàn đời con vẫn tin luôn Ngài trung tín rất mực từ nhân. Nào đâu Ngài nỡ quên con hằng đưa lối dẫn theo đường ngay. Lạy Ngài dạy bảo con đi giữ gìn con trong chân lý Ngài bước đi bên Ngài đời con bình an.</a:t>
            </a:r>
            <a:endParaRPr lang="en-US" sz="4800" b="0" dirty="0">
              <a:solidFill>
                <a:schemeClr val="bg1"/>
              </a:solidFill>
              <a:effectLst/>
            </a:endParaRPr>
          </a:p>
        </p:txBody>
      </p:sp>
    </p:spTree>
    <p:extLst>
      <p:ext uri="{BB962C8B-B14F-4D97-AF65-F5344CB8AC3E}">
        <p14:creationId xmlns:p14="http://schemas.microsoft.com/office/powerpoint/2010/main" val="22950375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Bỏ Ngài con đi với ai vì Ngài có lời ban sự sống. Bỏ Ngài thân con héo hon đời cô liêu trên chốn dương gian. Bỏ Ngài con đi với ai đường xa lắc tương lai mịt mờ nào ai dẫn con trên đường dài bỏ Ngài con đi với ai.</a:t>
            </a:r>
            <a:endParaRPr lang="en-US" sz="4800" b="0" dirty="0">
              <a:solidFill>
                <a:schemeClr val="bg1"/>
              </a:solidFill>
              <a:effectLst/>
            </a:endParaRPr>
          </a:p>
        </p:txBody>
      </p:sp>
    </p:spTree>
    <p:extLst>
      <p:ext uri="{BB962C8B-B14F-4D97-AF65-F5344CB8AC3E}">
        <p14:creationId xmlns:p14="http://schemas.microsoft.com/office/powerpoint/2010/main" val="2270485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 name="Picture 1">
            <a:extLst>
              <a:ext uri="{FF2B5EF4-FFF2-40B4-BE49-F238E27FC236}">
                <a16:creationId xmlns:a16="http://schemas.microsoft.com/office/drawing/2014/main" xmlns="" id="{514F990F-26BB-9B59-71D1-26654BCE87E2}"/>
              </a:ext>
            </a:extLst>
          </p:cNvPr>
          <p:cNvPicPr>
            <a:picLocks noChangeAspect="1"/>
          </p:cNvPicPr>
          <p:nvPr/>
        </p:nvPicPr>
        <p:blipFill>
          <a:blip r:embed="rId3"/>
          <a:stretch>
            <a:fillRect/>
          </a:stretch>
        </p:blipFill>
        <p:spPr>
          <a:xfrm>
            <a:off x="152400" y="2266950"/>
            <a:ext cx="3352800" cy="779379"/>
          </a:xfrm>
          <a:prstGeom prst="rect">
            <a:avLst/>
          </a:prstGeom>
        </p:spPr>
      </p:pic>
      <p:sp>
        <p:nvSpPr>
          <p:cNvPr id="3" name="TextBox 2">
            <a:extLst>
              <a:ext uri="{FF2B5EF4-FFF2-40B4-BE49-F238E27FC236}">
                <a16:creationId xmlns:a16="http://schemas.microsoft.com/office/drawing/2014/main" xmlns="" id="{81B7CC74-B5FE-2311-6B7B-CBB0C92A59B5}"/>
              </a:ext>
            </a:extLst>
          </p:cNvPr>
          <p:cNvSpPr txBox="1"/>
          <p:nvPr/>
        </p:nvSpPr>
        <p:spPr>
          <a:xfrm>
            <a:off x="685800" y="2419351"/>
            <a:ext cx="2362200" cy="523220"/>
          </a:xfrm>
          <a:prstGeom prst="rect">
            <a:avLst/>
          </a:prstGeom>
          <a:noFill/>
        </p:spPr>
        <p:txBody>
          <a:bodyPr wrap="square" rtlCol="0">
            <a:spAutoFit/>
          </a:bodyPr>
          <a:lstStyle/>
          <a:p>
            <a:pPr algn="ctr"/>
            <a:r>
              <a:rPr lang="vi-VN" sz="1400" dirty="0">
                <a:solidFill>
                  <a:srgbClr val="FFFF00"/>
                </a:solidFill>
              </a:rPr>
              <a:t>CA ĐOÀN THÁNH MONICA </a:t>
            </a:r>
          </a:p>
          <a:p>
            <a:pPr algn="ctr"/>
            <a:r>
              <a:rPr lang="vi-VN" sz="1400" dirty="0">
                <a:solidFill>
                  <a:srgbClr val="FFFF00"/>
                </a:solidFill>
              </a:rPr>
              <a:t>GIÁO XỨ THIÊN ÂN</a:t>
            </a:r>
          </a:p>
        </p:txBody>
      </p:sp>
    </p:spTree>
    <p:extLst>
      <p:ext uri="{BB962C8B-B14F-4D97-AF65-F5344CB8AC3E}">
        <p14:creationId xmlns:p14="http://schemas.microsoft.com/office/powerpoint/2010/main" val="32271925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vi-VN" sz="6600" dirty="0">
                <a:solidFill>
                  <a:srgbClr val="FFFF00"/>
                </a:solidFill>
              </a:rPr>
              <a:t>Tạ Ơn Chúa với Mẹ</a:t>
            </a:r>
            <a:r>
              <a:rPr lang="en-US" sz="5400" b="0" dirty="0">
                <a:solidFill>
                  <a:srgbClr val="FFFF00"/>
                </a:solidFill>
                <a:effectLst/>
                <a:latin typeface="+mj-lt"/>
              </a:rPr>
              <a:t/>
            </a:r>
            <a:br>
              <a:rPr lang="en-US" sz="5400" b="0" dirty="0">
                <a:solidFill>
                  <a:srgbClr val="FFFF00"/>
                </a:solidFill>
                <a:effectLst/>
                <a:latin typeface="+mj-lt"/>
              </a:rPr>
            </a:br>
            <a:r>
              <a:rPr lang="vi-VN" sz="5400" i="1" dirty="0">
                <a:solidFill>
                  <a:schemeClr val="bg1"/>
                </a:solidFill>
              </a:rPr>
              <a:t>Thy Yên</a:t>
            </a:r>
            <a:endParaRPr lang="en-US" sz="6000" b="0" i="1" dirty="0">
              <a:solidFill>
                <a:schemeClr val="bg1"/>
              </a:solidFill>
              <a:effectLst/>
              <a:latin typeface="+mj-lt"/>
            </a:endParaRPr>
          </a:p>
        </p:txBody>
      </p:sp>
      <p:pic>
        <p:nvPicPr>
          <p:cNvPr id="3" name="Picture 2">
            <a:extLst>
              <a:ext uri="{FF2B5EF4-FFF2-40B4-BE49-F238E27FC236}">
                <a16:creationId xmlns:a16="http://schemas.microsoft.com/office/drawing/2014/main" xmlns="" id="{6344A341-BAF7-F651-901A-1275889021CD}"/>
              </a:ext>
            </a:extLst>
          </p:cNvPr>
          <p:cNvPicPr>
            <a:picLocks noChangeAspect="1"/>
          </p:cNvPicPr>
          <p:nvPr/>
        </p:nvPicPr>
        <p:blipFill>
          <a:blip r:embed="rId2"/>
          <a:stretch>
            <a:fillRect/>
          </a:stretch>
        </p:blipFill>
        <p:spPr>
          <a:xfrm>
            <a:off x="2971800" y="3943350"/>
            <a:ext cx="3352800" cy="779379"/>
          </a:xfrm>
          <a:prstGeom prst="rect">
            <a:avLst/>
          </a:prstGeom>
        </p:spPr>
      </p:pic>
      <p:sp>
        <p:nvSpPr>
          <p:cNvPr id="4" name="TextBox 3">
            <a:extLst>
              <a:ext uri="{FF2B5EF4-FFF2-40B4-BE49-F238E27FC236}">
                <a16:creationId xmlns:a16="http://schemas.microsoft.com/office/drawing/2014/main" xmlns="" id="{0D8BCF1C-F1C9-9BA9-6C5C-A2875DB55F02}"/>
              </a:ext>
            </a:extLst>
          </p:cNvPr>
          <p:cNvSpPr txBox="1"/>
          <p:nvPr/>
        </p:nvSpPr>
        <p:spPr>
          <a:xfrm>
            <a:off x="3505200" y="4095751"/>
            <a:ext cx="2362200" cy="523220"/>
          </a:xfrm>
          <a:prstGeom prst="rect">
            <a:avLst/>
          </a:prstGeom>
          <a:noFill/>
        </p:spPr>
        <p:txBody>
          <a:bodyPr wrap="square" rtlCol="0">
            <a:spAutoFit/>
          </a:bodyPr>
          <a:lstStyle/>
          <a:p>
            <a:pPr algn="ctr"/>
            <a:r>
              <a:rPr lang="vi-VN" sz="1400" dirty="0">
                <a:solidFill>
                  <a:srgbClr val="FFFF00"/>
                </a:solidFill>
              </a:rPr>
              <a:t>CA ĐOÀN THÁNH MONICA </a:t>
            </a:r>
          </a:p>
          <a:p>
            <a:pPr algn="ctr"/>
            <a:r>
              <a:rPr lang="vi-VN" sz="1400" dirty="0">
                <a:solidFill>
                  <a:srgbClr val="FFFF00"/>
                </a:solidFill>
              </a:rPr>
              <a:t>GIÁO XỨ THIÊN ÂN</a:t>
            </a:r>
          </a:p>
        </p:txBody>
      </p:sp>
    </p:spTree>
    <p:extLst>
      <p:ext uri="{BB962C8B-B14F-4D97-AF65-F5344CB8AC3E}">
        <p14:creationId xmlns:p14="http://schemas.microsoft.com/office/powerpoint/2010/main" val="3508502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b="0" dirty="0">
                <a:solidFill>
                  <a:schemeClr val="bg1"/>
                </a:solidFill>
                <a:effectLst/>
              </a:rPr>
              <a:t> </a:t>
            </a:r>
            <a:r>
              <a:rPr lang="vi-VN" sz="4800" dirty="0">
                <a:solidFill>
                  <a:schemeClr val="bg1"/>
                </a:solidFill>
              </a:rPr>
              <a:t>Chúng con xin tạ ơn Chúa uy quyền toàn năng tình yêu Chúa nào biết chi báo đền. Chúa muôn đời là Chúa khắp vũ trụ trời đất ngàn vinh quang cao chiếu hiển trị đời đời.</a:t>
            </a:r>
            <a:endParaRPr lang="vi-VN" sz="48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Tk1:</a:t>
            </a:r>
            <a:r>
              <a:rPr lang="en-US" sz="4800" b="0" dirty="0">
                <a:solidFill>
                  <a:schemeClr val="bg1"/>
                </a:solidFill>
                <a:effectLst/>
              </a:rPr>
              <a:t> </a:t>
            </a:r>
            <a:r>
              <a:rPr lang="vi-VN" sz="4800" dirty="0">
                <a:solidFill>
                  <a:schemeClr val="bg1"/>
                </a:solidFill>
              </a:rPr>
              <a:t>Vì tình Chúa đã chất chứa trong trái tim Mẹ hiền luôn trìu mến mãi cứu giúp chở che nguyện cầu. Ngàn phúc ân vẫn nhờ Mẹ, ngàn khổ đau cũng nhờ Mẹ, nhờ Mẹ thương dâng Chúa trót đời tạ ơn.</a:t>
            </a:r>
            <a:endParaRPr lang="en-US" sz="48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err="1">
                <a:solidFill>
                  <a:srgbClr val="FFFF00"/>
                </a:solidFill>
                <a:effectLst/>
                <a:latin typeface="+mj-lt"/>
              </a:rPr>
              <a:t>Đk</a:t>
            </a:r>
            <a:r>
              <a:rPr lang="vi-VN" sz="6000" b="0" u="sng" dirty="0">
                <a:solidFill>
                  <a:srgbClr val="FFFF00"/>
                </a:solidFill>
                <a:effectLst/>
                <a:latin typeface="+mj-lt"/>
              </a:rPr>
              <a:t>:</a:t>
            </a:r>
            <a:r>
              <a:rPr lang="vi-VN" sz="6000" b="0" dirty="0">
                <a:solidFill>
                  <a:schemeClr val="bg1"/>
                </a:solidFill>
                <a:effectLst/>
                <a:latin typeface="+mj-lt"/>
              </a:rPr>
              <a:t> Lời Chúa là đèn dọi bước chân con là ánh sáng chỉ đường cho. Con xin thề hứa với Ngài giữ phán quyết công minh của Ngài.</a:t>
            </a:r>
          </a:p>
        </p:txBody>
      </p:sp>
    </p:spTree>
    <p:extLst>
      <p:ext uri="{BB962C8B-B14F-4D97-AF65-F5344CB8AC3E}">
        <p14:creationId xmlns:p14="http://schemas.microsoft.com/office/powerpoint/2010/main" val="403087251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b="0" dirty="0">
                <a:solidFill>
                  <a:schemeClr val="bg1"/>
                </a:solidFill>
                <a:effectLst/>
              </a:rPr>
              <a:t> </a:t>
            </a:r>
            <a:r>
              <a:rPr lang="vi-VN" sz="4800" dirty="0">
                <a:solidFill>
                  <a:schemeClr val="bg1"/>
                </a:solidFill>
              </a:rPr>
              <a:t>Chúng con xin tạ ơn Chúa uy quyền toàn năng tình yêu Chúa nào biết chi báo đền. Chúa muôn đời là Chúa khắp vũ trụ trời đất ngàn vinh quang cao chiếu hiển trị đời đời.</a:t>
            </a:r>
            <a:endParaRPr lang="vi-VN" sz="4800" b="0" dirty="0">
              <a:solidFill>
                <a:schemeClr val="bg1"/>
              </a:solidFill>
              <a:effectLst/>
            </a:endParaRPr>
          </a:p>
        </p:txBody>
      </p:sp>
    </p:spTree>
    <p:extLst>
      <p:ext uri="{BB962C8B-B14F-4D97-AF65-F5344CB8AC3E}">
        <p14:creationId xmlns:p14="http://schemas.microsoft.com/office/powerpoint/2010/main" val="2263270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2"/>
            <a:ext cx="9144000" cy="5133975"/>
          </a:xfrm>
          <a:prstGeom prst="rect">
            <a:avLst/>
          </a:prstGeom>
        </p:spPr>
      </p:pic>
    </p:spTree>
    <p:extLst>
      <p:ext uri="{BB962C8B-B14F-4D97-AF65-F5344CB8AC3E}">
        <p14:creationId xmlns:p14="http://schemas.microsoft.com/office/powerpoint/2010/main" val="3490508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a:extLst>
              <a:ext uri="{FF2B5EF4-FFF2-40B4-BE49-F238E27FC236}">
                <a16:creationId xmlns:a16="http://schemas.microsoft.com/office/drawing/2014/main" xmlns="" id="{F3961002-9780-00D6-AC0E-1B984D8FE8CB}"/>
              </a:ext>
            </a:extLst>
          </p:cNvPr>
          <p:cNvPicPr>
            <a:picLocks noChangeAspect="1"/>
          </p:cNvPicPr>
          <p:nvPr/>
        </p:nvPicPr>
        <p:blipFill>
          <a:blip r:embed="rId3"/>
          <a:stretch>
            <a:fillRect/>
          </a:stretch>
        </p:blipFill>
        <p:spPr>
          <a:xfrm>
            <a:off x="152400" y="2266950"/>
            <a:ext cx="3352800" cy="779379"/>
          </a:xfrm>
          <a:prstGeom prst="rect">
            <a:avLst/>
          </a:prstGeom>
        </p:spPr>
      </p:pic>
      <p:sp>
        <p:nvSpPr>
          <p:cNvPr id="4" name="TextBox 3">
            <a:extLst>
              <a:ext uri="{FF2B5EF4-FFF2-40B4-BE49-F238E27FC236}">
                <a16:creationId xmlns:a16="http://schemas.microsoft.com/office/drawing/2014/main" xmlns="" id="{FCA17DC3-E728-7E50-46D0-A875BFF6415D}"/>
              </a:ext>
            </a:extLst>
          </p:cNvPr>
          <p:cNvSpPr txBox="1"/>
          <p:nvPr/>
        </p:nvSpPr>
        <p:spPr>
          <a:xfrm>
            <a:off x="685800" y="2419351"/>
            <a:ext cx="2362200" cy="523220"/>
          </a:xfrm>
          <a:prstGeom prst="rect">
            <a:avLst/>
          </a:prstGeom>
          <a:noFill/>
        </p:spPr>
        <p:txBody>
          <a:bodyPr wrap="square" rtlCol="0">
            <a:spAutoFit/>
          </a:bodyPr>
          <a:lstStyle/>
          <a:p>
            <a:pPr algn="ctr"/>
            <a:r>
              <a:rPr lang="vi-VN" sz="1400" dirty="0">
                <a:solidFill>
                  <a:srgbClr val="FFFF00"/>
                </a:solidFill>
              </a:rPr>
              <a:t>CA ĐOÀN THÁNH MONICA </a:t>
            </a:r>
          </a:p>
          <a:p>
            <a:pPr algn="ctr"/>
            <a:r>
              <a:rPr lang="vi-VN" sz="1400" dirty="0">
                <a:solidFill>
                  <a:srgbClr val="FFFF00"/>
                </a:solidFill>
              </a:rPr>
              <a:t>GIÁO XỨ THIÊN ÂN</a:t>
            </a:r>
          </a:p>
        </p:txBody>
      </p:sp>
    </p:spTree>
    <p:extLst>
      <p:ext uri="{BB962C8B-B14F-4D97-AF65-F5344CB8AC3E}">
        <p14:creationId xmlns:p14="http://schemas.microsoft.com/office/powerpoint/2010/main" val="4072120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990</TotalTime>
  <Words>1747</Words>
  <Application>Microsoft Office PowerPoint</Application>
  <PresentationFormat>On-screen Show (16:9)</PresentationFormat>
  <Paragraphs>104</Paragraphs>
  <Slides>71</Slides>
  <Notes>0</Notes>
  <HiddenSlides>0</HiddenSlides>
  <MMClips>0</MMClips>
  <ScaleCrop>false</ScaleCrop>
  <HeadingPairs>
    <vt:vector size="4" baseType="variant">
      <vt:variant>
        <vt:lpstr>Theme</vt:lpstr>
      </vt:variant>
      <vt:variant>
        <vt:i4>8</vt:i4>
      </vt:variant>
      <vt:variant>
        <vt:lpstr>Slide Titles</vt:lpstr>
      </vt:variant>
      <vt:variant>
        <vt:i4>71</vt:i4>
      </vt:variant>
    </vt:vector>
  </HeadingPairs>
  <TitlesOfParts>
    <vt:vector size="79" baseType="lpstr">
      <vt:lpstr>Office Theme</vt:lpstr>
      <vt:lpstr>36_Default Design</vt:lpstr>
      <vt:lpstr>10_Office Theme</vt:lpstr>
      <vt:lpstr>37_Default Design</vt:lpstr>
      <vt:lpstr>6_Office Theme</vt:lpstr>
      <vt:lpstr>7_Office Theme</vt:lpstr>
      <vt:lpstr>8_Office Theme</vt:lpstr>
      <vt:lpstr>5_Office Theme</vt:lpstr>
      <vt:lpstr>PowerPoint Presentation</vt:lpstr>
      <vt:lpstr> Ca Nhập Lễ Lời Chúa Là Đèn Mi Trầm </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33 CHÚA NHẬT XXI THƯỜNG NIÊN NĂM B  Lm. Kim Long 05 Câu</vt:lpstr>
      <vt:lpstr>Đk: Hãy nếm thử mà coi cho biết Chúa thiện hảo dường bao.</vt:lpstr>
      <vt:lpstr>Tk1: Tôi luôn luôn ca tụng Chúa, câu hát mừng Ngài chẳng ngớt trên môi. Chúa đã làm tôi hãnh diện, xin các bạn nghèo nghe nói mà vui lên.</vt:lpstr>
      <vt:lpstr>Đk: Hãy nếm thử mà coi cho biết Chúa thiện hảo dường bao.</vt:lpstr>
      <vt:lpstr>Tk2: Bôi tên luôn nơi trần thế, bao lũ bạo tàn bị Chúa tru di. Chúa đoái nhìn ai chính trực, Luôn lắng tai mà nghe tiếng họ kêu van.</vt:lpstr>
      <vt:lpstr>Đk: Hãy nếm thử mà coi cho biết Chúa thiện hảo dường bao.</vt:lpstr>
      <vt:lpstr>Tk3: Khi nguy nan kêu cầu Chúa, nên Chúa nhậm lời giải thoát khang an. Chúa ở gần bao tấm lòng tan vỡ ê chề để cứu độ cho luôn.</vt:lpstr>
      <vt:lpstr>Đk: Hãy nếm thử mà coi cho biết Chúa thiện hảo dường bao.</vt:lpstr>
      <vt:lpstr>Tk4: Ai công minh luôn gặp khó, nhưng Chúa dủ tình hằng cứu thoát cho. Chúa giữ gìn xương cốt họ, không để khúc nào bị gẫy dập chi đâu.</vt:lpstr>
      <vt:lpstr>Đk: Hãy nếm thử mà coi cho biết Chúa thiện hảo dường bao.</vt:lpstr>
      <vt:lpstr>Tk5: Quân gian manh gây tội lỗi, kẻ ghét người lành bị án tiêu vong. Chúa cứu mạng tôi tớ Ngài, Nương náu bên Ngài không lãnh phạt khi nao.</vt:lpstr>
      <vt:lpstr>Đk: Hãy nếm thử mà coi cho biết Chúa thiện hảo dường bao.</vt:lpstr>
      <vt:lpstr>PowerPoint Presentation</vt:lpstr>
      <vt:lpstr>Lạy Chúa, Lời Chúa là thần trí và là sự sống, Chúa mới có những lời ban phúc trường sinh.</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Dâng Người bánh rượu í a thơm nồng, hiệp dâng với bao tình yêu. Dâng lên những lời nguyện ước, dâng lên những nỗi vui buồn. Dâng Người mơ ước thắm tươi, và nguyện dâng lên trót cuộc đời.</vt:lpstr>
      <vt:lpstr>Đk: Dâng lên Người lời nguyện ngát hương, dâng Người trọn tiếng ca mừng. Lòng thành và bánh thơm rượu ngon, dâng lên Chúa thương nhận lời.</vt:lpstr>
      <vt:lpstr>Tk2: Dâng Người những ngày tháng trong cuộc đời, đường đi khó nguy đầy vơi. Bao nhiêu bước đường lầm lỗi, bao nhiêu yếu đuối trong đời. Tâm thành dâng Chúa, Chúa ơi, nguyện đỡ nâng con với tình Người.</vt:lpstr>
      <vt:lpstr>Đk: Dâng lên Người lời nguyện ngát hương, dâng Người trọn tiếng ca mừng. Lòng thành và bánh thơm rượu ngon, dâng lên Chúa thương nhận lời.</vt:lpstr>
      <vt:lpstr>Tk3: Dâng Người tấm lòng xiết bao vô tình. Nguyện xin sáng soi huyền linh, cho con những niềm tin kính, cho con vững mãi ân tình. Xin lòng bác ái thắm xinh, tìm tình yêu quên chính phận mình.</vt:lpstr>
      <vt:lpstr>Đk: Dâng lên Người lời nguyện ngát hương, dâng Người trọn tiếng ca mừng. Lòng thành và bánh thơm rượu ngon, dâng lên Chúa thương nhận lời.</vt:lpstr>
      <vt:lpstr>PowerPoint Presentation</vt:lpstr>
      <vt:lpstr>PowerPoint Presentation</vt:lpstr>
      <vt:lpstr>Ca Nguyện Hiệp Lễ Bỏ Ngài Con Biết Theo Ai P. Kim</vt:lpstr>
      <vt:lpstr>Tk1: Bỏ Ngài con biết theo ai đời lộng gió cánh chim ngàn khơi. Trùng trùng sóng nước mênh mông thuyền buông lái biết trôi về đâu. Bỏ Ngài con biết theo ai bên đời kia tương lai khuất mờ, bước đi không Ngài đời con buồn tênh.</vt:lpstr>
      <vt:lpstr>Đk: Bỏ Ngài con đi với ai vì Ngài có lời ban sự sống. Bỏ Ngài thân con héo hon đời cô liêu trên chốn dương gian. Bỏ Ngài con đi với ai đường xa lắc tương lai mịt mờ nào ai dẫn con trên đường dài bỏ Ngài con đi với ai.</vt:lpstr>
      <vt:lpstr>Tk2: Ngài ơi sao bỏ rơi con để sầu héo tháng năm ngẩn ngơ, ngoài kia đời vẫn xanh mơ mặc con chết hắt hiu hồn thơ. Ngài ơi sao bỏ rơi con hỡi Ngài ơi thân con máu đào chết treo thập hình nào ai buồn thương.</vt:lpstr>
      <vt:lpstr>Đk: Bỏ Ngài con đi với ai vì Ngài có lời ban sự sống. Bỏ Ngài thân con héo hon đời cô liêu trên chốn dương gian. Bỏ Ngài con đi với ai đường xa lắc tương lai mịt mờ nào ai dẫn con trên đường dài bỏ Ngài con đi với ai.</vt:lpstr>
      <vt:lpstr>Tk3:  Ngàn đời con vẫn tin luôn Ngài trung tín rất mực từ nhân. Nào đâu Ngài nỡ quên con hằng đưa lối dẫn theo đường ngay. Lạy Ngài dạy bảo con đi giữ gìn con trong chân lý Ngài bước đi bên Ngài đời con bình an.</vt:lpstr>
      <vt:lpstr>Đk: Bỏ Ngài con đi với ai vì Ngài có lời ban sự sống. Bỏ Ngài thân con héo hon đời cô liêu trên chốn dương gian. Bỏ Ngài con đi với ai đường xa lắc tương lai mịt mờ nào ai dẫn con trên đường dài bỏ Ngài con đi với ai.</vt:lpstr>
      <vt:lpstr>PowerPoint Presentation</vt:lpstr>
      <vt:lpstr>PowerPoint Presentation</vt:lpstr>
      <vt:lpstr>Ca Kết Lễ Tạ Ơn Chúa với Mẹ Thy Yên</vt:lpstr>
      <vt:lpstr>Đk:  Chúng con xin tạ ơn Chúa uy quyền toàn năng tình yêu Chúa nào biết chi báo đền. Chúa muôn đời là Chúa khắp vũ trụ trời đất ngàn vinh quang cao chiếu hiển trị đời đời.</vt:lpstr>
      <vt:lpstr>Tk1: Vì tình Chúa đã chất chứa trong trái tim Mẹ hiền luôn trìu mến mãi cứu giúp chở che nguyện cầu. Ngàn phúc ân vẫn nhờ Mẹ, ngàn khổ đau cũng nhờ Mẹ, nhờ Mẹ thương dâng Chúa trót đời tạ ơn.</vt:lpstr>
      <vt:lpstr>Đk:  Chúng con xin tạ ơn Chúa uy quyền toàn năng tình yêu Chúa nào biết chi báo đền. Chúa muôn đời là Chúa khắp vũ trụ trời đất ngàn vinh quang cao chiếu hiển trị đời đời.</vt:lpstr>
      <vt:lpstr>Chúa Nhật XX TN Năm 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111</cp:revision>
  <dcterms:created xsi:type="dcterms:W3CDTF">2023-05-21T07:25:42Z</dcterms:created>
  <dcterms:modified xsi:type="dcterms:W3CDTF">2024-08-23T21:45:04Z</dcterms:modified>
</cp:coreProperties>
</file>