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4" r:id="rId2"/>
    <p:sldMasterId id="2147483692" r:id="rId3"/>
    <p:sldMasterId id="2147483704" r:id="rId4"/>
    <p:sldMasterId id="2147483928" r:id="rId5"/>
    <p:sldMasterId id="2147484012" r:id="rId6"/>
    <p:sldMasterId id="2147484024" r:id="rId7"/>
    <p:sldMasterId id="2147484108" r:id="rId8"/>
    <p:sldMasterId id="2147484144" r:id="rId9"/>
  </p:sldMasterIdLst>
  <p:notesMasterIdLst>
    <p:notesMasterId r:id="rId78"/>
  </p:notesMasterIdLst>
  <p:sldIdLst>
    <p:sldId id="726" r:id="rId10"/>
    <p:sldId id="507" r:id="rId11"/>
    <p:sldId id="553" r:id="rId12"/>
    <p:sldId id="443" r:id="rId13"/>
    <p:sldId id="585" r:id="rId14"/>
    <p:sldId id="721" r:id="rId15"/>
    <p:sldId id="722" r:id="rId16"/>
    <p:sldId id="723" r:id="rId17"/>
    <p:sldId id="718" r:id="rId18"/>
    <p:sldId id="392" r:id="rId19"/>
    <p:sldId id="393" r:id="rId20"/>
    <p:sldId id="394" r:id="rId21"/>
    <p:sldId id="395" r:id="rId22"/>
    <p:sldId id="396" r:id="rId23"/>
    <p:sldId id="397" r:id="rId24"/>
    <p:sldId id="398" r:id="rId25"/>
    <p:sldId id="399" r:id="rId26"/>
    <p:sldId id="647" r:id="rId27"/>
    <p:sldId id="649" r:id="rId28"/>
    <p:sldId id="703" r:id="rId29"/>
    <p:sldId id="704" r:id="rId30"/>
    <p:sldId id="705" r:id="rId31"/>
    <p:sldId id="706" r:id="rId32"/>
    <p:sldId id="707" r:id="rId33"/>
    <p:sldId id="708" r:id="rId34"/>
    <p:sldId id="709" r:id="rId35"/>
    <p:sldId id="710" r:id="rId36"/>
    <p:sldId id="653" r:id="rId37"/>
    <p:sldId id="712" r:id="rId38"/>
    <p:sldId id="720" r:id="rId39"/>
    <p:sldId id="549" r:id="rId40"/>
    <p:sldId id="400" r:id="rId41"/>
    <p:sldId id="401" r:id="rId42"/>
    <p:sldId id="402" r:id="rId43"/>
    <p:sldId id="403" r:id="rId44"/>
    <p:sldId id="404" r:id="rId45"/>
    <p:sldId id="405" r:id="rId46"/>
    <p:sldId id="406" r:id="rId47"/>
    <p:sldId id="407" r:id="rId48"/>
    <p:sldId id="408" r:id="rId49"/>
    <p:sldId id="409" r:id="rId50"/>
    <p:sldId id="410" r:id="rId51"/>
    <p:sldId id="411" r:id="rId52"/>
    <p:sldId id="412" r:id="rId53"/>
    <p:sldId id="550" r:id="rId54"/>
    <p:sldId id="558" r:id="rId55"/>
    <p:sldId id="559" r:id="rId56"/>
    <p:sldId id="561" r:id="rId57"/>
    <p:sldId id="724" r:id="rId58"/>
    <p:sldId id="614" r:id="rId59"/>
    <p:sldId id="725" r:id="rId60"/>
    <p:sldId id="276" r:id="rId61"/>
    <p:sldId id="674" r:id="rId62"/>
    <p:sldId id="277" r:id="rId63"/>
    <p:sldId id="290" r:id="rId64"/>
    <p:sldId id="279" r:id="rId65"/>
    <p:sldId id="291" r:id="rId66"/>
    <p:sldId id="633" r:id="rId67"/>
    <p:sldId id="699" r:id="rId68"/>
    <p:sldId id="701" r:id="rId69"/>
    <p:sldId id="292" r:id="rId70"/>
    <p:sldId id="651" r:id="rId71"/>
    <p:sldId id="293" r:id="rId72"/>
    <p:sldId id="564" r:id="rId73"/>
    <p:sldId id="563" r:id="rId74"/>
    <p:sldId id="681" r:id="rId75"/>
    <p:sldId id="682" r:id="rId76"/>
    <p:sldId id="675" r:id="rId77"/>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33CC33"/>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73" autoAdjust="0"/>
    <p:restoredTop sz="9469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0" y="19445"/>
    </p:cViewPr>
  </p:outlineViewPr>
  <p:notesTextViewPr>
    <p:cViewPr>
      <p:scale>
        <a:sx n="1" d="1"/>
        <a:sy n="1" d="1"/>
      </p:scale>
      <p:origin x="0" y="0"/>
    </p:cViewPr>
  </p:notesTextViewPr>
  <p:sorterViewPr>
    <p:cViewPr>
      <p:scale>
        <a:sx n="100" d="100"/>
        <a:sy n="100" d="100"/>
      </p:scale>
      <p:origin x="0" y="-1300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7.xml"/><Relationship Id="rId21" Type="http://schemas.openxmlformats.org/officeDocument/2006/relationships/slide" Target="slides/slide12.xml"/><Relationship Id="rId42" Type="http://schemas.openxmlformats.org/officeDocument/2006/relationships/slide" Target="slides/slide33.xml"/><Relationship Id="rId47" Type="http://schemas.openxmlformats.org/officeDocument/2006/relationships/slide" Target="slides/slide38.xml"/><Relationship Id="rId63" Type="http://schemas.openxmlformats.org/officeDocument/2006/relationships/slide" Target="slides/slide54.xml"/><Relationship Id="rId68" Type="http://schemas.openxmlformats.org/officeDocument/2006/relationships/slide" Target="slides/slide59.xml"/><Relationship Id="rId16" Type="http://schemas.openxmlformats.org/officeDocument/2006/relationships/slide" Target="slides/slide7.xml"/><Relationship Id="rId11" Type="http://schemas.openxmlformats.org/officeDocument/2006/relationships/slide" Target="slides/slide2.xml"/><Relationship Id="rId32" Type="http://schemas.openxmlformats.org/officeDocument/2006/relationships/slide" Target="slides/slide23.xml"/><Relationship Id="rId37" Type="http://schemas.openxmlformats.org/officeDocument/2006/relationships/slide" Target="slides/slide28.xml"/><Relationship Id="rId53" Type="http://schemas.openxmlformats.org/officeDocument/2006/relationships/slide" Target="slides/slide44.xml"/><Relationship Id="rId58" Type="http://schemas.openxmlformats.org/officeDocument/2006/relationships/slide" Target="slides/slide49.xml"/><Relationship Id="rId74" Type="http://schemas.openxmlformats.org/officeDocument/2006/relationships/slide" Target="slides/slide65.xml"/><Relationship Id="rId79"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slide" Target="slides/slide52.xml"/><Relationship Id="rId82" Type="http://schemas.openxmlformats.org/officeDocument/2006/relationships/tableStyles" Target="tableStyles.xml"/><Relationship Id="rId19" Type="http://schemas.openxmlformats.org/officeDocument/2006/relationships/slide" Target="slides/slide10.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slide" Target="slides/slide55.xml"/><Relationship Id="rId69" Type="http://schemas.openxmlformats.org/officeDocument/2006/relationships/slide" Target="slides/slide60.xml"/><Relationship Id="rId77" Type="http://schemas.openxmlformats.org/officeDocument/2006/relationships/slide" Target="slides/slide68.xml"/><Relationship Id="rId8" Type="http://schemas.openxmlformats.org/officeDocument/2006/relationships/slideMaster" Target="slideMasters/slideMaster8.xml"/><Relationship Id="rId51" Type="http://schemas.openxmlformats.org/officeDocument/2006/relationships/slide" Target="slides/slide42.xml"/><Relationship Id="rId72" Type="http://schemas.openxmlformats.org/officeDocument/2006/relationships/slide" Target="slides/slide63.xml"/><Relationship Id="rId80"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slide" Target="slides/slide58.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slide" Target="slides/slide61.xml"/><Relationship Id="rId75" Type="http://schemas.openxmlformats.org/officeDocument/2006/relationships/slide" Target="slides/slide66.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openxmlformats.org/officeDocument/2006/relationships/slide" Target="slides/slide64.xml"/><Relationship Id="rId78" Type="http://schemas.openxmlformats.org/officeDocument/2006/relationships/notesMaster" Target="notesMasters/notesMaster1.xml"/><Relationship Id="rId8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 Id="rId34" Type="http://schemas.openxmlformats.org/officeDocument/2006/relationships/slide" Target="slides/slide25.xml"/><Relationship Id="rId50" Type="http://schemas.openxmlformats.org/officeDocument/2006/relationships/slide" Target="slides/slide41.xml"/><Relationship Id="rId55" Type="http://schemas.openxmlformats.org/officeDocument/2006/relationships/slide" Target="slides/slide46.xml"/><Relationship Id="rId76" Type="http://schemas.openxmlformats.org/officeDocument/2006/relationships/slide" Target="slides/slide67.xml"/><Relationship Id="rId7" Type="http://schemas.openxmlformats.org/officeDocument/2006/relationships/slideMaster" Target="slideMasters/slideMaster7.xml"/><Relationship Id="rId71" Type="http://schemas.openxmlformats.org/officeDocument/2006/relationships/slide" Target="slides/slide62.xml"/><Relationship Id="rId2" Type="http://schemas.openxmlformats.org/officeDocument/2006/relationships/slideMaster" Target="slideMasters/slideMaster2.xml"/><Relationship Id="rId29" Type="http://schemas.openxmlformats.org/officeDocument/2006/relationships/slide" Target="slides/slide20.xml"/><Relationship Id="rId24" Type="http://schemas.openxmlformats.org/officeDocument/2006/relationships/slide" Target="slides/slide15.xml"/><Relationship Id="rId40" Type="http://schemas.openxmlformats.org/officeDocument/2006/relationships/slide" Target="slides/slide31.xml"/><Relationship Id="rId45" Type="http://schemas.openxmlformats.org/officeDocument/2006/relationships/slide" Target="slides/slide36.xml"/><Relationship Id="rId66" Type="http://schemas.openxmlformats.org/officeDocument/2006/relationships/slide" Target="slides/slide5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C0324E-2BF0-4F5E-8572-1634D72B40AD}" type="datetimeFigureOut">
              <a:rPr lang="en-US" smtClean="0"/>
              <a:t>8/29/2024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FEB0A7-AB1D-4D04-B523-39A6F4B83193}" type="slidenum">
              <a:rPr lang="en-US" smtClean="0"/>
              <a:t>‹#›</a:t>
            </a:fld>
            <a:endParaRPr lang="en-US"/>
          </a:p>
        </p:txBody>
      </p:sp>
    </p:spTree>
    <p:extLst>
      <p:ext uri="{BB962C8B-B14F-4D97-AF65-F5344CB8AC3E}">
        <p14:creationId xmlns:p14="http://schemas.microsoft.com/office/powerpoint/2010/main" val="550365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FEB0A7-AB1D-4D04-B523-39A6F4B83193}" type="slidenum">
              <a:rPr lang="en-US" smtClean="0"/>
              <a:t>57</a:t>
            </a:fld>
            <a:endParaRPr lang="en-US"/>
          </a:p>
        </p:txBody>
      </p:sp>
    </p:spTree>
    <p:extLst>
      <p:ext uri="{BB962C8B-B14F-4D97-AF65-F5344CB8AC3E}">
        <p14:creationId xmlns:p14="http://schemas.microsoft.com/office/powerpoint/2010/main" val="8618471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FEB0A7-AB1D-4D04-B523-39A6F4B83193}" type="slidenum">
              <a:rPr lang="en-US" smtClean="0">
                <a:solidFill>
                  <a:prstClr val="black"/>
                </a:solidFill>
              </a:rPr>
              <a:pPr/>
              <a:t>59</a:t>
            </a:fld>
            <a:endParaRPr lang="en-US">
              <a:solidFill>
                <a:prstClr val="black"/>
              </a:solidFill>
            </a:endParaRPr>
          </a:p>
        </p:txBody>
      </p:sp>
    </p:spTree>
    <p:extLst>
      <p:ext uri="{BB962C8B-B14F-4D97-AF65-F5344CB8AC3E}">
        <p14:creationId xmlns:p14="http://schemas.microsoft.com/office/powerpoint/2010/main" val="8618471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8/29/2024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8/29/2024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8/29/2024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13443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65650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3441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80327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446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85763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13738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8/29/2024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8/29/2024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8/29/2024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8/29/2024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8/29/2024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4729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95330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9982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8/29/2024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06813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8/29/2024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94151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8/29/2024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23801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8/29/2024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90583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87203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85311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02706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88672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854110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75376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8/29/2024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651466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798942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8/29/2024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200312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8/29/2024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016078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8/29/2024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86551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662097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509644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153828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149130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16865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8/29/2024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392700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91007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311706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8/29/2024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547454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8/29/2024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76479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8/29/2024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453855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844783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014511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01860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05771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8/29/2024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8/29/2024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337851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8/29/2024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753725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8/29/2024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841185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8/29/2024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353394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99C4AFC-49E7-4410-AD5D-CE20BB0DBB8C}" type="datetimeFigureOut">
              <a:rPr lang="en-US" smtClean="0">
                <a:solidFill>
                  <a:prstClr val="black">
                    <a:tint val="75000"/>
                  </a:prstClr>
                </a:solidFill>
              </a:rPr>
              <a:pPr/>
              <a:t>8/29/2024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061633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99C4AFC-49E7-4410-AD5D-CE20BB0DBB8C}" type="datetimeFigureOut">
              <a:rPr lang="en-US" smtClean="0">
                <a:solidFill>
                  <a:prstClr val="black">
                    <a:tint val="75000"/>
                  </a:prstClr>
                </a:solidFill>
              </a:rPr>
              <a:pPr/>
              <a:t>8/29/2024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881125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C4AFC-49E7-4410-AD5D-CE20BB0DBB8C}" type="datetimeFigureOut">
              <a:rPr lang="en-US" smtClean="0">
                <a:solidFill>
                  <a:prstClr val="black">
                    <a:tint val="75000"/>
                  </a:prstClr>
                </a:solidFill>
              </a:rPr>
              <a:pPr/>
              <a:t>8/29/2024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344315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8/29/2024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423195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8/29/2024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566932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8/29/2024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09256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8/29/2024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8/29/2024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989996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292642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705002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803787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938349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8/29/2024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355037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8/29/2024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933531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8/29/2024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601158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356602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42720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8/29/2024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881764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0244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image" Target="../media/image2.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image" Target="../media/image3.jpg"/><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 Id="rId9" Type="http://schemas.openxmlformats.org/officeDocument/2006/relationships/image" Target="../media/image3.jp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1.jp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5.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4.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8/29/2024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92057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8/29/2024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8/29/2024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940846"/>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8/29/2024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6564547"/>
      </p:ext>
    </p:extLst>
  </p:cSld>
  <p:clrMap bg1="lt1" tx1="dk1" bg2="lt2" tx2="dk2" accent1="accent1" accent2="accent2" accent3="accent3" accent4="accent4" accent5="accent5" accent6="accent6" hlink="hlink" folHlink="folHlink"/>
  <p:sldLayoutIdLst>
    <p:sldLayoutId id="2147484013" r:id="rId1"/>
    <p:sldLayoutId id="2147484014" r:id="rId2"/>
    <p:sldLayoutId id="2147484015" r:id="rId3"/>
    <p:sldLayoutId id="2147484016" r:id="rId4"/>
    <p:sldLayoutId id="2147484017" r:id="rId5"/>
    <p:sldLayoutId id="2147484018" r:id="rId6"/>
    <p:sldLayoutId id="2147484019" r:id="rId7"/>
    <p:sldLayoutId id="2147484020" r:id="rId8"/>
    <p:sldLayoutId id="2147484021" r:id="rId9"/>
    <p:sldLayoutId id="2147484022" r:id="rId10"/>
    <p:sldLayoutId id="21474840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8/29/2024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1043320"/>
      </p:ext>
    </p:extLst>
  </p:cSld>
  <p:clrMap bg1="lt1" tx1="dk1" bg2="lt2" tx2="dk2" accent1="accent1" accent2="accent2" accent3="accent3" accent4="accent4" accent5="accent5" accent6="accent6" hlink="hlink" folHlink="folHlink"/>
  <p:sldLayoutIdLst>
    <p:sldLayoutId id="2147484025" r:id="rId1"/>
    <p:sldLayoutId id="2147484026" r:id="rId2"/>
    <p:sldLayoutId id="2147484027" r:id="rId3"/>
    <p:sldLayoutId id="2147484028" r:id="rId4"/>
    <p:sldLayoutId id="2147484029" r:id="rId5"/>
    <p:sldLayoutId id="2147484030" r:id="rId6"/>
    <p:sldLayoutId id="2147484031" r:id="rId7"/>
    <p:sldLayoutId id="2147484032" r:id="rId8"/>
    <p:sldLayoutId id="2147484033" r:id="rId9"/>
    <p:sldLayoutId id="2147484034" r:id="rId10"/>
    <p:sldLayoutId id="21474840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99C4AFC-49E7-4410-AD5D-CE20BB0DBB8C}" type="datetimeFigureOut">
              <a:rPr lang="en-US" smtClean="0">
                <a:solidFill>
                  <a:prstClr val="black">
                    <a:tint val="75000"/>
                  </a:prstClr>
                </a:solidFill>
              </a:rPr>
              <a:pPr/>
              <a:t>8/29/2024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9233030"/>
      </p:ext>
    </p:extLst>
  </p:cSld>
  <p:clrMap bg1="lt1" tx1="dk1" bg2="lt2" tx2="dk2" accent1="accent1" accent2="accent2" accent3="accent3" accent4="accent4" accent5="accent5" accent6="accent6" hlink="hlink" folHlink="folHlink"/>
  <p:sldLayoutIdLst>
    <p:sldLayoutId id="2147484109" r:id="rId1"/>
    <p:sldLayoutId id="2147484110" r:id="rId2"/>
    <p:sldLayoutId id="2147484111" r:id="rId3"/>
    <p:sldLayoutId id="2147484112" r:id="rId4"/>
    <p:sldLayoutId id="2147484113" r:id="rId5"/>
    <p:sldLayoutId id="2147484114" r:id="rId6"/>
    <p:sldLayoutId id="2147484115" r:id="rId7"/>
    <p:sldLayoutId id="2147484116" r:id="rId8"/>
    <p:sldLayoutId id="2147484117" r:id="rId9"/>
    <p:sldLayoutId id="2147484118" r:id="rId10"/>
    <p:sldLayoutId id="21474841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8/29/2024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0853930"/>
      </p:ext>
    </p:extLst>
  </p:cSld>
  <p:clrMap bg1="lt1" tx1="dk1" bg2="lt2" tx2="dk2" accent1="accent1" accent2="accent2" accent3="accent3" accent4="accent4" accent5="accent5" accent6="accent6" hlink="hlink" folHlink="folHlink"/>
  <p:sldLayoutIdLst>
    <p:sldLayoutId id="2147484145" r:id="rId1"/>
    <p:sldLayoutId id="2147484146" r:id="rId2"/>
    <p:sldLayoutId id="2147484147" r:id="rId3"/>
    <p:sldLayoutId id="2147484148" r:id="rId4"/>
    <p:sldLayoutId id="2147484149" r:id="rId5"/>
    <p:sldLayoutId id="2147484150" r:id="rId6"/>
    <p:sldLayoutId id="2147484151" r:id="rId7"/>
    <p:sldLayoutId id="2147484152" r:id="rId8"/>
    <p:sldLayoutId id="2147484153" r:id="rId9"/>
    <p:sldLayoutId id="2147484154" r:id="rId10"/>
    <p:sldLayoutId id="21474841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Layout" Target="../slideLayouts/slideLayout48.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9.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70.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0.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0.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0.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0.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0.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0.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0.xml"/></Relationships>
</file>

<file path=ppt/slides/_rels/slide2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0.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7.xml"/></Relationships>
</file>

<file path=ppt/slides/_rels/slide3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4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dirty="0">
                <a:solidFill>
                  <a:srgbClr val="FFFF00"/>
                </a:solidFill>
                <a:effectLst/>
                <a:latin typeface="+mj-lt"/>
              </a:rPr>
              <a:t/>
            </a:r>
            <a:br>
              <a:rPr lang="en-US" sz="6000" b="0" dirty="0">
                <a:solidFill>
                  <a:srgbClr val="FFFF00"/>
                </a:solidFill>
                <a:effectLst/>
                <a:latin typeface="+mj-lt"/>
              </a:rPr>
            </a:br>
            <a:r>
              <a:rPr lang="en-US" sz="6000" b="0" dirty="0" smtClean="0">
                <a:solidFill>
                  <a:srgbClr val="FFFF00"/>
                </a:solidFill>
                <a:effectLst/>
                <a:latin typeface="+mj-lt"/>
              </a:rPr>
              <a:t>CHÚA NHẬT XXII</a:t>
            </a:r>
            <a:br>
              <a:rPr lang="en-US" sz="6000" b="0" dirty="0" smtClean="0">
                <a:solidFill>
                  <a:srgbClr val="FFFF00"/>
                </a:solidFill>
                <a:effectLst/>
                <a:latin typeface="+mj-lt"/>
              </a:rPr>
            </a:br>
            <a:r>
              <a:rPr lang="en-US" sz="6000" dirty="0" smtClean="0">
                <a:solidFill>
                  <a:srgbClr val="FFFF00"/>
                </a:solidFill>
              </a:rPr>
              <a:t>THƯỜNG NIÊN NĂM B</a:t>
            </a:r>
            <a:endParaRPr lang="en-US" sz="6000" b="0" i="1" dirty="0">
              <a:solidFill>
                <a:schemeClr val="bg1"/>
              </a:solidFill>
              <a:effectLst/>
              <a:latin typeface="+mj-lt"/>
            </a:endParaRPr>
          </a:p>
        </p:txBody>
      </p:sp>
      <p:pic>
        <p:nvPicPr>
          <p:cNvPr id="3" name="Picture 2">
            <a:extLst>
              <a:ext uri="{FF2B5EF4-FFF2-40B4-BE49-F238E27FC236}">
                <a16:creationId xmlns:a16="http://schemas.microsoft.com/office/drawing/2014/main" xmlns="" id="{15102B52-0FCF-EED6-90BA-A6707334B7A4}"/>
              </a:ext>
            </a:extLst>
          </p:cNvPr>
          <p:cNvPicPr>
            <a:picLocks noChangeAspect="1"/>
          </p:cNvPicPr>
          <p:nvPr/>
        </p:nvPicPr>
        <p:blipFill>
          <a:blip r:embed="rId2"/>
          <a:stretch>
            <a:fillRect/>
          </a:stretch>
        </p:blipFill>
        <p:spPr>
          <a:xfrm>
            <a:off x="152400" y="209550"/>
            <a:ext cx="8839200" cy="1219200"/>
          </a:xfrm>
          <a:prstGeom prst="rect">
            <a:avLst/>
          </a:prstGeom>
        </p:spPr>
      </p:pic>
      <p:sp>
        <p:nvSpPr>
          <p:cNvPr id="4" name="TextBox 3">
            <a:extLst>
              <a:ext uri="{FF2B5EF4-FFF2-40B4-BE49-F238E27FC236}">
                <a16:creationId xmlns:a16="http://schemas.microsoft.com/office/drawing/2014/main" xmlns="" id="{ACFC0B02-6938-D6E4-4AC4-D71BFEDB7A58}"/>
              </a:ext>
            </a:extLst>
          </p:cNvPr>
          <p:cNvSpPr txBox="1"/>
          <p:nvPr/>
        </p:nvSpPr>
        <p:spPr>
          <a:xfrm>
            <a:off x="1371600" y="361951"/>
            <a:ext cx="6227618" cy="954107"/>
          </a:xfrm>
          <a:prstGeom prst="rect">
            <a:avLst/>
          </a:prstGeom>
          <a:noFill/>
        </p:spPr>
        <p:txBody>
          <a:bodyPr wrap="square" rtlCol="0">
            <a:spAutoFit/>
          </a:bodyPr>
          <a:lstStyle/>
          <a:p>
            <a:pPr algn="ctr"/>
            <a:r>
              <a:rPr lang="vi-VN" sz="2800" dirty="0">
                <a:solidFill>
                  <a:srgbClr val="FFFF00"/>
                </a:solidFill>
              </a:rPr>
              <a:t>CA ĐOÀN THÁNH MONICA </a:t>
            </a:r>
          </a:p>
          <a:p>
            <a:pPr algn="ctr"/>
            <a:r>
              <a:rPr lang="vi-VN" sz="2800" dirty="0">
                <a:solidFill>
                  <a:srgbClr val="FFFF00"/>
                </a:solidFill>
              </a:rPr>
              <a:t>GIÁO XỨ THIÊN ÂN</a:t>
            </a:r>
          </a:p>
        </p:txBody>
      </p:sp>
    </p:spTree>
    <p:extLst>
      <p:ext uri="{BB962C8B-B14F-4D97-AF65-F5344CB8AC3E}">
        <p14:creationId xmlns:p14="http://schemas.microsoft.com/office/powerpoint/2010/main" val="6815018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a:solidFill>
                  <a:srgbClr val="FFFF00"/>
                </a:solidFill>
                <a:effectLst/>
                <a:latin typeface="+mj-lt"/>
                <a:cs typeface="Times New Roman" panose="02020603050405020304" pitchFamily="18" charset="0"/>
              </a:rPr>
              <a:t>KINH VINH DANH</a:t>
            </a:r>
            <a:endParaRPr lang="vi-VN" sz="7200" b="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7798389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0" u="sng">
                <a:solidFill>
                  <a:srgbClr val="FFFF00"/>
                </a:solidFill>
                <a:effectLst/>
                <a:latin typeface="+mj-lt"/>
                <a:cs typeface="Times New Roman" panose="02020603050405020304" pitchFamily="18" charset="0"/>
              </a:rPr>
              <a:t>Chủ tế:</a:t>
            </a:r>
            <a:r>
              <a:rPr lang="en-US" sz="4000" b="0">
                <a:solidFill>
                  <a:srgbClr val="FFFF00"/>
                </a:solidFill>
                <a:effectLst/>
                <a:latin typeface="+mj-lt"/>
                <a:cs typeface="Times New Roman" panose="02020603050405020304" pitchFamily="18" charset="0"/>
              </a:rPr>
              <a:t> </a:t>
            </a:r>
            <a:r>
              <a:rPr lang="en-US" sz="5400" b="0" i="1">
                <a:solidFill>
                  <a:srgbClr val="FFFF00"/>
                </a:solidFill>
                <a:effectLst/>
                <a:latin typeface="+mj-lt"/>
                <a:cs typeface="Times New Roman" panose="02020603050405020304" pitchFamily="18" charset="0"/>
              </a:rPr>
              <a:t>Vinh danh Thiên Chúa trên các tầng trời.</a:t>
            </a:r>
            <a:br>
              <a:rPr lang="en-US" sz="5400" b="0" i="1">
                <a:solidFill>
                  <a:srgbClr val="FFFF00"/>
                </a:solidFill>
                <a:effectLst/>
                <a:latin typeface="+mj-lt"/>
                <a:cs typeface="Times New Roman" panose="02020603050405020304" pitchFamily="18" charset="0"/>
              </a:rPr>
            </a:br>
            <a:r>
              <a:rPr lang="vi-VN" sz="5400" b="0">
                <a:solidFill>
                  <a:srgbClr val="FFFF00"/>
                </a:solidFill>
                <a:effectLst/>
                <a:latin typeface="+mj-lt"/>
                <a:cs typeface="Times New Roman" panose="02020603050405020304" pitchFamily="18" charset="0"/>
              </a:rPr>
              <a:t>A+B:</a:t>
            </a:r>
            <a:r>
              <a:rPr lang="vi-VN" sz="5400" b="0">
                <a:solidFill>
                  <a:schemeClr val="bg1"/>
                </a:solidFill>
                <a:effectLst/>
                <a:latin typeface="+mj-lt"/>
                <a:cs typeface="Times New Roman" panose="02020603050405020304" pitchFamily="18" charset="0"/>
              </a:rPr>
              <a:t> Và bình an dưới thế cho người thiện tâm</a:t>
            </a:r>
            <a:r>
              <a:rPr lang="en-US" sz="5400" b="0">
                <a:solidFill>
                  <a:schemeClr val="bg1"/>
                </a:solidFill>
                <a:effectLst/>
                <a:latin typeface="+mj-lt"/>
                <a:cs typeface="Times New Roman" panose="02020603050405020304" pitchFamily="18" charset="0"/>
              </a:rPr>
              <a:t>.</a:t>
            </a:r>
            <a:endParaRPr lang="vi-VN" sz="54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9006529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0" u="sng">
                <a:solidFill>
                  <a:srgbClr val="FFFF00"/>
                </a:solidFill>
                <a:effectLst/>
                <a:latin typeface="+mj-lt"/>
                <a:cs typeface="Times New Roman" panose="02020603050405020304" pitchFamily="18" charset="0"/>
              </a:rPr>
              <a:t>A:</a:t>
            </a:r>
            <a:r>
              <a:rPr lang="en-US" sz="5000" b="0">
                <a:solidFill>
                  <a:schemeClr val="bg1"/>
                </a:solidFill>
                <a:effectLst/>
                <a:latin typeface="+mj-lt"/>
                <a:cs typeface="Times New Roman" panose="02020603050405020304" pitchFamily="18" charset="0"/>
              </a:rPr>
              <a:t> Chúng con ca ngợi Chúa.</a:t>
            </a:r>
          </a:p>
          <a:p>
            <a:pPr algn="l" eaLnBrk="1" hangingPunct="1">
              <a:lnSpc>
                <a:spcPct val="140000"/>
              </a:lnSpc>
            </a:pPr>
            <a:r>
              <a:rPr lang="en-US" sz="5000" b="0" u="sng">
                <a:solidFill>
                  <a:srgbClr val="FFFF00"/>
                </a:solidFill>
                <a:effectLst/>
                <a:latin typeface="+mj-lt"/>
                <a:cs typeface="Times New Roman" panose="02020603050405020304" pitchFamily="18" charset="0"/>
              </a:rPr>
              <a:t>B:</a:t>
            </a:r>
            <a:r>
              <a:rPr lang="en-US" sz="5000" b="0">
                <a:solidFill>
                  <a:schemeClr val="bg1"/>
                </a:solidFill>
                <a:effectLst/>
                <a:latin typeface="+mj-lt"/>
                <a:cs typeface="Times New Roman" panose="02020603050405020304" pitchFamily="18" charset="0"/>
              </a:rPr>
              <a:t> Chúng con chúc tụng Chúa. </a:t>
            </a:r>
            <a:br>
              <a:rPr lang="en-US" sz="5000" b="0">
                <a:solidFill>
                  <a:schemeClr val="bg1"/>
                </a:solidFill>
                <a:effectLst/>
                <a:latin typeface="+mj-lt"/>
                <a:cs typeface="Times New Roman" panose="02020603050405020304" pitchFamily="18" charset="0"/>
              </a:rPr>
            </a:br>
            <a:r>
              <a:rPr lang="en-US" sz="5000" b="0">
                <a:solidFill>
                  <a:srgbClr val="FFFF00"/>
                </a:solidFill>
                <a:effectLst/>
                <a:latin typeface="+mj-lt"/>
                <a:cs typeface="Times New Roman" panose="02020603050405020304" pitchFamily="18" charset="0"/>
              </a:rPr>
              <a:t>A:</a:t>
            </a:r>
            <a:r>
              <a:rPr lang="en-US" sz="5000" b="0">
                <a:solidFill>
                  <a:schemeClr val="bg1"/>
                </a:solidFill>
                <a:effectLst/>
                <a:latin typeface="+mj-lt"/>
                <a:cs typeface="Times New Roman" panose="02020603050405020304" pitchFamily="18" charset="0"/>
              </a:rPr>
              <a:t> Chúng con thờ lạy Chúa. </a:t>
            </a:r>
          </a:p>
          <a:p>
            <a:pPr algn="l" eaLnBrk="1" hangingPunct="1">
              <a:lnSpc>
                <a:spcPct val="140000"/>
              </a:lnSpc>
            </a:pPr>
            <a:r>
              <a:rPr lang="en-US" sz="5000" b="0">
                <a:solidFill>
                  <a:srgbClr val="FFFF00"/>
                </a:solidFill>
                <a:effectLst/>
                <a:latin typeface="+mj-lt"/>
                <a:cs typeface="Times New Roman" panose="02020603050405020304" pitchFamily="18" charset="0"/>
              </a:rPr>
              <a:t>B:</a:t>
            </a:r>
            <a:r>
              <a:rPr lang="en-US" sz="5000" b="0">
                <a:solidFill>
                  <a:schemeClr val="bg1"/>
                </a:solidFill>
                <a:effectLst/>
                <a:latin typeface="+mj-lt"/>
                <a:cs typeface="Times New Roman" panose="02020603050405020304" pitchFamily="18" charset="0"/>
              </a:rPr>
              <a:t> Chúng con tôn vinh Chúa.</a:t>
            </a:r>
          </a:p>
        </p:txBody>
      </p:sp>
    </p:spTree>
    <p:extLst>
      <p:ext uri="{BB962C8B-B14F-4D97-AF65-F5344CB8AC3E}">
        <p14:creationId xmlns:p14="http://schemas.microsoft.com/office/powerpoint/2010/main" val="110553222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Chúng con cảm tạ Chúa vì vinh quang cao cả Chúa.</a:t>
            </a:r>
          </a:p>
          <a:p>
            <a:pPr marL="0" indent="0" algn="just" eaLnBrk="1" hangingPunct="1">
              <a:lnSpc>
                <a:spcPct val="140000"/>
              </a:lnSpc>
              <a:buFontTx/>
              <a:buNone/>
            </a:pPr>
            <a:r>
              <a:rPr lang="vi-VN" sz="4800" b="0">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20529939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Lạy con một Thiên Chúa,            Chúa Giêsu Kitô.</a:t>
            </a:r>
          </a:p>
          <a:p>
            <a:pPr marL="0" indent="0" algn="just" eaLnBrk="1" hangingPunct="1">
              <a:lnSpc>
                <a:spcPct val="145000"/>
              </a:lnSpc>
              <a:buFontTx/>
              <a:buNone/>
            </a:pPr>
            <a:r>
              <a:rPr lang="vi-VN" sz="4800" b="0">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42616669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A:</a:t>
            </a:r>
            <a:r>
              <a:rPr lang="en-US" sz="5400" b="0">
                <a:solidFill>
                  <a:schemeClr val="bg1"/>
                </a:solidFill>
                <a:effectLst/>
                <a:latin typeface="+mj-lt"/>
                <a:cs typeface="Times New Roman" panose="02020603050405020304" pitchFamily="18" charset="0"/>
              </a:rPr>
              <a:t> Chúa xóa tội trần gian, xin thương xót chúng con.</a:t>
            </a:r>
          </a:p>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B:</a:t>
            </a:r>
            <a:r>
              <a:rPr lang="en-US" sz="5400" b="0">
                <a:solidFill>
                  <a:schemeClr val="bg1"/>
                </a:solidFill>
                <a:effectLst/>
                <a:latin typeface="+mj-lt"/>
                <a:cs typeface="Times New Roman" panose="02020603050405020304" pitchFamily="18" charset="0"/>
              </a:rPr>
              <a:t> Chúa xóa tội trần gian, xin nhậm lời chúng con cầu khẩn.</a:t>
            </a:r>
          </a:p>
        </p:txBody>
      </p:sp>
    </p:spTree>
    <p:extLst>
      <p:ext uri="{BB962C8B-B14F-4D97-AF65-F5344CB8AC3E}">
        <p14:creationId xmlns:p14="http://schemas.microsoft.com/office/powerpoint/2010/main" val="363437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Chúa ngự bên hữu Đức Chúa Cha, xin thương xót chúng con.</a:t>
            </a:r>
          </a:p>
          <a:p>
            <a:pPr marL="0" indent="0" algn="just" eaLnBrk="1" hangingPunct="1">
              <a:lnSpc>
                <a:spcPct val="150000"/>
              </a:lnSpc>
              <a:buFontTx/>
              <a:buNone/>
            </a:pPr>
            <a:r>
              <a:rPr lang="vi-VN" sz="4800" b="0" u="sng">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Vì lạy Chúa Giêsu Kitô, chỉ có Chúa là Đấng Thánh.</a:t>
            </a:r>
          </a:p>
        </p:txBody>
      </p:sp>
    </p:spTree>
    <p:extLst>
      <p:ext uri="{BB962C8B-B14F-4D97-AF65-F5344CB8AC3E}">
        <p14:creationId xmlns:p14="http://schemas.microsoft.com/office/powerpoint/2010/main" val="11773311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0">
                <a:solidFill>
                  <a:schemeClr val="bg1"/>
                </a:solidFill>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a:t>
            </a:r>
            <a:r>
              <a:rPr lang="en-US" sz="4400" b="0" u="sng">
                <a:solidFill>
                  <a:srgbClr val="FFFF00"/>
                </a:solidFill>
                <a:effectLst/>
                <a:latin typeface="+mj-lt"/>
                <a:cs typeface="Times New Roman" panose="02020603050405020304" pitchFamily="18" charset="0"/>
              </a:rPr>
              <a:t>B</a:t>
            </a:r>
            <a:r>
              <a:rPr lang="vi-VN" sz="4400" b="0" u="sng">
                <a:solidFill>
                  <a:srgbClr val="FFFF00"/>
                </a:solidFill>
                <a:effectLst/>
                <a:latin typeface="+mj-lt"/>
                <a:cs typeface="Times New Roman" panose="02020603050405020304" pitchFamily="18" charset="0"/>
              </a:rPr>
              <a:t>:</a:t>
            </a:r>
            <a:r>
              <a:rPr lang="vi-VN" sz="4400" b="0">
                <a:solidFill>
                  <a:schemeClr val="bg1"/>
                </a:solidFill>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27410706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60" y="0"/>
            <a:ext cx="9135879" cy="5143500"/>
          </a:xfrm>
          <a:prstGeom prst="rect">
            <a:avLst/>
          </a:prstGeom>
        </p:spPr>
      </p:pic>
      <p:pic>
        <p:nvPicPr>
          <p:cNvPr id="2" name="Picture 1">
            <a:extLst>
              <a:ext uri="{FF2B5EF4-FFF2-40B4-BE49-F238E27FC236}">
                <a16:creationId xmlns:a16="http://schemas.microsoft.com/office/drawing/2014/main" xmlns="" id="{557FB107-D51B-965F-5A61-2999FE159C1F}"/>
              </a:ext>
            </a:extLst>
          </p:cNvPr>
          <p:cNvPicPr>
            <a:picLocks noChangeAspect="1"/>
          </p:cNvPicPr>
          <p:nvPr/>
        </p:nvPicPr>
        <p:blipFill>
          <a:blip r:embed="rId3"/>
          <a:stretch>
            <a:fillRect/>
          </a:stretch>
        </p:blipFill>
        <p:spPr>
          <a:xfrm>
            <a:off x="4572000" y="4248150"/>
            <a:ext cx="3352800" cy="779379"/>
          </a:xfrm>
          <a:prstGeom prst="rect">
            <a:avLst/>
          </a:prstGeom>
        </p:spPr>
      </p:pic>
      <p:sp>
        <p:nvSpPr>
          <p:cNvPr id="5" name="TextBox 4">
            <a:extLst>
              <a:ext uri="{FF2B5EF4-FFF2-40B4-BE49-F238E27FC236}">
                <a16:creationId xmlns:a16="http://schemas.microsoft.com/office/drawing/2014/main" xmlns="" id="{C67A7819-7A98-2B13-9FBA-9903CEDC01BF}"/>
              </a:ext>
            </a:extLst>
          </p:cNvPr>
          <p:cNvSpPr txBox="1"/>
          <p:nvPr/>
        </p:nvSpPr>
        <p:spPr>
          <a:xfrm>
            <a:off x="5105400" y="4400551"/>
            <a:ext cx="2362200" cy="523220"/>
          </a:xfrm>
          <a:prstGeom prst="rect">
            <a:avLst/>
          </a:prstGeom>
          <a:noFill/>
        </p:spPr>
        <p:txBody>
          <a:bodyPr wrap="square" rtlCol="0">
            <a:spAutoFit/>
          </a:bodyPr>
          <a:lstStyle/>
          <a:p>
            <a:pPr algn="ctr"/>
            <a:r>
              <a:rPr lang="vi-VN" sz="1400" dirty="0">
                <a:solidFill>
                  <a:srgbClr val="FFFF00"/>
                </a:solidFill>
              </a:rPr>
              <a:t>CA ĐOÀN THÁNH MONICA </a:t>
            </a:r>
          </a:p>
          <a:p>
            <a:pPr algn="ctr"/>
            <a:r>
              <a:rPr lang="vi-VN" sz="1400" dirty="0">
                <a:solidFill>
                  <a:srgbClr val="FFFF00"/>
                </a:solidFill>
              </a:rPr>
              <a:t>GIÁO XỨ THIÊN ÂN</a:t>
            </a:r>
          </a:p>
        </p:txBody>
      </p:sp>
    </p:spTree>
    <p:extLst>
      <p:ext uri="{BB962C8B-B14F-4D97-AF65-F5344CB8AC3E}">
        <p14:creationId xmlns:p14="http://schemas.microsoft.com/office/powerpoint/2010/main" val="12871506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0" y="285750"/>
            <a:ext cx="9144000" cy="2554545"/>
          </a:xfrm>
          <a:prstGeom prst="rect">
            <a:avLst/>
          </a:prstGeom>
          <a:noFill/>
        </p:spPr>
        <p:txBody>
          <a:bodyPr wrap="square" rtlCol="0">
            <a:spAutoFit/>
          </a:bodyPr>
          <a:lstStyle/>
          <a:p>
            <a:r>
              <a:rPr lang="vi-VN" sz="3200" b="1" u="sng" dirty="0">
                <a:ln w="1905"/>
                <a:solidFill>
                  <a:srgbClr val="A50021"/>
                </a:solidFill>
                <a:effectLst>
                  <a:innerShdw blurRad="69850" dist="43180" dir="5400000">
                    <a:srgbClr val="000000">
                      <a:alpha val="65000"/>
                    </a:srgbClr>
                  </a:innerShdw>
                </a:effectLst>
              </a:rPr>
              <a:t>Bài đọc 1</a:t>
            </a:r>
            <a:endParaRPr lang="vi-VN" sz="3200" b="1" dirty="0">
              <a:ln w="1905"/>
              <a:solidFill>
                <a:srgbClr val="A50021"/>
              </a:solidFill>
              <a:effectLst>
                <a:innerShdw blurRad="69850" dist="43180" dir="5400000">
                  <a:srgbClr val="000000">
                    <a:alpha val="65000"/>
                  </a:srgbClr>
                </a:innerShdw>
              </a:effectLst>
            </a:endParaRPr>
          </a:p>
          <a:p>
            <a:r>
              <a:rPr lang="vi-VN" sz="3200" b="1" i="1" dirty="0">
                <a:ln w="1905"/>
                <a:solidFill>
                  <a:srgbClr val="002060"/>
                </a:solidFill>
                <a:effectLst>
                  <a:innerShdw blurRad="69850" dist="43180" dir="5400000">
                    <a:srgbClr val="000000">
                      <a:alpha val="65000"/>
                    </a:srgbClr>
                  </a:innerShdw>
                </a:effectLst>
              </a:rPr>
              <a:t>Anh em đừng thêm gì vào lời tôi truyền cho anh em, cũng đừng bớt gì, nhưng phải giữ những mệnh lệnh của Đức Chúa.</a:t>
            </a:r>
          </a:p>
          <a:p>
            <a:r>
              <a:rPr lang="vi-VN" sz="3200" b="1" dirty="0">
                <a:ln w="1905"/>
                <a:solidFill>
                  <a:srgbClr val="A50021"/>
                </a:solidFill>
                <a:effectLst>
                  <a:innerShdw blurRad="69850" dist="43180" dir="5400000">
                    <a:srgbClr val="000000">
                      <a:alpha val="65000"/>
                    </a:srgbClr>
                  </a:innerShdw>
                </a:effectLst>
              </a:rPr>
              <a:t>Bài trích sách Đệ nhị luật.</a:t>
            </a:r>
          </a:p>
        </p:txBody>
      </p:sp>
    </p:spTree>
    <p:extLst>
      <p:ext uri="{BB962C8B-B14F-4D97-AF65-F5344CB8AC3E}">
        <p14:creationId xmlns:p14="http://schemas.microsoft.com/office/powerpoint/2010/main" val="34501000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4" name="Picture 3">
            <a:extLst>
              <a:ext uri="{FF2B5EF4-FFF2-40B4-BE49-F238E27FC236}">
                <a16:creationId xmlns:a16="http://schemas.microsoft.com/office/drawing/2014/main" xmlns="" id="{12EAA59A-3D1C-6A0F-D14C-1728507816EA}"/>
              </a:ext>
            </a:extLst>
          </p:cNvPr>
          <p:cNvPicPr>
            <a:picLocks noChangeAspect="1"/>
          </p:cNvPicPr>
          <p:nvPr/>
        </p:nvPicPr>
        <p:blipFill>
          <a:blip r:embed="rId3"/>
          <a:stretch>
            <a:fillRect/>
          </a:stretch>
        </p:blipFill>
        <p:spPr>
          <a:xfrm>
            <a:off x="5486400" y="3181351"/>
            <a:ext cx="2895600" cy="673100"/>
          </a:xfrm>
          <a:prstGeom prst="rect">
            <a:avLst/>
          </a:prstGeom>
        </p:spPr>
      </p:pic>
      <p:sp>
        <p:nvSpPr>
          <p:cNvPr id="5" name="TextBox 4">
            <a:extLst>
              <a:ext uri="{FF2B5EF4-FFF2-40B4-BE49-F238E27FC236}">
                <a16:creationId xmlns:a16="http://schemas.microsoft.com/office/drawing/2014/main" xmlns="" id="{330B613F-43F0-155A-9283-CD43388B69AD}"/>
              </a:ext>
            </a:extLst>
          </p:cNvPr>
          <p:cNvSpPr txBox="1"/>
          <p:nvPr/>
        </p:nvSpPr>
        <p:spPr>
          <a:xfrm>
            <a:off x="5884717" y="3285276"/>
            <a:ext cx="2040082" cy="558615"/>
          </a:xfrm>
          <a:prstGeom prst="rect">
            <a:avLst/>
          </a:prstGeom>
          <a:noFill/>
        </p:spPr>
        <p:txBody>
          <a:bodyPr wrap="square" rtlCol="0">
            <a:spAutoFit/>
          </a:bodyPr>
          <a:lstStyle/>
          <a:p>
            <a:pPr algn="ctr"/>
            <a:r>
              <a:rPr lang="vi-VN" sz="1200" dirty="0">
                <a:solidFill>
                  <a:srgbClr val="FFFF00"/>
                </a:solidFill>
              </a:rPr>
              <a:t>CA ĐOÀN THÁNH MONICA </a:t>
            </a:r>
          </a:p>
          <a:p>
            <a:pPr algn="ctr"/>
            <a:r>
              <a:rPr lang="vi-VN" sz="1200" dirty="0">
                <a:solidFill>
                  <a:srgbClr val="FFFF00"/>
                </a:solidFill>
              </a:rPr>
              <a:t>GIÁO XỨ THIÊN ÂN</a:t>
            </a:r>
          </a:p>
        </p:txBody>
      </p:sp>
    </p:spTree>
    <p:extLst>
      <p:ext uri="{BB962C8B-B14F-4D97-AF65-F5344CB8AC3E}">
        <p14:creationId xmlns:p14="http://schemas.microsoft.com/office/powerpoint/2010/main" val="11860819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dirty="0">
                <a:solidFill>
                  <a:srgbClr val="FFFF00"/>
                </a:solidFill>
              </a:rPr>
              <a:t>THÁNH VỊNH 14</a:t>
            </a:r>
            <a:br>
              <a:rPr lang="en-US" dirty="0">
                <a:solidFill>
                  <a:srgbClr val="FFFF00"/>
                </a:solidFill>
              </a:rPr>
            </a:br>
            <a:r>
              <a:rPr lang="en-US" dirty="0">
                <a:solidFill>
                  <a:srgbClr val="FFFF00"/>
                </a:solidFill>
              </a:rPr>
              <a:t>CHÚA NHẬT XXII THƯỜNG NIÊN</a:t>
            </a:r>
            <a:br>
              <a:rPr lang="en-US" dirty="0">
                <a:solidFill>
                  <a:srgbClr val="FFFF00"/>
                </a:solidFill>
              </a:rPr>
            </a:br>
            <a:r>
              <a:rPr lang="en-US" dirty="0">
                <a:solidFill>
                  <a:srgbClr val="FFFF00"/>
                </a:solidFill>
              </a:rPr>
              <a:t>NĂM B </a:t>
            </a:r>
            <a:br>
              <a:rPr lang="en-US" dirty="0">
                <a:solidFill>
                  <a:srgbClr val="FFFF00"/>
                </a:solidFill>
              </a:rPr>
            </a:br>
            <a:r>
              <a:rPr lang="en-US" i="1" dirty="0">
                <a:solidFill>
                  <a:schemeClr val="bg1"/>
                </a:solidFill>
              </a:rPr>
              <a:t>Lm. Kim Long</a:t>
            </a:r>
            <a:br>
              <a:rPr lang="en-US" i="1" dirty="0">
                <a:solidFill>
                  <a:schemeClr val="bg1"/>
                </a:solidFill>
              </a:rPr>
            </a:br>
            <a:r>
              <a:rPr lang="en-US" i="1" dirty="0">
                <a:solidFill>
                  <a:schemeClr val="bg1"/>
                </a:solidFill>
              </a:rPr>
              <a:t>03 </a:t>
            </a:r>
            <a:r>
              <a:rPr lang="en-US" i="1" dirty="0" err="1">
                <a:solidFill>
                  <a:schemeClr val="bg1"/>
                </a:solidFill>
              </a:rPr>
              <a:t>Câu</a:t>
            </a:r>
            <a:endParaRPr lang="en-US" i="1" dirty="0">
              <a:solidFill>
                <a:schemeClr val="bg1"/>
              </a:solidFill>
            </a:endParaRPr>
          </a:p>
        </p:txBody>
      </p:sp>
      <p:pic>
        <p:nvPicPr>
          <p:cNvPr id="3" name="Picture 2">
            <a:extLst>
              <a:ext uri="{FF2B5EF4-FFF2-40B4-BE49-F238E27FC236}">
                <a16:creationId xmlns:a16="http://schemas.microsoft.com/office/drawing/2014/main" xmlns="" id="{9704D978-70D2-4AD6-412C-B95AAEE2DC93}"/>
              </a:ext>
            </a:extLst>
          </p:cNvPr>
          <p:cNvPicPr>
            <a:picLocks noChangeAspect="1"/>
          </p:cNvPicPr>
          <p:nvPr/>
        </p:nvPicPr>
        <p:blipFill>
          <a:blip r:embed="rId3"/>
          <a:stretch>
            <a:fillRect/>
          </a:stretch>
        </p:blipFill>
        <p:spPr>
          <a:xfrm>
            <a:off x="2819400" y="4248150"/>
            <a:ext cx="3352800" cy="779379"/>
          </a:xfrm>
          <a:prstGeom prst="rect">
            <a:avLst/>
          </a:prstGeom>
        </p:spPr>
      </p:pic>
      <p:sp>
        <p:nvSpPr>
          <p:cNvPr id="4" name="TextBox 3">
            <a:extLst>
              <a:ext uri="{FF2B5EF4-FFF2-40B4-BE49-F238E27FC236}">
                <a16:creationId xmlns:a16="http://schemas.microsoft.com/office/drawing/2014/main" xmlns="" id="{B9B8DF22-2D02-5029-160B-F64549C1DC55}"/>
              </a:ext>
            </a:extLst>
          </p:cNvPr>
          <p:cNvSpPr txBox="1"/>
          <p:nvPr/>
        </p:nvSpPr>
        <p:spPr>
          <a:xfrm>
            <a:off x="3352800" y="4400551"/>
            <a:ext cx="2362200" cy="523220"/>
          </a:xfrm>
          <a:prstGeom prst="rect">
            <a:avLst/>
          </a:prstGeom>
          <a:noFill/>
        </p:spPr>
        <p:txBody>
          <a:bodyPr wrap="square" rtlCol="0">
            <a:spAutoFit/>
          </a:bodyPr>
          <a:lstStyle/>
          <a:p>
            <a:pPr algn="ctr"/>
            <a:r>
              <a:rPr lang="vi-VN" sz="1400" dirty="0">
                <a:solidFill>
                  <a:srgbClr val="FFFF00"/>
                </a:solidFill>
              </a:rPr>
              <a:t>CA ĐOÀN THÁNH MONICA </a:t>
            </a:r>
          </a:p>
          <a:p>
            <a:pPr algn="ctr"/>
            <a:r>
              <a:rPr lang="vi-VN" sz="1400" dirty="0">
                <a:solidFill>
                  <a:srgbClr val="FFFF00"/>
                </a:solidFill>
              </a:rPr>
              <a:t>GIÁO XỨ THIÊN ÂN</a:t>
            </a:r>
          </a:p>
        </p:txBody>
      </p:sp>
    </p:spTree>
    <p:extLst>
      <p:ext uri="{BB962C8B-B14F-4D97-AF65-F5344CB8AC3E}">
        <p14:creationId xmlns:p14="http://schemas.microsoft.com/office/powerpoint/2010/main" val="22474830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a:solidFill>
                  <a:srgbClr val="FFFF00"/>
                </a:solidFill>
              </a:rPr>
              <a:t>Đk:</a:t>
            </a:r>
            <a:r>
              <a:rPr lang="en-US" sz="7200">
                <a:solidFill>
                  <a:schemeClr val="bg1"/>
                </a:solidFill>
              </a:rPr>
              <a:t> </a:t>
            </a:r>
            <a:r>
              <a:rPr lang="vi-VN" sz="7200">
                <a:solidFill>
                  <a:schemeClr val="bg1"/>
                </a:solidFill>
              </a:rPr>
              <a:t>Lạy Chúa, ai được ở trên núi thánh Ngài.</a:t>
            </a:r>
            <a:endParaRPr lang="en-US" sz="7200">
              <a:solidFill>
                <a:schemeClr val="bg1"/>
              </a:solidFill>
            </a:endParaRPr>
          </a:p>
        </p:txBody>
      </p:sp>
    </p:spTree>
    <p:extLst>
      <p:ext uri="{BB962C8B-B14F-4D97-AF65-F5344CB8AC3E}">
        <p14:creationId xmlns:p14="http://schemas.microsoft.com/office/powerpoint/2010/main" val="42641847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a:solidFill>
                  <a:srgbClr val="FFFF00"/>
                </a:solidFill>
              </a:rPr>
              <a:t>Tk1:</a:t>
            </a:r>
            <a:r>
              <a:rPr lang="en-US" sz="5400">
                <a:solidFill>
                  <a:schemeClr val="bg1"/>
                </a:solidFill>
              </a:rPr>
              <a:t> </a:t>
            </a:r>
            <a:r>
              <a:rPr lang="vi-VN" sz="5400">
                <a:solidFill>
                  <a:schemeClr val="bg1"/>
                </a:solidFill>
              </a:rPr>
              <a:t>Người luôn sống vẹn toàn, làm điều thẳng ngay, Lòng gẫm suy lẽ thật, lưỡi không hề điêu ngoa.</a:t>
            </a:r>
            <a:endParaRPr lang="en-US" sz="5400">
              <a:solidFill>
                <a:schemeClr val="bg1"/>
              </a:solidFill>
            </a:endParaRPr>
          </a:p>
        </p:txBody>
      </p:sp>
    </p:spTree>
    <p:extLst>
      <p:ext uri="{BB962C8B-B14F-4D97-AF65-F5344CB8AC3E}">
        <p14:creationId xmlns:p14="http://schemas.microsoft.com/office/powerpoint/2010/main" val="12871136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a:solidFill>
                  <a:srgbClr val="FFFF00"/>
                </a:solidFill>
              </a:rPr>
              <a:t>Đk:</a:t>
            </a:r>
            <a:r>
              <a:rPr lang="en-US" sz="7200">
                <a:solidFill>
                  <a:schemeClr val="bg1"/>
                </a:solidFill>
              </a:rPr>
              <a:t> </a:t>
            </a:r>
            <a:r>
              <a:rPr lang="vi-VN" sz="7200">
                <a:solidFill>
                  <a:schemeClr val="bg1"/>
                </a:solidFill>
              </a:rPr>
              <a:t>Lạy Chúa, ai được ở trên núi thánh Ngài.</a:t>
            </a:r>
            <a:endParaRPr lang="en-US" sz="7200">
              <a:solidFill>
                <a:schemeClr val="bg1"/>
              </a:solidFill>
            </a:endParaRPr>
          </a:p>
        </p:txBody>
      </p:sp>
    </p:spTree>
    <p:extLst>
      <p:ext uri="{BB962C8B-B14F-4D97-AF65-F5344CB8AC3E}">
        <p14:creationId xmlns:p14="http://schemas.microsoft.com/office/powerpoint/2010/main" val="34428906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a:solidFill>
                  <a:srgbClr val="FFFF00"/>
                </a:solidFill>
              </a:rPr>
              <a:t>Tk2:</a:t>
            </a:r>
            <a:r>
              <a:rPr lang="en-US" sz="5400">
                <a:solidFill>
                  <a:schemeClr val="bg1"/>
                </a:solidFill>
              </a:rPr>
              <a:t> </a:t>
            </a:r>
            <a:r>
              <a:rPr lang="vi-VN" sz="5400">
                <a:solidFill>
                  <a:schemeClr val="bg1"/>
                </a:solidFill>
              </a:rPr>
              <a:t>Người chẳng dám sỉ nhục hoặc làm hại ai, Trọng kẻ tôn sợ Chúa Trời, ghét khinh phường gian manh.</a:t>
            </a:r>
            <a:endParaRPr lang="en-US" sz="5400">
              <a:solidFill>
                <a:schemeClr val="bg1"/>
              </a:solidFill>
            </a:endParaRPr>
          </a:p>
        </p:txBody>
      </p:sp>
    </p:spTree>
    <p:extLst>
      <p:ext uri="{BB962C8B-B14F-4D97-AF65-F5344CB8AC3E}">
        <p14:creationId xmlns:p14="http://schemas.microsoft.com/office/powerpoint/2010/main" val="42606366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a:solidFill>
                  <a:srgbClr val="FFFF00"/>
                </a:solidFill>
              </a:rPr>
              <a:t>Đk:</a:t>
            </a:r>
            <a:r>
              <a:rPr lang="en-US" sz="7200">
                <a:solidFill>
                  <a:schemeClr val="bg1"/>
                </a:solidFill>
              </a:rPr>
              <a:t> </a:t>
            </a:r>
            <a:r>
              <a:rPr lang="vi-VN" sz="7200">
                <a:solidFill>
                  <a:schemeClr val="bg1"/>
                </a:solidFill>
              </a:rPr>
              <a:t>Lạy Chúa, ai được ở trên núi thánh Ngài.</a:t>
            </a:r>
            <a:endParaRPr lang="en-US" sz="7200">
              <a:solidFill>
                <a:schemeClr val="bg1"/>
              </a:solidFill>
            </a:endParaRPr>
          </a:p>
        </p:txBody>
      </p:sp>
    </p:spTree>
    <p:extLst>
      <p:ext uri="{BB962C8B-B14F-4D97-AF65-F5344CB8AC3E}">
        <p14:creationId xmlns:p14="http://schemas.microsoft.com/office/powerpoint/2010/main" val="23695992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a:solidFill>
                  <a:srgbClr val="FFFF00"/>
                </a:solidFill>
              </a:rPr>
              <a:t>Tk3:</a:t>
            </a:r>
            <a:r>
              <a:rPr lang="en-US" sz="5400">
                <a:solidFill>
                  <a:schemeClr val="bg1"/>
                </a:solidFill>
              </a:rPr>
              <a:t> </a:t>
            </a:r>
            <a:r>
              <a:rPr lang="vi-VN" sz="5400">
                <a:solidFill>
                  <a:schemeClr val="bg1"/>
                </a:solidFill>
              </a:rPr>
              <a:t>Thề chi dẫu bị thiệt, người chẳng đơn sai. Chẳng thiết ăn hối lộ để hại người thẳng ngay.</a:t>
            </a:r>
            <a:endParaRPr lang="en-US" sz="5400">
              <a:solidFill>
                <a:schemeClr val="bg1"/>
              </a:solidFill>
            </a:endParaRPr>
          </a:p>
        </p:txBody>
      </p:sp>
    </p:spTree>
    <p:extLst>
      <p:ext uri="{BB962C8B-B14F-4D97-AF65-F5344CB8AC3E}">
        <p14:creationId xmlns:p14="http://schemas.microsoft.com/office/powerpoint/2010/main" val="38643515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a:solidFill>
                  <a:srgbClr val="FFFF00"/>
                </a:solidFill>
              </a:rPr>
              <a:t>Đk:</a:t>
            </a:r>
            <a:r>
              <a:rPr lang="en-US" sz="7200">
                <a:solidFill>
                  <a:schemeClr val="bg1"/>
                </a:solidFill>
              </a:rPr>
              <a:t> </a:t>
            </a:r>
            <a:r>
              <a:rPr lang="vi-VN" sz="7200">
                <a:solidFill>
                  <a:schemeClr val="bg1"/>
                </a:solidFill>
              </a:rPr>
              <a:t>Lạy Chúa, ai được ở trên núi thánh Ngài.</a:t>
            </a:r>
            <a:endParaRPr lang="en-US" sz="7200">
              <a:solidFill>
                <a:schemeClr val="bg1"/>
              </a:solidFill>
            </a:endParaRPr>
          </a:p>
        </p:txBody>
      </p:sp>
    </p:spTree>
    <p:extLst>
      <p:ext uri="{BB962C8B-B14F-4D97-AF65-F5344CB8AC3E}">
        <p14:creationId xmlns:p14="http://schemas.microsoft.com/office/powerpoint/2010/main" val="37923107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152400" y="133350"/>
            <a:ext cx="8763000" cy="1754326"/>
          </a:xfrm>
          <a:prstGeom prst="rect">
            <a:avLst/>
          </a:prstGeom>
        </p:spPr>
        <p:txBody>
          <a:bodyPr wrap="square">
            <a:spAutoFit/>
          </a:bodyPr>
          <a:lstStyle/>
          <a:p>
            <a:r>
              <a:rPr lang="vi-VN" sz="3600" u="sng" dirty="0">
                <a:solidFill>
                  <a:srgbClr val="A50021"/>
                </a:solidFill>
              </a:rPr>
              <a:t>Bài đọc 2</a:t>
            </a:r>
          </a:p>
          <a:p>
            <a:r>
              <a:rPr lang="vi-VN" sz="3600" i="1" dirty="0">
                <a:solidFill>
                  <a:srgbClr val="002060"/>
                </a:solidFill>
              </a:rPr>
              <a:t>Anh em hãy đem Lời ấy ra thực hành.</a:t>
            </a:r>
          </a:p>
          <a:p>
            <a:r>
              <a:rPr lang="vi-VN" sz="3600" dirty="0">
                <a:solidFill>
                  <a:srgbClr val="A50021"/>
                </a:solidFill>
              </a:rPr>
              <a:t>Bài trích thư của thánh Gia-cô-bê tông đồ.</a:t>
            </a:r>
          </a:p>
        </p:txBody>
      </p:sp>
    </p:spTree>
    <p:extLst>
      <p:ext uri="{BB962C8B-B14F-4D97-AF65-F5344CB8AC3E}">
        <p14:creationId xmlns:p14="http://schemas.microsoft.com/office/powerpoint/2010/main" val="10765862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794159"/>
            <a:ext cx="9144000" cy="3581400"/>
          </a:xfrm>
        </p:spPr>
        <p:txBody>
          <a:bodyPr>
            <a:noAutofit/>
          </a:bodyPr>
          <a:lstStyle/>
          <a:p>
            <a:pPr algn="just"/>
            <a:r>
              <a:rPr lang="vi-VN" sz="5400">
                <a:solidFill>
                  <a:schemeClr val="bg1"/>
                </a:solidFill>
              </a:rPr>
              <a:t>Chúa Cha tự ý dùng lời chân lý mà sinh ra chúng ta, để chúng ta nên như tác phẩm đầu tay trong các thụ tạo của Ngài</a:t>
            </a:r>
            <a:r>
              <a:rPr lang="en-US" sz="5400">
                <a:solidFill>
                  <a:schemeClr val="bg1"/>
                </a:solidFill>
              </a:rPr>
              <a:t>.</a:t>
            </a:r>
            <a:endParaRPr lang="vi-VN" sz="5400">
              <a:solidFill>
                <a:schemeClr val="bg1"/>
              </a:solidFill>
            </a:endParaRPr>
          </a:p>
        </p:txBody>
      </p:sp>
      <p:sp>
        <p:nvSpPr>
          <p:cNvPr id="3" name="Rectangle 2"/>
          <p:cNvSpPr/>
          <p:nvPr/>
        </p:nvSpPr>
        <p:spPr>
          <a:xfrm>
            <a:off x="76200" y="133350"/>
            <a:ext cx="6477000" cy="646331"/>
          </a:xfrm>
          <a:prstGeom prst="rect">
            <a:avLst/>
          </a:prstGeom>
        </p:spPr>
        <p:txBody>
          <a:bodyPr wrap="square">
            <a:spAutoFit/>
          </a:bodyPr>
          <a:lstStyle/>
          <a:p>
            <a:r>
              <a:rPr lang="en-US" sz="3600" u="sng">
                <a:solidFill>
                  <a:srgbClr val="FFFF00"/>
                </a:solidFill>
              </a:rPr>
              <a:t>Alleluia-Alleluia</a:t>
            </a:r>
          </a:p>
        </p:txBody>
      </p:sp>
      <p:sp>
        <p:nvSpPr>
          <p:cNvPr id="4" name="Rectangle 3"/>
          <p:cNvSpPr/>
          <p:nvPr/>
        </p:nvSpPr>
        <p:spPr>
          <a:xfrm>
            <a:off x="6400800" y="4458474"/>
            <a:ext cx="2108269" cy="707886"/>
          </a:xfrm>
          <a:prstGeom prst="rect">
            <a:avLst/>
          </a:prstGeom>
        </p:spPr>
        <p:txBody>
          <a:bodyPr wrap="none">
            <a:spAutoFit/>
          </a:bodyPr>
          <a:lstStyle/>
          <a:p>
            <a:r>
              <a:rPr lang="en-US" sz="4000">
                <a:solidFill>
                  <a:srgbClr val="FFFF00"/>
                </a:solidFill>
              </a:rPr>
              <a:t>Alleluia…</a:t>
            </a:r>
          </a:p>
        </p:txBody>
      </p:sp>
    </p:spTree>
    <p:extLst>
      <p:ext uri="{BB962C8B-B14F-4D97-AF65-F5344CB8AC3E}">
        <p14:creationId xmlns:p14="http://schemas.microsoft.com/office/powerpoint/2010/main" val="11939255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dirty="0">
                <a:solidFill>
                  <a:srgbClr val="FFFF00"/>
                </a:solidFill>
                <a:effectLst/>
                <a:latin typeface="+mj-lt"/>
              </a:rPr>
              <a:t/>
            </a:r>
            <a:br>
              <a:rPr lang="en-US" sz="6000" b="0" dirty="0">
                <a:solidFill>
                  <a:srgbClr val="FFFF00"/>
                </a:solidFill>
                <a:effectLst/>
                <a:latin typeface="+mj-lt"/>
              </a:rPr>
            </a:br>
            <a:r>
              <a:rPr lang="en-US" sz="6000" b="0" dirty="0">
                <a:solidFill>
                  <a:srgbClr val="FFFF00"/>
                </a:solidFill>
                <a:effectLst/>
                <a:latin typeface="+mj-lt"/>
              </a:rPr>
              <a:t>Ca </a:t>
            </a:r>
            <a:r>
              <a:rPr lang="en-US" sz="6000" b="0" dirty="0" err="1">
                <a:solidFill>
                  <a:srgbClr val="FFFF00"/>
                </a:solidFill>
                <a:effectLst/>
                <a:latin typeface="+mj-lt"/>
              </a:rPr>
              <a:t>Nhập</a:t>
            </a:r>
            <a:r>
              <a:rPr lang="en-US" sz="6000" b="0" dirty="0">
                <a:solidFill>
                  <a:srgbClr val="FFFF00"/>
                </a:solidFill>
                <a:effectLst/>
                <a:latin typeface="+mj-lt"/>
              </a:rPr>
              <a:t> </a:t>
            </a:r>
            <a:r>
              <a:rPr lang="en-US" sz="6000" b="0" dirty="0" err="1">
                <a:solidFill>
                  <a:srgbClr val="FFFF00"/>
                </a:solidFill>
                <a:effectLst/>
                <a:latin typeface="+mj-lt"/>
              </a:rPr>
              <a:t>Lễ</a:t>
            </a:r>
            <a:r>
              <a:rPr lang="en-US" sz="6000" b="0" dirty="0">
                <a:solidFill>
                  <a:srgbClr val="FFFF00"/>
                </a:solidFill>
                <a:effectLst/>
                <a:latin typeface="+mj-lt"/>
              </a:rPr>
              <a:t/>
            </a:r>
            <a:br>
              <a:rPr lang="en-US" sz="6000" b="0" dirty="0">
                <a:solidFill>
                  <a:srgbClr val="FFFF00"/>
                </a:solidFill>
                <a:effectLst/>
                <a:latin typeface="+mj-lt"/>
              </a:rPr>
            </a:br>
            <a:r>
              <a:rPr lang="vi-VN" sz="6000" dirty="0">
                <a:solidFill>
                  <a:srgbClr val="FFFF00"/>
                </a:solidFill>
              </a:rPr>
              <a:t>Niềm Vui Thiết Tha</a:t>
            </a:r>
            <a:r>
              <a:rPr lang="en-US" sz="5400" b="0" dirty="0">
                <a:solidFill>
                  <a:srgbClr val="FFFF00"/>
                </a:solidFill>
                <a:effectLst/>
                <a:latin typeface="+mj-lt"/>
              </a:rPr>
              <a:t/>
            </a:r>
            <a:br>
              <a:rPr lang="en-US" sz="5400" b="0" dirty="0">
                <a:solidFill>
                  <a:srgbClr val="FFFF00"/>
                </a:solidFill>
                <a:effectLst/>
                <a:latin typeface="+mj-lt"/>
              </a:rPr>
            </a:br>
            <a:r>
              <a:rPr lang="vi-VN" sz="5400" dirty="0">
                <a:solidFill>
                  <a:schemeClr val="bg1"/>
                </a:solidFill>
              </a:rPr>
              <a:t>Phanxicô</a:t>
            </a:r>
            <a:r>
              <a:rPr lang="en-US" sz="6000" b="0" i="1" dirty="0">
                <a:solidFill>
                  <a:schemeClr val="bg1"/>
                </a:solidFill>
                <a:effectLst/>
                <a:latin typeface="+mj-lt"/>
              </a:rPr>
              <a:t/>
            </a:r>
            <a:br>
              <a:rPr lang="en-US" sz="6000" b="0" i="1" dirty="0">
                <a:solidFill>
                  <a:schemeClr val="bg1"/>
                </a:solidFill>
                <a:effectLst/>
                <a:latin typeface="+mj-lt"/>
              </a:rPr>
            </a:br>
            <a:endParaRPr lang="en-US" sz="6000" b="0" i="1" dirty="0">
              <a:solidFill>
                <a:schemeClr val="bg1"/>
              </a:solidFill>
              <a:effectLst/>
              <a:latin typeface="+mj-lt"/>
            </a:endParaRPr>
          </a:p>
        </p:txBody>
      </p:sp>
      <p:pic>
        <p:nvPicPr>
          <p:cNvPr id="3" name="Picture 2">
            <a:extLst>
              <a:ext uri="{FF2B5EF4-FFF2-40B4-BE49-F238E27FC236}">
                <a16:creationId xmlns:a16="http://schemas.microsoft.com/office/drawing/2014/main" xmlns="" id="{15102B52-0FCF-EED6-90BA-A6707334B7A4}"/>
              </a:ext>
            </a:extLst>
          </p:cNvPr>
          <p:cNvPicPr>
            <a:picLocks noChangeAspect="1"/>
          </p:cNvPicPr>
          <p:nvPr/>
        </p:nvPicPr>
        <p:blipFill>
          <a:blip r:embed="rId2"/>
          <a:stretch>
            <a:fillRect/>
          </a:stretch>
        </p:blipFill>
        <p:spPr>
          <a:xfrm>
            <a:off x="2819400" y="3943350"/>
            <a:ext cx="3352800" cy="779379"/>
          </a:xfrm>
          <a:prstGeom prst="rect">
            <a:avLst/>
          </a:prstGeom>
        </p:spPr>
      </p:pic>
      <p:sp>
        <p:nvSpPr>
          <p:cNvPr id="4" name="TextBox 3">
            <a:extLst>
              <a:ext uri="{FF2B5EF4-FFF2-40B4-BE49-F238E27FC236}">
                <a16:creationId xmlns:a16="http://schemas.microsoft.com/office/drawing/2014/main" xmlns="" id="{ACFC0B02-6938-D6E4-4AC4-D71BFEDB7A58}"/>
              </a:ext>
            </a:extLst>
          </p:cNvPr>
          <p:cNvSpPr txBox="1"/>
          <p:nvPr/>
        </p:nvSpPr>
        <p:spPr>
          <a:xfrm>
            <a:off x="3352800" y="4095751"/>
            <a:ext cx="2362200" cy="523220"/>
          </a:xfrm>
          <a:prstGeom prst="rect">
            <a:avLst/>
          </a:prstGeom>
          <a:noFill/>
        </p:spPr>
        <p:txBody>
          <a:bodyPr wrap="square" rtlCol="0">
            <a:spAutoFit/>
          </a:bodyPr>
          <a:lstStyle/>
          <a:p>
            <a:pPr algn="ctr"/>
            <a:r>
              <a:rPr lang="vi-VN" sz="1400" dirty="0">
                <a:solidFill>
                  <a:srgbClr val="FFFF00"/>
                </a:solidFill>
              </a:rPr>
              <a:t>CA ĐOÀN THÁNH MONICA </a:t>
            </a:r>
          </a:p>
          <a:p>
            <a:pPr algn="ctr"/>
            <a:r>
              <a:rPr lang="vi-VN" sz="1400" dirty="0">
                <a:solidFill>
                  <a:srgbClr val="FFFF00"/>
                </a:solidFill>
              </a:rPr>
              <a:t>GIÁO XỨ THIÊN ÂN</a:t>
            </a:r>
          </a:p>
        </p:txBody>
      </p:sp>
    </p:spTree>
    <p:extLst>
      <p:ext uri="{BB962C8B-B14F-4D97-AF65-F5344CB8AC3E}">
        <p14:creationId xmlns:p14="http://schemas.microsoft.com/office/powerpoint/2010/main" val="11484157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0"/>
            <a:ext cx="8229600" cy="5143500"/>
          </a:xfrm>
          <a:prstGeom prst="rect">
            <a:avLst/>
          </a:prstGeom>
        </p:spPr>
      </p:pic>
    </p:spTree>
    <p:extLst>
      <p:ext uri="{BB962C8B-B14F-4D97-AF65-F5344CB8AC3E}">
        <p14:creationId xmlns:p14="http://schemas.microsoft.com/office/powerpoint/2010/main" val="38720945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536339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Tôi tin kính một Thiên Chúa là Cha toàn năng, </a:t>
            </a:r>
            <a:r>
              <a:rPr lang="vi-VN" sz="6600" b="0" dirty="0">
                <a:solidFill>
                  <a:schemeClr val="bg1"/>
                </a:solidFill>
                <a:effectLst/>
                <a:latin typeface="+mj-lt"/>
                <a:cs typeface="Times New Roman" pitchFamily="18" charset="0"/>
              </a:rPr>
              <a:t>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376345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279830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2216442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7635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264921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274055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82055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400" b="0" u="sng" dirty="0" err="1">
                <a:solidFill>
                  <a:srgbClr val="FFFF00"/>
                </a:solidFill>
                <a:effectLst/>
                <a:latin typeface="+mj-lt"/>
              </a:rPr>
              <a:t>Đk</a:t>
            </a:r>
            <a:r>
              <a:rPr lang="vi-VN" sz="5400" b="0" u="sng" dirty="0">
                <a:solidFill>
                  <a:srgbClr val="FFFF00"/>
                </a:solidFill>
                <a:effectLst/>
                <a:latin typeface="+mj-lt"/>
              </a:rPr>
              <a:t>:</a:t>
            </a:r>
            <a:r>
              <a:rPr lang="vi-VN" sz="5400" dirty="0">
                <a:solidFill>
                  <a:schemeClr val="bg1"/>
                </a:solidFill>
                <a:latin typeface="+mj-lt"/>
              </a:rPr>
              <a:t> Niềm vui, niềm vui dâng thiết tha khi bước vào đền thánh Chúa Trời ta. Ngay nơi đây Chúa ban tình thương muôn người đến chung tôn thờ, tôn thờ tình Chúa ta.</a:t>
            </a:r>
          </a:p>
        </p:txBody>
      </p:sp>
    </p:spTree>
    <p:extLst>
      <p:ext uri="{BB962C8B-B14F-4D97-AF65-F5344CB8AC3E}">
        <p14:creationId xmlns:p14="http://schemas.microsoft.com/office/powerpoint/2010/main" val="2315032721"/>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124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98178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14898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47424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dirty="0">
                <a:solidFill>
                  <a:srgbClr val="FFFF00"/>
                </a:solidFill>
                <a:effectLst/>
                <a:latin typeface="+mj-lt"/>
                <a:cs typeface="Times New Roman" pitchFamily="18" charset="0"/>
              </a:rPr>
              <a:t>Amen.</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405411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2971800" y="1079033"/>
            <a:ext cx="6019800" cy="3539430"/>
          </a:xfrm>
          <a:prstGeom prst="rect">
            <a:avLst/>
          </a:prstGeom>
        </p:spPr>
        <p:txBody>
          <a:bodyPr wrap="square">
            <a:spAutoFit/>
          </a:bodyPr>
          <a:lstStyle/>
          <a:p>
            <a:pPr algn="just"/>
            <a:r>
              <a:rPr lang="en-US" sz="3200" dirty="0" err="1"/>
              <a:t>Anh</a:t>
            </a:r>
            <a:r>
              <a:rPr lang="en-US" sz="3200" dirty="0"/>
              <a:t> </a:t>
            </a:r>
            <a:r>
              <a:rPr lang="en-US" sz="3200" dirty="0" err="1"/>
              <a:t>chị</a:t>
            </a:r>
            <a:r>
              <a:rPr lang="en-US" sz="3200" dirty="0"/>
              <a:t> </a:t>
            </a:r>
            <a:r>
              <a:rPr lang="en-US" sz="3200" dirty="0" err="1"/>
              <a:t>em</a:t>
            </a:r>
            <a:r>
              <a:rPr lang="en-US" sz="3200" dirty="0"/>
              <a:t> </a:t>
            </a:r>
            <a:r>
              <a:rPr lang="en-US" sz="3200" dirty="0" err="1"/>
              <a:t>thân</a:t>
            </a:r>
            <a:r>
              <a:rPr lang="en-US" sz="3200" dirty="0"/>
              <a:t> </a:t>
            </a:r>
            <a:r>
              <a:rPr lang="en-US" sz="3200" dirty="0" err="1"/>
              <a:t>mến</a:t>
            </a:r>
            <a:r>
              <a:rPr lang="en-US" sz="3200" dirty="0"/>
              <a:t>, </a:t>
            </a:r>
            <a:r>
              <a:rPr lang="en-US" sz="3200" dirty="0" err="1"/>
              <a:t>muốn</a:t>
            </a:r>
            <a:r>
              <a:rPr lang="en-US" sz="3200" dirty="0"/>
              <a:t> </a:t>
            </a:r>
            <a:r>
              <a:rPr lang="en-US" sz="3200" dirty="0" err="1"/>
              <a:t>đứng</a:t>
            </a:r>
            <a:r>
              <a:rPr lang="en-US" sz="3200" dirty="0"/>
              <a:t> </a:t>
            </a:r>
            <a:r>
              <a:rPr lang="en-US" sz="3200" dirty="0" err="1"/>
              <a:t>vững</a:t>
            </a:r>
            <a:r>
              <a:rPr lang="en-US" sz="3200" dirty="0"/>
              <a:t> </a:t>
            </a:r>
            <a:r>
              <a:rPr lang="en-US" sz="3200" dirty="0" err="1"/>
              <a:t>trước</a:t>
            </a:r>
            <a:r>
              <a:rPr lang="en-US" sz="3200" dirty="0"/>
              <a:t> </a:t>
            </a:r>
            <a:r>
              <a:rPr lang="en-US" sz="3200" dirty="0" err="1"/>
              <a:t>mọi</a:t>
            </a:r>
            <a:r>
              <a:rPr lang="en-US" sz="3200" dirty="0"/>
              <a:t> </a:t>
            </a:r>
            <a:r>
              <a:rPr lang="en-US" sz="3200" dirty="0" err="1"/>
              <a:t>thử</a:t>
            </a:r>
            <a:r>
              <a:rPr lang="en-US" sz="3200" dirty="0"/>
              <a:t> </a:t>
            </a:r>
            <a:r>
              <a:rPr lang="en-US" sz="3200" dirty="0" err="1"/>
              <a:t>thách</a:t>
            </a:r>
            <a:r>
              <a:rPr lang="en-US" sz="3200" dirty="0"/>
              <a:t>, </a:t>
            </a:r>
            <a:r>
              <a:rPr lang="en-US" sz="3200" dirty="0" err="1"/>
              <a:t>muốn</a:t>
            </a:r>
            <a:r>
              <a:rPr lang="en-US" sz="3200" dirty="0"/>
              <a:t> </a:t>
            </a:r>
            <a:r>
              <a:rPr lang="en-US" sz="3200" dirty="0" err="1"/>
              <a:t>khỏi</a:t>
            </a:r>
            <a:r>
              <a:rPr lang="en-US" sz="3200" dirty="0"/>
              <a:t> </a:t>
            </a:r>
            <a:r>
              <a:rPr lang="en-US" sz="3200" dirty="0" err="1"/>
              <a:t>phải</a:t>
            </a:r>
            <a:r>
              <a:rPr lang="en-US" sz="3200" dirty="0"/>
              <a:t> </a:t>
            </a:r>
            <a:r>
              <a:rPr lang="en-US" sz="3200" dirty="0" err="1"/>
              <a:t>mất</a:t>
            </a:r>
            <a:r>
              <a:rPr lang="en-US" sz="3200" dirty="0"/>
              <a:t> </a:t>
            </a:r>
            <a:r>
              <a:rPr lang="en-US" sz="3200" dirty="0" err="1"/>
              <a:t>đức</a:t>
            </a:r>
            <a:r>
              <a:rPr lang="en-US" sz="3200" dirty="0"/>
              <a:t> tin, </a:t>
            </a:r>
            <a:r>
              <a:rPr lang="en-US" sz="3200" dirty="0" err="1"/>
              <a:t>người</a:t>
            </a:r>
            <a:r>
              <a:rPr lang="en-US" sz="3200" dirty="0"/>
              <a:t> Ki-</a:t>
            </a:r>
            <a:r>
              <a:rPr lang="en-US" sz="3200" dirty="0" err="1"/>
              <a:t>tô</a:t>
            </a:r>
            <a:r>
              <a:rPr lang="en-US" sz="3200" dirty="0"/>
              <a:t> </a:t>
            </a:r>
            <a:r>
              <a:rPr lang="en-US" sz="3200" dirty="0" err="1"/>
              <a:t>hữu</a:t>
            </a:r>
            <a:r>
              <a:rPr lang="en-US" sz="3200" dirty="0"/>
              <a:t> </a:t>
            </a:r>
            <a:r>
              <a:rPr lang="en-US" sz="3200" dirty="0" err="1"/>
              <a:t>cần</a:t>
            </a:r>
            <a:r>
              <a:rPr lang="en-US" sz="3200" dirty="0"/>
              <a:t> </a:t>
            </a:r>
            <a:r>
              <a:rPr lang="en-US" sz="3200" dirty="0" err="1"/>
              <a:t>giữ</a:t>
            </a:r>
            <a:r>
              <a:rPr lang="en-US" sz="3200" dirty="0"/>
              <a:t> </a:t>
            </a:r>
            <a:r>
              <a:rPr lang="en-US" sz="3200" dirty="0" err="1"/>
              <a:t>trọn</a:t>
            </a:r>
            <a:r>
              <a:rPr lang="en-US" sz="3200" dirty="0"/>
              <a:t> </a:t>
            </a:r>
            <a:r>
              <a:rPr lang="en-US" sz="3200" dirty="0" err="1"/>
              <a:t>vẹn</a:t>
            </a:r>
            <a:r>
              <a:rPr lang="en-US" sz="3200" dirty="0"/>
              <a:t> </a:t>
            </a:r>
            <a:r>
              <a:rPr lang="en-US" sz="3200" dirty="0" err="1"/>
              <a:t>lề</a:t>
            </a:r>
            <a:r>
              <a:rPr lang="en-US" sz="3200" dirty="0"/>
              <a:t> </a:t>
            </a:r>
            <a:r>
              <a:rPr lang="en-US" sz="3200" dirty="0" err="1"/>
              <a:t>luật</a:t>
            </a:r>
            <a:r>
              <a:rPr lang="en-US" sz="3200" dirty="0"/>
              <a:t> </a:t>
            </a:r>
            <a:r>
              <a:rPr lang="en-US" sz="3200" dirty="0" err="1"/>
              <a:t>của</a:t>
            </a:r>
            <a:r>
              <a:rPr lang="en-US" sz="3200" dirty="0"/>
              <a:t> </a:t>
            </a:r>
            <a:r>
              <a:rPr lang="en-US" sz="3200" dirty="0" err="1"/>
              <a:t>Chúa</a:t>
            </a:r>
            <a:r>
              <a:rPr lang="en-US" sz="3200" dirty="0"/>
              <a:t>. </a:t>
            </a:r>
            <a:r>
              <a:rPr lang="en-US" sz="3200" dirty="0" err="1"/>
              <a:t>Với</a:t>
            </a:r>
            <a:r>
              <a:rPr lang="en-US" sz="3200" dirty="0"/>
              <a:t> </a:t>
            </a:r>
            <a:r>
              <a:rPr lang="en-US" sz="3200" dirty="0" err="1"/>
              <a:t>tâm</a:t>
            </a:r>
            <a:r>
              <a:rPr lang="en-US" sz="3200" dirty="0"/>
              <a:t> </a:t>
            </a:r>
            <a:r>
              <a:rPr lang="en-US" sz="3200" dirty="0" err="1"/>
              <a:t>tình</a:t>
            </a:r>
            <a:r>
              <a:rPr lang="en-US" sz="3200" dirty="0"/>
              <a:t> </a:t>
            </a:r>
            <a:r>
              <a:rPr lang="en-US" sz="3200" dirty="0" err="1"/>
              <a:t>mến</a:t>
            </a:r>
            <a:r>
              <a:rPr lang="en-US" sz="3200" dirty="0"/>
              <a:t> </a:t>
            </a:r>
            <a:r>
              <a:rPr lang="en-US" sz="3200" dirty="0" err="1"/>
              <a:t>yêu</a:t>
            </a:r>
            <a:r>
              <a:rPr lang="en-US" sz="3200" dirty="0"/>
              <a:t> </a:t>
            </a:r>
            <a:r>
              <a:rPr lang="en-US" sz="3200" dirty="0" err="1"/>
              <a:t>lề</a:t>
            </a:r>
            <a:r>
              <a:rPr lang="en-US" sz="3200" dirty="0"/>
              <a:t> </a:t>
            </a:r>
            <a:r>
              <a:rPr lang="en-US" sz="3200" dirty="0" err="1"/>
              <a:t>luật</a:t>
            </a:r>
            <a:r>
              <a:rPr lang="en-US" sz="3200" dirty="0"/>
              <a:t> </a:t>
            </a:r>
            <a:r>
              <a:rPr lang="en-US" sz="3200" dirty="0" err="1"/>
              <a:t>Chúa</a:t>
            </a:r>
            <a:r>
              <a:rPr lang="en-US" sz="3200" dirty="0"/>
              <a:t>, </a:t>
            </a:r>
            <a:r>
              <a:rPr lang="en-US" sz="3200" dirty="0" err="1"/>
              <a:t>chúng</a:t>
            </a:r>
            <a:r>
              <a:rPr lang="en-US" sz="3200" dirty="0"/>
              <a:t> ta </a:t>
            </a:r>
            <a:r>
              <a:rPr lang="en-US" sz="3200" dirty="0" err="1"/>
              <a:t>cùng</a:t>
            </a:r>
            <a:r>
              <a:rPr lang="en-US" sz="3200" dirty="0"/>
              <a:t> </a:t>
            </a:r>
            <a:r>
              <a:rPr lang="en-US" sz="3200" dirty="0" err="1"/>
              <a:t>dâng</a:t>
            </a:r>
            <a:r>
              <a:rPr lang="en-US" sz="3200" dirty="0"/>
              <a:t> </a:t>
            </a:r>
            <a:r>
              <a:rPr lang="en-US" sz="3200" dirty="0" err="1"/>
              <a:t>lời</a:t>
            </a:r>
            <a:r>
              <a:rPr lang="en-US" sz="3200" dirty="0"/>
              <a:t> </a:t>
            </a:r>
            <a:r>
              <a:rPr lang="en-US" sz="3200" dirty="0" err="1"/>
              <a:t>cầu</a:t>
            </a:r>
            <a:r>
              <a:rPr lang="en-US" sz="3200" dirty="0"/>
              <a:t> </a:t>
            </a:r>
            <a:r>
              <a:rPr lang="en-US" sz="3200" dirty="0" err="1"/>
              <a:t>xin</a:t>
            </a:r>
            <a:r>
              <a:rPr lang="en-US" sz="3200" dirty="0"/>
              <a:t>.</a:t>
            </a:r>
          </a:p>
        </p:txBody>
      </p:sp>
    </p:spTree>
    <p:extLst>
      <p:ext uri="{BB962C8B-B14F-4D97-AF65-F5344CB8AC3E}">
        <p14:creationId xmlns:p14="http://schemas.microsoft.com/office/powerpoint/2010/main" val="420509807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3350"/>
            <a:ext cx="9144000" cy="5010150"/>
          </a:xfrm>
          <a:prstGeom prst="rect">
            <a:avLst/>
          </a:prstGeom>
        </p:spPr>
      </p:pic>
      <p:sp>
        <p:nvSpPr>
          <p:cNvPr id="4" name="Rectangle 3"/>
          <p:cNvSpPr/>
          <p:nvPr/>
        </p:nvSpPr>
        <p:spPr>
          <a:xfrm>
            <a:off x="3810000" y="2570911"/>
            <a:ext cx="5181600" cy="1661993"/>
          </a:xfrm>
          <a:prstGeom prst="rect">
            <a:avLst/>
          </a:prstGeom>
        </p:spPr>
        <p:txBody>
          <a:bodyPr wrap="square">
            <a:spAutoFit/>
          </a:bodyPr>
          <a:lstStyle/>
          <a:p>
            <a:pPr algn="ctr"/>
            <a:r>
              <a:rPr lang="vi-VN" sz="5400" b="1" i="1" dirty="0">
                <a:solidFill>
                  <a:srgbClr val="FFFF00"/>
                </a:solidFill>
              </a:rPr>
              <a:t>Dâng Lên Chúa 1</a:t>
            </a:r>
            <a:endParaRPr lang="en-US" sz="5400" b="1" i="1" dirty="0">
              <a:solidFill>
                <a:srgbClr val="FFFF00"/>
              </a:solidFill>
            </a:endParaRPr>
          </a:p>
          <a:p>
            <a:pPr algn="ctr"/>
            <a:r>
              <a:rPr lang="vi-VN" sz="4800" b="1" i="1" dirty="0">
                <a:solidFill>
                  <a:schemeClr val="bg1"/>
                </a:solidFill>
              </a:rPr>
              <a:t>Duy Thiên</a:t>
            </a:r>
            <a:endParaRPr lang="en-US" sz="4800" b="1" i="1" dirty="0">
              <a:solidFill>
                <a:schemeClr val="bg1"/>
              </a:solidFill>
            </a:endParaRPr>
          </a:p>
        </p:txBody>
      </p:sp>
      <p:pic>
        <p:nvPicPr>
          <p:cNvPr id="5" name="Picture 4">
            <a:extLst>
              <a:ext uri="{FF2B5EF4-FFF2-40B4-BE49-F238E27FC236}">
                <a16:creationId xmlns:a16="http://schemas.microsoft.com/office/drawing/2014/main" xmlns="" id="{89150E85-5B12-CDAF-DBC7-AE1DD03A19B3}"/>
              </a:ext>
            </a:extLst>
          </p:cNvPr>
          <p:cNvPicPr>
            <a:picLocks noChangeAspect="1"/>
          </p:cNvPicPr>
          <p:nvPr/>
        </p:nvPicPr>
        <p:blipFill>
          <a:blip r:embed="rId3"/>
          <a:stretch>
            <a:fillRect/>
          </a:stretch>
        </p:blipFill>
        <p:spPr>
          <a:xfrm>
            <a:off x="4876800" y="4213852"/>
            <a:ext cx="3352800" cy="779379"/>
          </a:xfrm>
          <a:prstGeom prst="rect">
            <a:avLst/>
          </a:prstGeom>
        </p:spPr>
      </p:pic>
      <p:sp>
        <p:nvSpPr>
          <p:cNvPr id="6" name="TextBox 5">
            <a:extLst>
              <a:ext uri="{FF2B5EF4-FFF2-40B4-BE49-F238E27FC236}">
                <a16:creationId xmlns:a16="http://schemas.microsoft.com/office/drawing/2014/main" xmlns="" id="{BC0D7853-5E0F-A9E1-ED30-2B458B5E045C}"/>
              </a:ext>
            </a:extLst>
          </p:cNvPr>
          <p:cNvSpPr txBox="1"/>
          <p:nvPr/>
        </p:nvSpPr>
        <p:spPr>
          <a:xfrm>
            <a:off x="5410200" y="4366253"/>
            <a:ext cx="2362200" cy="523220"/>
          </a:xfrm>
          <a:prstGeom prst="rect">
            <a:avLst/>
          </a:prstGeom>
          <a:noFill/>
        </p:spPr>
        <p:txBody>
          <a:bodyPr wrap="square" rtlCol="0">
            <a:spAutoFit/>
          </a:bodyPr>
          <a:lstStyle/>
          <a:p>
            <a:pPr algn="ctr"/>
            <a:r>
              <a:rPr lang="vi-VN" sz="1400" dirty="0">
                <a:solidFill>
                  <a:srgbClr val="FFFF00"/>
                </a:solidFill>
              </a:rPr>
              <a:t>CA ĐOÀN THÁNH MONICA </a:t>
            </a:r>
          </a:p>
          <a:p>
            <a:pPr algn="ctr"/>
            <a:r>
              <a:rPr lang="vi-VN" sz="1400" dirty="0">
                <a:solidFill>
                  <a:srgbClr val="FFFF00"/>
                </a:solidFill>
              </a:rPr>
              <a:t>GIÁO XỨ THIÊN ÂN</a:t>
            </a:r>
          </a:p>
        </p:txBody>
      </p:sp>
    </p:spTree>
    <p:extLst>
      <p:ext uri="{BB962C8B-B14F-4D97-AF65-F5344CB8AC3E}">
        <p14:creationId xmlns:p14="http://schemas.microsoft.com/office/powerpoint/2010/main" val="123585548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err="1">
                <a:solidFill>
                  <a:srgbClr val="FFFF00"/>
                </a:solidFill>
                <a:effectLst/>
              </a:rPr>
              <a:t>Đk</a:t>
            </a:r>
            <a:r>
              <a:rPr lang="en-US" sz="4800" b="0" u="sng" dirty="0">
                <a:solidFill>
                  <a:srgbClr val="FFFF00"/>
                </a:solidFill>
                <a:effectLst/>
              </a:rPr>
              <a:t>:</a:t>
            </a:r>
            <a:r>
              <a:rPr lang="en-US" sz="4800" b="0" dirty="0">
                <a:solidFill>
                  <a:schemeClr val="bg1"/>
                </a:solidFill>
                <a:effectLst/>
              </a:rPr>
              <a:t> </a:t>
            </a:r>
            <a:r>
              <a:rPr lang="vi-VN" sz="4800" dirty="0">
                <a:solidFill>
                  <a:schemeClr val="bg1"/>
                </a:solidFill>
              </a:rPr>
              <a:t>Dâng lên Chúa bánh miến và rượu nho khiết tinh, góp về từ muôn cánh đồng dân Chúa. Dâng lên Chúa chí thánh là con Cha chí nhân, như khi xưa Người dâng hiến cho nhân trần.</a:t>
            </a:r>
            <a:endParaRPr lang="en-US" sz="4800" b="0" dirty="0">
              <a:solidFill>
                <a:schemeClr val="bg1"/>
              </a:solidFill>
              <a:effectLst/>
            </a:endParaRPr>
          </a:p>
        </p:txBody>
      </p:sp>
    </p:spTree>
    <p:extLst>
      <p:ext uri="{BB962C8B-B14F-4D97-AF65-F5344CB8AC3E}">
        <p14:creationId xmlns:p14="http://schemas.microsoft.com/office/powerpoint/2010/main" val="375939920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900" b="0" u="sng" dirty="0">
                <a:solidFill>
                  <a:srgbClr val="FFFF00"/>
                </a:solidFill>
                <a:effectLst/>
              </a:rPr>
              <a:t>Tk1:</a:t>
            </a:r>
            <a:r>
              <a:rPr lang="en-US" sz="4900" b="0" dirty="0">
                <a:solidFill>
                  <a:schemeClr val="bg1"/>
                </a:solidFill>
                <a:effectLst/>
              </a:rPr>
              <a:t> </a:t>
            </a:r>
            <a:r>
              <a:rPr lang="vi-VN" sz="4900" dirty="0">
                <a:solidFill>
                  <a:schemeClr val="bg1"/>
                </a:solidFill>
              </a:rPr>
              <a:t>Như trầm hương bay lên trước tòa Thiên Chúa. Như lời kinh con dâng trước ngai tòa cao. Con thành tâm xin Chúa thương nhận lễ vật, sai Sứ thần dâng về trước thiên nhan</a:t>
            </a:r>
            <a:endParaRPr lang="en-US" sz="4900" b="0" dirty="0">
              <a:solidFill>
                <a:schemeClr val="bg1"/>
              </a:solidFill>
              <a:effectLst/>
            </a:endParaRPr>
          </a:p>
        </p:txBody>
      </p:sp>
    </p:spTree>
    <p:extLst>
      <p:ext uri="{BB962C8B-B14F-4D97-AF65-F5344CB8AC3E}">
        <p14:creationId xmlns:p14="http://schemas.microsoft.com/office/powerpoint/2010/main" val="220090980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err="1">
                <a:solidFill>
                  <a:srgbClr val="FFFF00"/>
                </a:solidFill>
                <a:effectLst/>
              </a:rPr>
              <a:t>Đk</a:t>
            </a:r>
            <a:r>
              <a:rPr lang="en-US" sz="4800" b="0" u="sng" dirty="0">
                <a:solidFill>
                  <a:srgbClr val="FFFF00"/>
                </a:solidFill>
                <a:effectLst/>
              </a:rPr>
              <a:t>:</a:t>
            </a:r>
            <a:r>
              <a:rPr lang="en-US" sz="4800" b="0" dirty="0">
                <a:solidFill>
                  <a:schemeClr val="bg1"/>
                </a:solidFill>
                <a:effectLst/>
              </a:rPr>
              <a:t> </a:t>
            </a:r>
            <a:r>
              <a:rPr lang="vi-VN" sz="4800" dirty="0">
                <a:solidFill>
                  <a:schemeClr val="bg1"/>
                </a:solidFill>
              </a:rPr>
              <a:t>Dâng lên Chúa bánh miến và rượu nho khiết tinh, góp về từ muôn cánh đồng dân Chúa. Dâng lên Chúa chí thánh là con Cha chí nhân, như khi xưa Người dâng hiến cho nhân trần.</a:t>
            </a:r>
            <a:endParaRPr lang="en-US" sz="4800" b="0" dirty="0">
              <a:solidFill>
                <a:schemeClr val="bg1"/>
              </a:solidFill>
              <a:effectLst/>
            </a:endParaRPr>
          </a:p>
        </p:txBody>
      </p:sp>
    </p:spTree>
    <p:extLst>
      <p:ext uri="{BB962C8B-B14F-4D97-AF65-F5344CB8AC3E}">
        <p14:creationId xmlns:p14="http://schemas.microsoft.com/office/powerpoint/2010/main" val="6692530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000" b="0" u="sng" dirty="0">
                <a:solidFill>
                  <a:srgbClr val="FFFF00"/>
                </a:solidFill>
                <a:effectLst/>
                <a:latin typeface="+mj-lt"/>
              </a:rPr>
              <a:t>Tk1</a:t>
            </a:r>
            <a:r>
              <a:rPr lang="vi-VN" sz="6000" b="0" u="sng" dirty="0">
                <a:solidFill>
                  <a:srgbClr val="FFFF00"/>
                </a:solidFill>
                <a:effectLst/>
                <a:latin typeface="+mj-lt"/>
              </a:rPr>
              <a:t>:</a:t>
            </a:r>
            <a:r>
              <a:rPr lang="vi-VN" sz="6000" dirty="0">
                <a:solidFill>
                  <a:schemeClr val="bg1"/>
                </a:solidFill>
                <a:latin typeface="+mj-lt"/>
              </a:rPr>
              <a:t> Xin Chúa đỡ nâng con ngày đêm, xin thương tình dắt dìu đời con. Xin cho con vui trên đường đời. Xin cho con say trong tình Ngài.</a:t>
            </a:r>
          </a:p>
        </p:txBody>
      </p:sp>
    </p:spTree>
    <p:extLst>
      <p:ext uri="{BB962C8B-B14F-4D97-AF65-F5344CB8AC3E}">
        <p14:creationId xmlns:p14="http://schemas.microsoft.com/office/powerpoint/2010/main" val="1519906175"/>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a:solidFill>
                  <a:srgbClr val="FFFF00"/>
                </a:solidFill>
                <a:effectLst/>
                <a:latin typeface="+mj-lt"/>
              </a:rPr>
              <a:t>Tk2:</a:t>
            </a:r>
            <a:r>
              <a:rPr lang="en-US" sz="5400" b="0" dirty="0">
                <a:solidFill>
                  <a:srgbClr val="FFFF00"/>
                </a:solidFill>
                <a:effectLst/>
                <a:latin typeface="+mj-lt"/>
              </a:rPr>
              <a:t> </a:t>
            </a:r>
            <a:r>
              <a:rPr lang="vi-VN" sz="5400" dirty="0">
                <a:solidFill>
                  <a:schemeClr val="bg1"/>
                </a:solidFill>
              </a:rPr>
              <a:t>Đây đời con xin dâng trước tòa cao sang, xác hồn con dâng lên với bao buồn vui. Con thành tâm dâng hiến trên bàn thờ này, xin chúc lành thương nhận lễ con dâng.</a:t>
            </a:r>
          </a:p>
        </p:txBody>
      </p:sp>
    </p:spTree>
    <p:extLst>
      <p:ext uri="{BB962C8B-B14F-4D97-AF65-F5344CB8AC3E}">
        <p14:creationId xmlns:p14="http://schemas.microsoft.com/office/powerpoint/2010/main" val="219970942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err="1">
                <a:solidFill>
                  <a:srgbClr val="FFFF00"/>
                </a:solidFill>
                <a:effectLst/>
              </a:rPr>
              <a:t>Đk</a:t>
            </a:r>
            <a:r>
              <a:rPr lang="en-US" sz="4800" b="0" u="sng" dirty="0">
                <a:solidFill>
                  <a:srgbClr val="FFFF00"/>
                </a:solidFill>
                <a:effectLst/>
              </a:rPr>
              <a:t>:</a:t>
            </a:r>
            <a:r>
              <a:rPr lang="en-US" sz="4800" b="0" dirty="0">
                <a:solidFill>
                  <a:schemeClr val="bg1"/>
                </a:solidFill>
                <a:effectLst/>
              </a:rPr>
              <a:t> </a:t>
            </a:r>
            <a:r>
              <a:rPr lang="vi-VN" sz="4800" dirty="0">
                <a:solidFill>
                  <a:schemeClr val="bg1"/>
                </a:solidFill>
              </a:rPr>
              <a:t>Dâng lên Chúa bánh miến và rượu nho khiết tinh, góp về từ muôn cánh đồng dân Chúa. Dâng lên Chúa chí thánh là con Cha chí nhân, như khi xưa Người dâng hiến cho nhân trần.</a:t>
            </a:r>
            <a:endParaRPr lang="en-US" sz="4800" b="0" dirty="0">
              <a:solidFill>
                <a:schemeClr val="bg1"/>
              </a:solidFill>
              <a:effectLst/>
            </a:endParaRPr>
          </a:p>
        </p:txBody>
      </p:sp>
    </p:spTree>
    <p:extLst>
      <p:ext uri="{BB962C8B-B14F-4D97-AF65-F5344CB8AC3E}">
        <p14:creationId xmlns:p14="http://schemas.microsoft.com/office/powerpoint/2010/main" val="251930868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48205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60" y="0"/>
            <a:ext cx="9135879" cy="5143500"/>
          </a:xfrm>
          <a:prstGeom prst="rect">
            <a:avLst/>
          </a:prstGeom>
        </p:spPr>
      </p:pic>
      <p:pic>
        <p:nvPicPr>
          <p:cNvPr id="3" name="Picture 2">
            <a:extLst>
              <a:ext uri="{FF2B5EF4-FFF2-40B4-BE49-F238E27FC236}">
                <a16:creationId xmlns:a16="http://schemas.microsoft.com/office/drawing/2014/main" xmlns="" id="{83E59FA4-34C9-023E-6B40-824FA69DEFC4}"/>
              </a:ext>
            </a:extLst>
          </p:cNvPr>
          <p:cNvPicPr>
            <a:picLocks noChangeAspect="1"/>
          </p:cNvPicPr>
          <p:nvPr/>
        </p:nvPicPr>
        <p:blipFill>
          <a:blip r:embed="rId3"/>
          <a:stretch>
            <a:fillRect/>
          </a:stretch>
        </p:blipFill>
        <p:spPr>
          <a:xfrm>
            <a:off x="4572000" y="4248150"/>
            <a:ext cx="3352800" cy="779379"/>
          </a:xfrm>
          <a:prstGeom prst="rect">
            <a:avLst/>
          </a:prstGeom>
        </p:spPr>
      </p:pic>
      <p:sp>
        <p:nvSpPr>
          <p:cNvPr id="5" name="TextBox 4">
            <a:extLst>
              <a:ext uri="{FF2B5EF4-FFF2-40B4-BE49-F238E27FC236}">
                <a16:creationId xmlns:a16="http://schemas.microsoft.com/office/drawing/2014/main" xmlns="" id="{1A8AF3B0-F14E-9636-1111-EA64084310B9}"/>
              </a:ext>
            </a:extLst>
          </p:cNvPr>
          <p:cNvSpPr txBox="1"/>
          <p:nvPr/>
        </p:nvSpPr>
        <p:spPr>
          <a:xfrm>
            <a:off x="5105400" y="4400551"/>
            <a:ext cx="2362200" cy="523220"/>
          </a:xfrm>
          <a:prstGeom prst="rect">
            <a:avLst/>
          </a:prstGeom>
          <a:noFill/>
        </p:spPr>
        <p:txBody>
          <a:bodyPr wrap="square" rtlCol="0">
            <a:spAutoFit/>
          </a:bodyPr>
          <a:lstStyle/>
          <a:p>
            <a:pPr algn="ctr"/>
            <a:r>
              <a:rPr lang="vi-VN" sz="1400" dirty="0">
                <a:solidFill>
                  <a:srgbClr val="FFFF00"/>
                </a:solidFill>
              </a:rPr>
              <a:t>CA ĐOÀN THÁNH MONICA </a:t>
            </a:r>
          </a:p>
          <a:p>
            <a:pPr algn="ctr"/>
            <a:r>
              <a:rPr lang="vi-VN" sz="1400" dirty="0">
                <a:solidFill>
                  <a:srgbClr val="FFFF00"/>
                </a:solidFill>
              </a:rPr>
              <a:t>GIÁO XỨ THIÊN ÂN</a:t>
            </a:r>
          </a:p>
        </p:txBody>
      </p:sp>
    </p:spTree>
    <p:extLst>
      <p:ext uri="{BB962C8B-B14F-4D97-AF65-F5344CB8AC3E}">
        <p14:creationId xmlns:p14="http://schemas.microsoft.com/office/powerpoint/2010/main" val="340768899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dirty="0">
                <a:solidFill>
                  <a:srgbClr val="FFFF00"/>
                </a:solidFill>
                <a:effectLst/>
                <a:latin typeface="+mj-lt"/>
              </a:rPr>
              <a:t>Ca </a:t>
            </a:r>
            <a:r>
              <a:rPr lang="en-US" sz="6600" b="0" dirty="0" err="1">
                <a:solidFill>
                  <a:srgbClr val="FFFF00"/>
                </a:solidFill>
                <a:effectLst/>
                <a:latin typeface="+mj-lt"/>
              </a:rPr>
              <a:t>Nguyện</a:t>
            </a:r>
            <a:r>
              <a:rPr lang="en-US" sz="6600" b="0" dirty="0">
                <a:solidFill>
                  <a:srgbClr val="FFFF00"/>
                </a:solidFill>
                <a:effectLst/>
                <a:latin typeface="+mj-lt"/>
              </a:rPr>
              <a:t> </a:t>
            </a:r>
            <a:r>
              <a:rPr lang="en-US" sz="6600" b="0" dirty="0" err="1">
                <a:solidFill>
                  <a:srgbClr val="FFFF00"/>
                </a:solidFill>
                <a:effectLst/>
                <a:latin typeface="+mj-lt"/>
              </a:rPr>
              <a:t>Hiệp</a:t>
            </a:r>
            <a:r>
              <a:rPr lang="en-US" sz="6600" b="0" dirty="0">
                <a:solidFill>
                  <a:srgbClr val="FFFF00"/>
                </a:solidFill>
                <a:effectLst/>
                <a:latin typeface="+mj-lt"/>
              </a:rPr>
              <a:t> </a:t>
            </a:r>
            <a:r>
              <a:rPr lang="en-US" sz="6600" b="0" dirty="0" err="1">
                <a:solidFill>
                  <a:srgbClr val="FFFF00"/>
                </a:solidFill>
                <a:effectLst/>
                <a:latin typeface="+mj-lt"/>
              </a:rPr>
              <a:t>Lễ</a:t>
            </a:r>
            <a:r>
              <a:rPr lang="en-US" sz="6600" b="0" dirty="0">
                <a:solidFill>
                  <a:srgbClr val="FFFF00"/>
                </a:solidFill>
                <a:effectLst/>
                <a:latin typeface="+mj-lt"/>
              </a:rPr>
              <a:t/>
            </a:r>
            <a:br>
              <a:rPr lang="en-US" sz="6600" b="0" dirty="0">
                <a:solidFill>
                  <a:srgbClr val="FFFF00"/>
                </a:solidFill>
                <a:effectLst/>
                <a:latin typeface="+mj-lt"/>
              </a:rPr>
            </a:br>
            <a:r>
              <a:rPr lang="en-US" sz="6600" dirty="0" err="1">
                <a:solidFill>
                  <a:srgbClr val="FFFF00"/>
                </a:solidFill>
              </a:rPr>
              <a:t>Đón</a:t>
            </a:r>
            <a:r>
              <a:rPr lang="en-US" sz="6600" dirty="0">
                <a:solidFill>
                  <a:srgbClr val="FFFF00"/>
                </a:solidFill>
              </a:rPr>
              <a:t> </a:t>
            </a:r>
            <a:r>
              <a:rPr lang="en-US" sz="6600" dirty="0" err="1">
                <a:solidFill>
                  <a:srgbClr val="FFFF00"/>
                </a:solidFill>
              </a:rPr>
              <a:t>Nhận</a:t>
            </a:r>
            <a:r>
              <a:rPr lang="en-US" sz="6600" dirty="0">
                <a:solidFill>
                  <a:srgbClr val="FFFF00"/>
                </a:solidFill>
              </a:rPr>
              <a:t> </a:t>
            </a:r>
            <a:r>
              <a:rPr lang="en-US" sz="6600" dirty="0" err="1">
                <a:solidFill>
                  <a:srgbClr val="FFFF00"/>
                </a:solidFill>
              </a:rPr>
              <a:t>Lời</a:t>
            </a:r>
            <a:r>
              <a:rPr lang="en-US" sz="6600" dirty="0">
                <a:solidFill>
                  <a:srgbClr val="FFFF00"/>
                </a:solidFill>
              </a:rPr>
              <a:t> </a:t>
            </a:r>
            <a:r>
              <a:rPr lang="en-US" sz="6600" dirty="0" err="1">
                <a:solidFill>
                  <a:srgbClr val="FFFF00"/>
                </a:solidFill>
              </a:rPr>
              <a:t>Chúa</a:t>
            </a:r>
            <a:r>
              <a:rPr lang="en-US" sz="6600" dirty="0">
                <a:solidFill>
                  <a:srgbClr val="FFFF00"/>
                </a:solidFill>
              </a:rPr>
              <a:t/>
            </a:r>
            <a:br>
              <a:rPr lang="en-US" sz="6600" dirty="0">
                <a:solidFill>
                  <a:srgbClr val="FFFF00"/>
                </a:solidFill>
              </a:rPr>
            </a:br>
            <a:r>
              <a:rPr lang="en-US" sz="6000" b="0" i="1" dirty="0" err="1">
                <a:solidFill>
                  <a:schemeClr val="bg1"/>
                </a:solidFill>
                <a:effectLst/>
                <a:latin typeface="+mj-lt"/>
              </a:rPr>
              <a:t>Bùi</a:t>
            </a:r>
            <a:r>
              <a:rPr lang="en-US" sz="6000" b="0" i="1" dirty="0">
                <a:solidFill>
                  <a:schemeClr val="bg1"/>
                </a:solidFill>
                <a:effectLst/>
                <a:latin typeface="+mj-lt"/>
              </a:rPr>
              <a:t> </a:t>
            </a:r>
            <a:r>
              <a:rPr lang="en-US" sz="6000" b="0" i="1" dirty="0" err="1">
                <a:solidFill>
                  <a:schemeClr val="bg1"/>
                </a:solidFill>
                <a:effectLst/>
                <a:latin typeface="+mj-lt"/>
              </a:rPr>
              <a:t>Ninh</a:t>
            </a:r>
            <a:endParaRPr lang="en-US" sz="9600" b="0" i="1" dirty="0">
              <a:solidFill>
                <a:schemeClr val="bg1"/>
              </a:solidFill>
              <a:effectLst/>
              <a:latin typeface="+mj-lt"/>
            </a:endParaRPr>
          </a:p>
        </p:txBody>
      </p:sp>
      <p:pic>
        <p:nvPicPr>
          <p:cNvPr id="3" name="Picture 2">
            <a:extLst>
              <a:ext uri="{FF2B5EF4-FFF2-40B4-BE49-F238E27FC236}">
                <a16:creationId xmlns:a16="http://schemas.microsoft.com/office/drawing/2014/main" xmlns="" id="{12EAA59A-3D1C-6A0F-D14C-1728507816EA}"/>
              </a:ext>
            </a:extLst>
          </p:cNvPr>
          <p:cNvPicPr>
            <a:picLocks noChangeAspect="1"/>
          </p:cNvPicPr>
          <p:nvPr/>
        </p:nvPicPr>
        <p:blipFill>
          <a:blip r:embed="rId2"/>
          <a:stretch>
            <a:fillRect/>
          </a:stretch>
        </p:blipFill>
        <p:spPr>
          <a:xfrm>
            <a:off x="2971800" y="4095750"/>
            <a:ext cx="3352800" cy="779379"/>
          </a:xfrm>
          <a:prstGeom prst="rect">
            <a:avLst/>
          </a:prstGeom>
        </p:spPr>
      </p:pic>
      <p:sp>
        <p:nvSpPr>
          <p:cNvPr id="4" name="TextBox 3">
            <a:extLst>
              <a:ext uri="{FF2B5EF4-FFF2-40B4-BE49-F238E27FC236}">
                <a16:creationId xmlns:a16="http://schemas.microsoft.com/office/drawing/2014/main" xmlns="" id="{330B613F-43F0-155A-9283-CD43388B69AD}"/>
              </a:ext>
            </a:extLst>
          </p:cNvPr>
          <p:cNvSpPr txBox="1"/>
          <p:nvPr/>
        </p:nvSpPr>
        <p:spPr>
          <a:xfrm>
            <a:off x="3505200" y="4248151"/>
            <a:ext cx="2362200" cy="523220"/>
          </a:xfrm>
          <a:prstGeom prst="rect">
            <a:avLst/>
          </a:prstGeom>
          <a:noFill/>
        </p:spPr>
        <p:txBody>
          <a:bodyPr wrap="square" rtlCol="0">
            <a:spAutoFit/>
          </a:bodyPr>
          <a:lstStyle/>
          <a:p>
            <a:pPr algn="ctr"/>
            <a:r>
              <a:rPr lang="vi-VN" sz="1400" dirty="0">
                <a:solidFill>
                  <a:srgbClr val="FFFF00"/>
                </a:solidFill>
              </a:rPr>
              <a:t>CA ĐOÀN THÁNH MONICA </a:t>
            </a:r>
          </a:p>
          <a:p>
            <a:pPr algn="ctr"/>
            <a:r>
              <a:rPr lang="vi-VN" sz="1400" dirty="0">
                <a:solidFill>
                  <a:srgbClr val="FFFF00"/>
                </a:solidFill>
              </a:rPr>
              <a:t>GIÁO XỨ THIÊN ÂN</a:t>
            </a:r>
          </a:p>
        </p:txBody>
      </p:sp>
    </p:spTree>
    <p:extLst>
      <p:ext uri="{BB962C8B-B14F-4D97-AF65-F5344CB8AC3E}">
        <p14:creationId xmlns:p14="http://schemas.microsoft.com/office/powerpoint/2010/main" val="353878427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b="0" u="sng" dirty="0">
                <a:solidFill>
                  <a:srgbClr val="FFFF00"/>
                </a:solidFill>
                <a:effectLst/>
              </a:rPr>
              <a:t>Tk1:</a:t>
            </a:r>
            <a:r>
              <a:rPr lang="en-US" b="0" dirty="0">
                <a:solidFill>
                  <a:schemeClr val="bg1"/>
                </a:solidFill>
                <a:effectLst/>
              </a:rPr>
              <a:t> </a:t>
            </a:r>
            <a:r>
              <a:rPr lang="vi-VN" dirty="0">
                <a:solidFill>
                  <a:schemeClr val="bg1"/>
                </a:solidFill>
              </a:rPr>
              <a:t>Khi thấy người ta giả hình, tỏ ra công chính đòi giữ luật tay không uế. Chúa nhắc lời xưa ngăn ngừa, thói giả hình kia để trong đời luôn chính tâm. “Đừng lầm thờ Ta nơi đầu môi hoặc nơi công hội, tấm lòng lại xa thì ích gì dù gắng ngợi ca”.</a:t>
            </a:r>
            <a:endParaRPr lang="en-US"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b="0" u="sng" dirty="0" err="1">
                <a:solidFill>
                  <a:srgbClr val="FFFF00"/>
                </a:solidFill>
                <a:effectLst/>
              </a:rPr>
              <a:t>Đk</a:t>
            </a:r>
            <a:r>
              <a:rPr lang="en-US" b="0" u="sng" dirty="0">
                <a:solidFill>
                  <a:srgbClr val="FFFF00"/>
                </a:solidFill>
                <a:effectLst/>
              </a:rPr>
              <a:t>:</a:t>
            </a:r>
            <a:r>
              <a:rPr lang="en-US" b="0" dirty="0">
                <a:solidFill>
                  <a:schemeClr val="bg1"/>
                </a:solidFill>
                <a:effectLst/>
              </a:rPr>
              <a:t> </a:t>
            </a:r>
            <a:r>
              <a:rPr lang="vi-VN" dirty="0">
                <a:solidFill>
                  <a:schemeClr val="bg1"/>
                </a:solidFill>
              </a:rPr>
              <a:t> Nguyện trọn đời con luôn khiêm cung, đón nhận Lời Chúa đã rắc gieo vào lòng, Lời Hằng Sống cứu độ thế nhân. Xin ban cho con luôn kiên trung, thi hành Lời Chúa mối phúc vinh tuôn trào, đừng nghe suống mà lừa dối chính mình.</a:t>
            </a:r>
            <a:endParaRPr lang="en-US" b="0" dirty="0">
              <a:solidFill>
                <a:schemeClr val="bg1"/>
              </a:solidFill>
              <a:effectLst/>
            </a:endParaRPr>
          </a:p>
        </p:txBody>
      </p:sp>
    </p:spTree>
    <p:extLst>
      <p:ext uri="{BB962C8B-B14F-4D97-AF65-F5344CB8AC3E}">
        <p14:creationId xmlns:p14="http://schemas.microsoft.com/office/powerpoint/2010/main" val="171877077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b="0" u="sng" dirty="0">
                <a:solidFill>
                  <a:srgbClr val="FFFF00"/>
                </a:solidFill>
                <a:effectLst/>
              </a:rPr>
              <a:t>Tk2:</a:t>
            </a:r>
            <a:r>
              <a:rPr lang="en-US" b="0" dirty="0">
                <a:solidFill>
                  <a:schemeClr val="bg1"/>
                </a:solidFill>
                <a:effectLst/>
              </a:rPr>
              <a:t> </a:t>
            </a:r>
            <a:r>
              <a:rPr lang="vi-VN" dirty="0">
                <a:solidFill>
                  <a:schemeClr val="bg1"/>
                </a:solidFill>
              </a:rPr>
              <a:t>“Không có điều chi từ ngoài, vào trong tâm trí làm con người ra ô uế. Chính thứ từ trong tâm hồn, xuất lộ trào ra làm con người nên xấu xa. Và kìa người ta mong gạt qua điều răn Chúa Trời, thánh Luật bỏ rơi mà duy trì truyền thống truyền nhân”.</a:t>
            </a:r>
            <a:endParaRPr lang="en-US"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b="0" u="sng" dirty="0" err="1">
                <a:solidFill>
                  <a:srgbClr val="FFFF00"/>
                </a:solidFill>
                <a:effectLst/>
              </a:rPr>
              <a:t>Đk</a:t>
            </a:r>
            <a:r>
              <a:rPr lang="en-US" b="0" u="sng" dirty="0">
                <a:solidFill>
                  <a:srgbClr val="FFFF00"/>
                </a:solidFill>
                <a:effectLst/>
              </a:rPr>
              <a:t>:</a:t>
            </a:r>
            <a:r>
              <a:rPr lang="en-US" b="0" dirty="0">
                <a:solidFill>
                  <a:schemeClr val="bg1"/>
                </a:solidFill>
                <a:effectLst/>
              </a:rPr>
              <a:t> </a:t>
            </a:r>
            <a:r>
              <a:rPr lang="vi-VN" dirty="0">
                <a:solidFill>
                  <a:schemeClr val="bg1"/>
                </a:solidFill>
              </a:rPr>
              <a:t> Nguyện trọn đời con luôn khiêm cung, đón nhận Lời Chúa đã rắc gieo vào lòng, Lời Hằng Sống cứu độ thế nhân. Xin ban cho con luôn kiên trung, thi hành Lời Chúa mối phúc vinh tuôn trào, đừng nghe suống mà lừa dối chính mình.</a:t>
            </a:r>
            <a:endParaRPr lang="en-US" b="0" dirty="0">
              <a:solidFill>
                <a:schemeClr val="bg1"/>
              </a:solidFill>
              <a:effectLst/>
            </a:endParaRPr>
          </a:p>
        </p:txBody>
      </p:sp>
    </p:spTree>
    <p:extLst>
      <p:ext uri="{BB962C8B-B14F-4D97-AF65-F5344CB8AC3E}">
        <p14:creationId xmlns:p14="http://schemas.microsoft.com/office/powerpoint/2010/main" val="245216882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000" b="0" u="sng" dirty="0">
                <a:solidFill>
                  <a:srgbClr val="FFFF00"/>
                </a:solidFill>
                <a:effectLst/>
              </a:rPr>
              <a:t>Tk3:</a:t>
            </a:r>
            <a:r>
              <a:rPr lang="en-US" sz="4000" b="0" dirty="0">
                <a:solidFill>
                  <a:schemeClr val="bg1"/>
                </a:solidFill>
                <a:effectLst/>
              </a:rPr>
              <a:t> </a:t>
            </a:r>
            <a:r>
              <a:rPr lang="vi-VN" sz="4000" dirty="0">
                <a:solidFill>
                  <a:schemeClr val="bg1"/>
                </a:solidFill>
              </a:rPr>
              <a:t> Dân Chúa thời xưa được mời, Luật thiêng tuân giữ đừng thêm điều dư hay bớt. Hãy gắng thực thi trong đời, những lời tạc ghi được ban truyền trên núi cao. Để vào miền đất sống thảnh thơi ở nơi tuôn mật, trước mặt mọi dân được công nhận dòng dõi hiền nhân.</a:t>
            </a:r>
            <a:endParaRPr lang="en-US" sz="4000" b="0" dirty="0">
              <a:solidFill>
                <a:schemeClr val="bg1"/>
              </a:solidFill>
              <a:effectLst/>
            </a:endParaRPr>
          </a:p>
        </p:txBody>
      </p:sp>
    </p:spTree>
    <p:extLst>
      <p:ext uri="{BB962C8B-B14F-4D97-AF65-F5344CB8AC3E}">
        <p14:creationId xmlns:p14="http://schemas.microsoft.com/office/powerpoint/2010/main" val="11567667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400" b="0" u="sng" dirty="0" err="1">
                <a:solidFill>
                  <a:srgbClr val="FFFF00"/>
                </a:solidFill>
                <a:effectLst/>
                <a:latin typeface="+mj-lt"/>
              </a:rPr>
              <a:t>Đk</a:t>
            </a:r>
            <a:r>
              <a:rPr lang="vi-VN" sz="5400" b="0" u="sng" dirty="0">
                <a:solidFill>
                  <a:srgbClr val="FFFF00"/>
                </a:solidFill>
                <a:effectLst/>
                <a:latin typeface="+mj-lt"/>
              </a:rPr>
              <a:t>:</a:t>
            </a:r>
            <a:r>
              <a:rPr lang="vi-VN" sz="5400" b="0" dirty="0">
                <a:solidFill>
                  <a:schemeClr val="bg1"/>
                </a:solidFill>
                <a:effectLst/>
                <a:latin typeface="+mj-lt"/>
              </a:rPr>
              <a:t> </a:t>
            </a:r>
            <a:r>
              <a:rPr lang="vi-VN" sz="5400" dirty="0">
                <a:solidFill>
                  <a:schemeClr val="bg1"/>
                </a:solidFill>
                <a:latin typeface="+mj-lt"/>
              </a:rPr>
              <a:t> Niềm vui, niềm vui dâng thiết tha khi bước vào đền thánh Chúa Trời ta. Ngay nơi đây Chúa ban tình thương muôn người đến chung tôn thờ, tôn thờ tình Chúa ta.</a:t>
            </a:r>
          </a:p>
        </p:txBody>
      </p:sp>
    </p:spTree>
    <p:extLst>
      <p:ext uri="{BB962C8B-B14F-4D97-AF65-F5344CB8AC3E}">
        <p14:creationId xmlns:p14="http://schemas.microsoft.com/office/powerpoint/2010/main" val="3300504102"/>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b="0" u="sng" dirty="0" err="1">
                <a:solidFill>
                  <a:srgbClr val="FFFF00"/>
                </a:solidFill>
                <a:effectLst/>
              </a:rPr>
              <a:t>Đk</a:t>
            </a:r>
            <a:r>
              <a:rPr lang="en-US" b="0" u="sng" dirty="0">
                <a:solidFill>
                  <a:srgbClr val="FFFF00"/>
                </a:solidFill>
                <a:effectLst/>
              </a:rPr>
              <a:t>:</a:t>
            </a:r>
            <a:r>
              <a:rPr lang="en-US" b="0" dirty="0">
                <a:solidFill>
                  <a:schemeClr val="bg1"/>
                </a:solidFill>
                <a:effectLst/>
              </a:rPr>
              <a:t> </a:t>
            </a:r>
            <a:r>
              <a:rPr lang="vi-VN" dirty="0">
                <a:solidFill>
                  <a:schemeClr val="bg1"/>
                </a:solidFill>
              </a:rPr>
              <a:t> Nguyện trọn đời con luôn khiêm cung, đón nhận Lời Chúa đã rắc gieo vào lòng, Lời Hằng Sống cứu độ thế nhân. Xin ban cho con luôn kiên trung, thi hành Lời Chúa mối phúc vinh tuôn trào, đừng nghe suống mà lừa dối chính mình.</a:t>
            </a:r>
            <a:endParaRPr lang="en-US" b="0" dirty="0">
              <a:solidFill>
                <a:schemeClr val="bg1"/>
              </a:solidFill>
              <a:effectLst/>
            </a:endParaRPr>
          </a:p>
        </p:txBody>
      </p:sp>
    </p:spTree>
    <p:extLst>
      <p:ext uri="{BB962C8B-B14F-4D97-AF65-F5344CB8AC3E}">
        <p14:creationId xmlns:p14="http://schemas.microsoft.com/office/powerpoint/2010/main" val="168835063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2626613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b="0" dirty="0" err="1">
                <a:solidFill>
                  <a:schemeClr val="bg1"/>
                </a:solidFill>
                <a:effectLst/>
                <a:latin typeface="+mj-lt"/>
              </a:rPr>
              <a:t>Chúa</a:t>
            </a:r>
            <a:r>
              <a:rPr lang="en-US" b="0" dirty="0">
                <a:solidFill>
                  <a:schemeClr val="bg1"/>
                </a:solidFill>
                <a:effectLst/>
                <a:latin typeface="+mj-lt"/>
              </a:rPr>
              <a:t> </a:t>
            </a:r>
            <a:r>
              <a:rPr lang="en-US" b="0" dirty="0" err="1">
                <a:solidFill>
                  <a:schemeClr val="bg1"/>
                </a:solidFill>
                <a:effectLst/>
                <a:latin typeface="+mj-lt"/>
              </a:rPr>
              <a:t>Nhật</a:t>
            </a:r>
            <a:r>
              <a:rPr lang="en-US" b="0" dirty="0">
                <a:solidFill>
                  <a:schemeClr val="bg1"/>
                </a:solidFill>
                <a:effectLst/>
                <a:latin typeface="+mj-lt"/>
              </a:rPr>
              <a:t> XX TN </a:t>
            </a:r>
            <a:r>
              <a:rPr lang="en-US" b="0" dirty="0" err="1">
                <a:solidFill>
                  <a:schemeClr val="bg1"/>
                </a:solidFill>
                <a:effectLst/>
                <a:latin typeface="+mj-lt"/>
              </a:rPr>
              <a:t>Năm</a:t>
            </a:r>
            <a:r>
              <a:rPr lang="en-US" b="0" dirty="0">
                <a:solidFill>
                  <a:schemeClr val="bg1"/>
                </a:solidFill>
                <a:effectLst/>
                <a:latin typeface="+mj-lt"/>
              </a:rPr>
              <a:t> A</a:t>
            </a:r>
            <a:br>
              <a:rPr lang="en-US" b="0" dirty="0">
                <a:solidFill>
                  <a:schemeClr val="bg1"/>
                </a:solidFill>
                <a:effectLst/>
                <a:latin typeface="+mj-lt"/>
              </a:rPr>
            </a:br>
            <a:endParaRPr lang="en-US" b="0" dirty="0">
              <a:solidFill>
                <a:schemeClr val="bg1"/>
              </a:solidFill>
              <a:effectLst/>
              <a:latin typeface="+mj-l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47686520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400550"/>
          </a:xfrm>
        </p:spPr>
        <p:txBody>
          <a:bodyPr>
            <a:normAutofit/>
          </a:bodyPr>
          <a:lstStyle/>
          <a:p>
            <a:r>
              <a:rPr lang="en-US" sz="8000" b="0" dirty="0">
                <a:solidFill>
                  <a:srgbClr val="FFFF00"/>
                </a:solidFill>
                <a:effectLst/>
                <a:latin typeface="+mj-lt"/>
              </a:rPr>
              <a:t>Ca </a:t>
            </a:r>
            <a:r>
              <a:rPr lang="en-US" sz="8000" b="0" dirty="0" err="1">
                <a:solidFill>
                  <a:srgbClr val="FFFF00"/>
                </a:solidFill>
                <a:effectLst/>
                <a:latin typeface="+mj-lt"/>
              </a:rPr>
              <a:t>Kết</a:t>
            </a:r>
            <a:r>
              <a:rPr lang="en-US" sz="8000" b="0" dirty="0">
                <a:solidFill>
                  <a:srgbClr val="FFFF00"/>
                </a:solidFill>
                <a:effectLst/>
                <a:latin typeface="+mj-lt"/>
              </a:rPr>
              <a:t> </a:t>
            </a:r>
            <a:r>
              <a:rPr lang="en-US" sz="8000" b="0" dirty="0" err="1">
                <a:solidFill>
                  <a:srgbClr val="FFFF00"/>
                </a:solidFill>
                <a:effectLst/>
                <a:latin typeface="+mj-lt"/>
              </a:rPr>
              <a:t>Lễ</a:t>
            </a:r>
            <a:r>
              <a:rPr lang="en-US" sz="8000" b="0" dirty="0">
                <a:solidFill>
                  <a:srgbClr val="FFFF00"/>
                </a:solidFill>
                <a:effectLst/>
                <a:latin typeface="+mj-lt"/>
              </a:rPr>
              <a:t/>
            </a:r>
            <a:br>
              <a:rPr lang="en-US" sz="8000" b="0" dirty="0">
                <a:solidFill>
                  <a:srgbClr val="FFFF00"/>
                </a:solidFill>
                <a:effectLst/>
                <a:latin typeface="+mj-lt"/>
              </a:rPr>
            </a:br>
            <a:r>
              <a:rPr lang="vi-VN" sz="6600" dirty="0">
                <a:solidFill>
                  <a:srgbClr val="FFFF00"/>
                </a:solidFill>
              </a:rPr>
              <a:t>Hoan Ca Maria</a:t>
            </a:r>
            <a:r>
              <a:rPr lang="en-US" sz="5400" b="0" dirty="0">
                <a:solidFill>
                  <a:srgbClr val="FFFF00"/>
                </a:solidFill>
                <a:effectLst/>
                <a:latin typeface="+mj-lt"/>
              </a:rPr>
              <a:t/>
            </a:r>
            <a:br>
              <a:rPr lang="en-US" sz="5400" b="0" dirty="0">
                <a:solidFill>
                  <a:srgbClr val="FFFF00"/>
                </a:solidFill>
                <a:effectLst/>
                <a:latin typeface="+mj-lt"/>
              </a:rPr>
            </a:br>
            <a:r>
              <a:rPr lang="vi-VN" sz="5400" i="1" dirty="0">
                <a:solidFill>
                  <a:schemeClr val="bg1"/>
                </a:solidFill>
              </a:rPr>
              <a:t>Lm. Kim Long</a:t>
            </a:r>
            <a:endParaRPr lang="en-US" sz="6000" b="0" i="1" dirty="0">
              <a:solidFill>
                <a:schemeClr val="bg1"/>
              </a:solidFill>
              <a:effectLst/>
              <a:latin typeface="+mj-lt"/>
            </a:endParaRPr>
          </a:p>
        </p:txBody>
      </p:sp>
      <p:pic>
        <p:nvPicPr>
          <p:cNvPr id="3" name="Picture 2">
            <a:extLst>
              <a:ext uri="{FF2B5EF4-FFF2-40B4-BE49-F238E27FC236}">
                <a16:creationId xmlns:a16="http://schemas.microsoft.com/office/drawing/2014/main" xmlns="" id="{12EAA59A-3D1C-6A0F-D14C-1728507816EA}"/>
              </a:ext>
            </a:extLst>
          </p:cNvPr>
          <p:cNvPicPr>
            <a:picLocks noChangeAspect="1"/>
          </p:cNvPicPr>
          <p:nvPr/>
        </p:nvPicPr>
        <p:blipFill>
          <a:blip r:embed="rId2"/>
          <a:stretch>
            <a:fillRect/>
          </a:stretch>
        </p:blipFill>
        <p:spPr>
          <a:xfrm>
            <a:off x="2971800" y="4095750"/>
            <a:ext cx="3352800" cy="779379"/>
          </a:xfrm>
          <a:prstGeom prst="rect">
            <a:avLst/>
          </a:prstGeom>
        </p:spPr>
      </p:pic>
      <p:sp>
        <p:nvSpPr>
          <p:cNvPr id="4" name="TextBox 3">
            <a:extLst>
              <a:ext uri="{FF2B5EF4-FFF2-40B4-BE49-F238E27FC236}">
                <a16:creationId xmlns:a16="http://schemas.microsoft.com/office/drawing/2014/main" xmlns="" id="{330B613F-43F0-155A-9283-CD43388B69AD}"/>
              </a:ext>
            </a:extLst>
          </p:cNvPr>
          <p:cNvSpPr txBox="1"/>
          <p:nvPr/>
        </p:nvSpPr>
        <p:spPr>
          <a:xfrm>
            <a:off x="3505200" y="4248151"/>
            <a:ext cx="2362200" cy="523220"/>
          </a:xfrm>
          <a:prstGeom prst="rect">
            <a:avLst/>
          </a:prstGeom>
          <a:noFill/>
        </p:spPr>
        <p:txBody>
          <a:bodyPr wrap="square" rtlCol="0">
            <a:spAutoFit/>
          </a:bodyPr>
          <a:lstStyle/>
          <a:p>
            <a:pPr algn="ctr"/>
            <a:r>
              <a:rPr lang="vi-VN" sz="1400" dirty="0">
                <a:solidFill>
                  <a:srgbClr val="FFFF00"/>
                </a:solidFill>
              </a:rPr>
              <a:t>CA ĐOÀN THÁNH MONICA </a:t>
            </a:r>
          </a:p>
          <a:p>
            <a:pPr algn="ctr"/>
            <a:r>
              <a:rPr lang="vi-VN" sz="1400" dirty="0">
                <a:solidFill>
                  <a:srgbClr val="FFFF00"/>
                </a:solidFill>
              </a:rPr>
              <a:t>GIÁO XỨ THIÊN ÂN</a:t>
            </a:r>
          </a:p>
        </p:txBody>
      </p:sp>
    </p:spTree>
    <p:extLst>
      <p:ext uri="{BB962C8B-B14F-4D97-AF65-F5344CB8AC3E}">
        <p14:creationId xmlns:p14="http://schemas.microsoft.com/office/powerpoint/2010/main" val="35085029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dirty="0">
                <a:solidFill>
                  <a:srgbClr val="FFFF00"/>
                </a:solidFill>
                <a:effectLst/>
              </a:rPr>
              <a:t>Tk1:</a:t>
            </a:r>
            <a:r>
              <a:rPr lang="en-US" sz="6000" b="0" dirty="0">
                <a:solidFill>
                  <a:schemeClr val="bg1"/>
                </a:solidFill>
                <a:effectLst/>
              </a:rPr>
              <a:t> </a:t>
            </a:r>
            <a:r>
              <a:rPr lang="vi-VN" sz="6000" dirty="0">
                <a:solidFill>
                  <a:schemeClr val="bg1"/>
                </a:solidFill>
              </a:rPr>
              <a:t>Trong nắng mai huy hoàng rộn ràng chim trời ca hót, muôn đóa hoa đẹp tươi, theo Thần sứ con dâng lời.</a:t>
            </a:r>
            <a:endParaRPr lang="en-US" sz="6000" b="0" dirty="0">
              <a:solidFill>
                <a:schemeClr val="bg1"/>
              </a:solidFill>
              <a:effectLst/>
            </a:endParaRPr>
          </a:p>
        </p:txBody>
      </p:sp>
    </p:spTree>
    <p:extLst>
      <p:ext uri="{BB962C8B-B14F-4D97-AF65-F5344CB8AC3E}">
        <p14:creationId xmlns:p14="http://schemas.microsoft.com/office/powerpoint/2010/main" val="281753161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err="1">
                <a:solidFill>
                  <a:srgbClr val="FFFF00"/>
                </a:solidFill>
                <a:effectLst/>
              </a:rPr>
              <a:t>Đk</a:t>
            </a:r>
            <a:r>
              <a:rPr lang="en-US" sz="5400" b="0" u="sng" dirty="0">
                <a:solidFill>
                  <a:srgbClr val="FFFF00"/>
                </a:solidFill>
                <a:effectLst/>
              </a:rPr>
              <a:t>:</a:t>
            </a:r>
            <a:r>
              <a:rPr lang="vi-VN" sz="5400" b="0" dirty="0">
                <a:solidFill>
                  <a:schemeClr val="bg1"/>
                </a:solidFill>
                <a:effectLst/>
              </a:rPr>
              <a:t> </a:t>
            </a:r>
            <a:r>
              <a:rPr lang="vi-VN" sz="5400" dirty="0">
                <a:solidFill>
                  <a:schemeClr val="bg1"/>
                </a:solidFill>
              </a:rPr>
              <a:t>Kính mừng Ma-ri-a đầy ơn phúc, Thiên Chúa ở cùng Mẹ liên, đẹp tươi diễm lệ khôn sánh, ngàn đời dâng lời hoan ca Ma-ri-a.</a:t>
            </a:r>
            <a:endParaRPr lang="vi-VN" sz="5400" b="0" dirty="0">
              <a:solidFill>
                <a:schemeClr val="bg1"/>
              </a:solidFill>
              <a:effectLst/>
            </a:endParaRPr>
          </a:p>
        </p:txBody>
      </p:sp>
    </p:spTree>
    <p:extLst>
      <p:ext uri="{BB962C8B-B14F-4D97-AF65-F5344CB8AC3E}">
        <p14:creationId xmlns:p14="http://schemas.microsoft.com/office/powerpoint/2010/main" val="427835381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dirty="0">
                <a:solidFill>
                  <a:srgbClr val="FFFF00"/>
                </a:solidFill>
                <a:effectLst/>
              </a:rPr>
              <a:t>Tk2:</a:t>
            </a:r>
            <a:r>
              <a:rPr lang="en-US" sz="6000" b="0" dirty="0">
                <a:solidFill>
                  <a:schemeClr val="bg1"/>
                </a:solidFill>
                <a:effectLst/>
              </a:rPr>
              <a:t> </a:t>
            </a:r>
            <a:r>
              <a:rPr lang="vi-VN" sz="6000" dirty="0">
                <a:solidFill>
                  <a:schemeClr val="bg1"/>
                </a:solidFill>
              </a:rPr>
              <a:t>Trong bóng đêm chập chùng bầu trời thêu ngàn tinh tú, muôn tiếng ca đầy vơi theo Thần sứ con dâng lời.</a:t>
            </a:r>
          </a:p>
        </p:txBody>
      </p:sp>
    </p:spTree>
    <p:extLst>
      <p:ext uri="{BB962C8B-B14F-4D97-AF65-F5344CB8AC3E}">
        <p14:creationId xmlns:p14="http://schemas.microsoft.com/office/powerpoint/2010/main" val="35937855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err="1">
                <a:solidFill>
                  <a:srgbClr val="FFFF00"/>
                </a:solidFill>
                <a:effectLst/>
              </a:rPr>
              <a:t>Đk</a:t>
            </a:r>
            <a:r>
              <a:rPr lang="en-US" sz="5400" b="0" u="sng" dirty="0">
                <a:solidFill>
                  <a:srgbClr val="FFFF00"/>
                </a:solidFill>
                <a:effectLst/>
              </a:rPr>
              <a:t>:</a:t>
            </a:r>
            <a:r>
              <a:rPr lang="vi-VN" sz="5400" b="0" dirty="0">
                <a:solidFill>
                  <a:schemeClr val="bg1"/>
                </a:solidFill>
                <a:effectLst/>
              </a:rPr>
              <a:t> </a:t>
            </a:r>
            <a:r>
              <a:rPr lang="vi-VN" sz="5400" dirty="0">
                <a:solidFill>
                  <a:schemeClr val="bg1"/>
                </a:solidFill>
              </a:rPr>
              <a:t>Kính mừng Ma-ri-a đầy ơn phúc, Thiên Chúa ở cùng Mẹ liên, đẹp tươi diễm lệ khôn sánh, ngàn đời dâng lời hoan ca Ma-ri-a.</a:t>
            </a:r>
            <a:endParaRPr lang="vi-VN" sz="5400" b="0" dirty="0">
              <a:solidFill>
                <a:schemeClr val="bg1"/>
              </a:solidFill>
              <a:effectLst/>
            </a:endParaRPr>
          </a:p>
        </p:txBody>
      </p:sp>
    </p:spTree>
    <p:extLst>
      <p:ext uri="{BB962C8B-B14F-4D97-AF65-F5344CB8AC3E}">
        <p14:creationId xmlns:p14="http://schemas.microsoft.com/office/powerpoint/2010/main" val="157084874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b="0" dirty="0" err="1">
                <a:solidFill>
                  <a:schemeClr val="bg1"/>
                </a:solidFill>
                <a:effectLst/>
                <a:latin typeface="+mj-lt"/>
              </a:rPr>
              <a:t>Chúa</a:t>
            </a:r>
            <a:r>
              <a:rPr lang="en-US" b="0" dirty="0">
                <a:solidFill>
                  <a:schemeClr val="bg1"/>
                </a:solidFill>
                <a:effectLst/>
                <a:latin typeface="+mj-lt"/>
              </a:rPr>
              <a:t> </a:t>
            </a:r>
            <a:r>
              <a:rPr lang="en-US" b="0" dirty="0" err="1">
                <a:solidFill>
                  <a:schemeClr val="bg1"/>
                </a:solidFill>
                <a:effectLst/>
                <a:latin typeface="+mj-lt"/>
              </a:rPr>
              <a:t>Nhật</a:t>
            </a:r>
            <a:r>
              <a:rPr lang="en-US" b="0" dirty="0">
                <a:solidFill>
                  <a:schemeClr val="bg1"/>
                </a:solidFill>
                <a:effectLst/>
                <a:latin typeface="+mj-lt"/>
              </a:rPr>
              <a:t> XX TN </a:t>
            </a:r>
            <a:r>
              <a:rPr lang="en-US" b="0" dirty="0" err="1">
                <a:solidFill>
                  <a:schemeClr val="bg1"/>
                </a:solidFill>
                <a:effectLst/>
                <a:latin typeface="+mj-lt"/>
              </a:rPr>
              <a:t>Năm</a:t>
            </a:r>
            <a:r>
              <a:rPr lang="en-US" b="0" dirty="0">
                <a:solidFill>
                  <a:schemeClr val="bg1"/>
                </a:solidFill>
                <a:effectLst/>
                <a:latin typeface="+mj-lt"/>
              </a:rPr>
              <a:t> A</a:t>
            </a:r>
            <a:br>
              <a:rPr lang="en-US" b="0" dirty="0">
                <a:solidFill>
                  <a:schemeClr val="bg1"/>
                </a:solidFill>
                <a:effectLst/>
                <a:latin typeface="+mj-lt"/>
              </a:rPr>
            </a:br>
            <a:endParaRPr lang="en-US" b="0" dirty="0">
              <a:solidFill>
                <a:schemeClr val="bg1"/>
              </a:solidFill>
              <a:effectLst/>
              <a:latin typeface="+mj-l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0"/>
            <a:ext cx="8229600" cy="5143500"/>
          </a:xfrm>
          <a:prstGeom prst="rect">
            <a:avLst/>
          </a:prstGeom>
        </p:spPr>
      </p:pic>
    </p:spTree>
    <p:extLst>
      <p:ext uri="{BB962C8B-B14F-4D97-AF65-F5344CB8AC3E}">
        <p14:creationId xmlns:p14="http://schemas.microsoft.com/office/powerpoint/2010/main" val="34905089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6000" b="0" u="sng" dirty="0">
                <a:solidFill>
                  <a:srgbClr val="FFFF00"/>
                </a:solidFill>
                <a:effectLst/>
                <a:latin typeface="+mj-lt"/>
              </a:rPr>
              <a:t>Tk2:</a:t>
            </a:r>
            <a:r>
              <a:rPr lang="vi-VN" sz="6000" u="sng" dirty="0">
                <a:solidFill>
                  <a:schemeClr val="bg1"/>
                </a:solidFill>
                <a:latin typeface="+mj-lt"/>
              </a:rPr>
              <a:t> </a:t>
            </a:r>
            <a:r>
              <a:rPr lang="vi-VN" sz="6000" dirty="0">
                <a:solidFill>
                  <a:schemeClr val="bg1"/>
                </a:solidFill>
                <a:latin typeface="+mj-lt"/>
              </a:rPr>
              <a:t>Con mong ước bao nhiêu tháng ngày, xin trong hồn thắm đẹp tình yêu. Tâm tư con trông mong một điều: Cho con luôn sống trong nhà Ngài.</a:t>
            </a:r>
          </a:p>
        </p:txBody>
      </p:sp>
    </p:spTree>
    <p:extLst>
      <p:ext uri="{BB962C8B-B14F-4D97-AF65-F5344CB8AC3E}">
        <p14:creationId xmlns:p14="http://schemas.microsoft.com/office/powerpoint/2010/main" val="4227324014"/>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400" b="0" u="sng" dirty="0" err="1">
                <a:solidFill>
                  <a:srgbClr val="FFFF00"/>
                </a:solidFill>
                <a:effectLst/>
                <a:latin typeface="+mj-lt"/>
              </a:rPr>
              <a:t>Đk</a:t>
            </a:r>
            <a:r>
              <a:rPr lang="vi-VN" sz="5400" b="0" u="sng" dirty="0">
                <a:solidFill>
                  <a:srgbClr val="FFFF00"/>
                </a:solidFill>
                <a:effectLst/>
                <a:latin typeface="+mj-lt"/>
              </a:rPr>
              <a:t>:</a:t>
            </a:r>
            <a:r>
              <a:rPr lang="vi-VN" sz="5400" dirty="0">
                <a:solidFill>
                  <a:schemeClr val="bg1"/>
                </a:solidFill>
                <a:latin typeface="+mj-lt"/>
              </a:rPr>
              <a:t> Niềm vui, niềm vui dâng thiết tha khi bước vào đền thánh Chúa Trời ta. Ngay nơi đây Chúa ban tình thương muôn người đến chung tôn thờ, tôn thờ tình Chúa ta.</a:t>
            </a:r>
          </a:p>
        </p:txBody>
      </p:sp>
    </p:spTree>
    <p:extLst>
      <p:ext uri="{BB962C8B-B14F-4D97-AF65-F5344CB8AC3E}">
        <p14:creationId xmlns:p14="http://schemas.microsoft.com/office/powerpoint/2010/main" val="1061041779"/>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8210528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1026</TotalTime>
  <Words>1670</Words>
  <Application>Microsoft Office PowerPoint</Application>
  <PresentationFormat>On-screen Show (16:9)</PresentationFormat>
  <Paragraphs>104</Paragraphs>
  <Slides>68</Slides>
  <Notes>2</Notes>
  <HiddenSlides>0</HiddenSlides>
  <MMClips>0</MMClips>
  <ScaleCrop>false</ScaleCrop>
  <HeadingPairs>
    <vt:vector size="4" baseType="variant">
      <vt:variant>
        <vt:lpstr>Theme</vt:lpstr>
      </vt:variant>
      <vt:variant>
        <vt:i4>9</vt:i4>
      </vt:variant>
      <vt:variant>
        <vt:lpstr>Slide Titles</vt:lpstr>
      </vt:variant>
      <vt:variant>
        <vt:i4>68</vt:i4>
      </vt:variant>
    </vt:vector>
  </HeadingPairs>
  <TitlesOfParts>
    <vt:vector size="77" baseType="lpstr">
      <vt:lpstr>Office Theme</vt:lpstr>
      <vt:lpstr>36_Default Design</vt:lpstr>
      <vt:lpstr>10_Office Theme</vt:lpstr>
      <vt:lpstr>37_Default Design</vt:lpstr>
      <vt:lpstr>6_Office Theme</vt:lpstr>
      <vt:lpstr>7_Office Theme</vt:lpstr>
      <vt:lpstr>8_Office Theme</vt:lpstr>
      <vt:lpstr>3_Office Theme</vt:lpstr>
      <vt:lpstr>2_Office Theme</vt:lpstr>
      <vt:lpstr> CHÚA NHẬT XXII THƯỜNG NIÊN NĂM B</vt:lpstr>
      <vt:lpstr>PowerPoint Presentation</vt:lpstr>
      <vt:lpstr> Ca Nhập Lễ Niềm Vui Thiết Tha Phanxicô </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PowerPoint Presentation</vt:lpstr>
      <vt:lpstr>THÁNH VỊNH 14 CHÚA NHẬT XXII THƯỜNG NIÊN NĂM B  Lm. Kim Long 03 Câu</vt:lpstr>
      <vt:lpstr>Đk: Lạy Chúa, ai được ở trên núi thánh Ngài.</vt:lpstr>
      <vt:lpstr>Tk1: Người luôn sống vẹn toàn, làm điều thẳng ngay, Lòng gẫm suy lẽ thật, lưỡi không hề điêu ngoa.</vt:lpstr>
      <vt:lpstr>Đk: Lạy Chúa, ai được ở trên núi thánh Ngài.</vt:lpstr>
      <vt:lpstr>Tk2: Người chẳng dám sỉ nhục hoặc làm hại ai, Trọng kẻ tôn sợ Chúa Trời, ghét khinh phường gian manh.</vt:lpstr>
      <vt:lpstr>Đk: Lạy Chúa, ai được ở trên núi thánh Ngài.</vt:lpstr>
      <vt:lpstr>Tk3: Thề chi dẫu bị thiệt, người chẳng đơn sai. Chẳng thiết ăn hối lộ để hại người thẳng ngay.</vt:lpstr>
      <vt:lpstr>Đk: Lạy Chúa, ai được ở trên núi thánh Ngài.</vt:lpstr>
      <vt:lpstr>PowerPoint Presentation</vt:lpstr>
      <vt:lpstr>Chúa Cha tự ý dùng lời chân lý mà sinh ra chúng ta, để chúng ta nên như tác phẩm đầu tay trong các thụ tạo của Ngài.</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Đk: Dâng lên Chúa bánh miến và rượu nho khiết tinh, góp về từ muôn cánh đồng dân Chúa. Dâng lên Chúa chí thánh là con Cha chí nhân, như khi xưa Người dâng hiến cho nhân trần.</vt:lpstr>
      <vt:lpstr>Tk1: Như trầm hương bay lên trước tòa Thiên Chúa. Như lời kinh con dâng trước ngai tòa cao. Con thành tâm xin Chúa thương nhận lễ vật, sai Sứ thần dâng về trước thiên nhan</vt:lpstr>
      <vt:lpstr>Đk: Dâng lên Chúa bánh miến và rượu nho khiết tinh, góp về từ muôn cánh đồng dân Chúa. Dâng lên Chúa chí thánh là con Cha chí nhân, như khi xưa Người dâng hiến cho nhân trần.</vt:lpstr>
      <vt:lpstr>Tk2: Đây đời con xin dâng trước tòa cao sang, xác hồn con dâng lên với bao buồn vui. Con thành tâm dâng hiến trên bàn thờ này, xin chúc lành thương nhận lễ con dâng.</vt:lpstr>
      <vt:lpstr>Đk: Dâng lên Chúa bánh miến và rượu nho khiết tinh, góp về từ muôn cánh đồng dân Chúa. Dâng lên Chúa chí thánh là con Cha chí nhân, như khi xưa Người dâng hiến cho nhân trần.</vt:lpstr>
      <vt:lpstr>PowerPoint Presentation</vt:lpstr>
      <vt:lpstr>PowerPoint Presentation</vt:lpstr>
      <vt:lpstr>Ca Nguyện Hiệp Lễ Đón Nhận Lời Chúa Bùi Ninh</vt:lpstr>
      <vt:lpstr>Tk1: Khi thấy người ta giả hình, tỏ ra công chính đòi giữ luật tay không uế. Chúa nhắc lời xưa ngăn ngừa, thói giả hình kia để trong đời luôn chính tâm. “Đừng lầm thờ Ta nơi đầu môi hoặc nơi công hội, tấm lòng lại xa thì ích gì dù gắng ngợi ca”.</vt:lpstr>
      <vt:lpstr>Đk:  Nguyện trọn đời con luôn khiêm cung, đón nhận Lời Chúa đã rắc gieo vào lòng, Lời Hằng Sống cứu độ thế nhân. Xin ban cho con luôn kiên trung, thi hành Lời Chúa mối phúc vinh tuôn trào, đừng nghe suống mà lừa dối chính mình.</vt:lpstr>
      <vt:lpstr>Tk2: “Không có điều chi từ ngoài, vào trong tâm trí làm con người ra ô uế. Chính thứ từ trong tâm hồn, xuất lộ trào ra làm con người nên xấu xa. Và kìa người ta mong gạt qua điều răn Chúa Trời, thánh Luật bỏ rơi mà duy trì truyền thống truyền nhân”.</vt:lpstr>
      <vt:lpstr>Đk:  Nguyện trọn đời con luôn khiêm cung, đón nhận Lời Chúa đã rắc gieo vào lòng, Lời Hằng Sống cứu độ thế nhân. Xin ban cho con luôn kiên trung, thi hành Lời Chúa mối phúc vinh tuôn trào, đừng nghe suống mà lừa dối chính mình.</vt:lpstr>
      <vt:lpstr>Tk3:  Dân Chúa thời xưa được mời, Luật thiêng tuân giữ đừng thêm điều dư hay bớt. Hãy gắng thực thi trong đời, những lời tạc ghi được ban truyền trên núi cao. Để vào miền đất sống thảnh thơi ở nơi tuôn mật, trước mặt mọi dân được công nhận dòng dõi hiền nhân.</vt:lpstr>
      <vt:lpstr>Đk:  Nguyện trọn đời con luôn khiêm cung, đón nhận Lời Chúa đã rắc gieo vào lòng, Lời Hằng Sống cứu độ thế nhân. Xin ban cho con luôn kiên trung, thi hành Lời Chúa mối phúc vinh tuôn trào, đừng nghe suống mà lừa dối chính mình.</vt:lpstr>
      <vt:lpstr>PowerPoint Presentation</vt:lpstr>
      <vt:lpstr>Chúa Nhật XX TN Năm A </vt:lpstr>
      <vt:lpstr>Ca Kết Lễ Hoan Ca Maria Lm. Kim Long</vt:lpstr>
      <vt:lpstr>Tk1: Trong nắng mai huy hoàng rộn ràng chim trời ca hót, muôn đóa hoa đẹp tươi, theo Thần sứ con dâng lời.</vt:lpstr>
      <vt:lpstr>Đk: Kính mừng Ma-ri-a đầy ơn phúc, Thiên Chúa ở cùng Mẹ liên, đẹp tươi diễm lệ khôn sánh, ngàn đời dâng lời hoan ca Ma-ri-a.</vt:lpstr>
      <vt:lpstr>Tk2: Trong bóng đêm chập chùng bầu trời thêu ngàn tinh tú, muôn tiếng ca đầy vơi theo Thần sứ con dâng lời.</vt:lpstr>
      <vt:lpstr>Đk: Kính mừng Ma-ri-a đầy ơn phúc, Thiên Chúa ở cùng Mẹ liên, đẹp tươi diễm lệ khôn sánh, ngàn đời dâng lời hoan ca Ma-ri-a.</vt:lpstr>
      <vt:lpstr>Chúa Nhật XX TN Năm A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Hùng Nam</cp:lastModifiedBy>
  <cp:revision>119</cp:revision>
  <dcterms:created xsi:type="dcterms:W3CDTF">2023-05-21T07:25:42Z</dcterms:created>
  <dcterms:modified xsi:type="dcterms:W3CDTF">2024-08-29T22:57:27Z</dcterms:modified>
</cp:coreProperties>
</file>