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2" r:id="rId3"/>
    <p:sldMasterId id="2147483704" r:id="rId4"/>
    <p:sldMasterId id="2147483928" r:id="rId5"/>
    <p:sldMasterId id="2147484012" r:id="rId6"/>
    <p:sldMasterId id="2147484024" r:id="rId7"/>
    <p:sldMasterId id="2147484132" r:id="rId8"/>
    <p:sldMasterId id="2147484144" r:id="rId9"/>
  </p:sldMasterIdLst>
  <p:notesMasterIdLst>
    <p:notesMasterId r:id="rId79"/>
  </p:notesMasterIdLst>
  <p:sldIdLst>
    <p:sldId id="717" r:id="rId10"/>
    <p:sldId id="507" r:id="rId11"/>
    <p:sldId id="553" r:id="rId12"/>
    <p:sldId id="443" r:id="rId13"/>
    <p:sldId id="585" r:id="rId14"/>
    <p:sldId id="710" r:id="rId15"/>
    <p:sldId id="706" r:id="rId16"/>
    <p:sldId id="392" r:id="rId17"/>
    <p:sldId id="393" r:id="rId18"/>
    <p:sldId id="394" r:id="rId19"/>
    <p:sldId id="395" r:id="rId20"/>
    <p:sldId id="396" r:id="rId21"/>
    <p:sldId id="397" r:id="rId22"/>
    <p:sldId id="398" r:id="rId23"/>
    <p:sldId id="399" r:id="rId24"/>
    <p:sldId id="647" r:id="rId25"/>
    <p:sldId id="649" r:id="rId26"/>
    <p:sldId id="256" r:id="rId27"/>
    <p:sldId id="257" r:id="rId28"/>
    <p:sldId id="258" r:id="rId29"/>
    <p:sldId id="270" r:id="rId30"/>
    <p:sldId id="259" r:id="rId31"/>
    <p:sldId id="275" r:id="rId32"/>
    <p:sldId id="701" r:id="rId33"/>
    <p:sldId id="702" r:id="rId34"/>
    <p:sldId id="653" r:id="rId35"/>
    <p:sldId id="262" r:id="rId36"/>
    <p:sldId id="673" r:id="rId37"/>
    <p:sldId id="549" r:id="rId38"/>
    <p:sldId id="400" r:id="rId39"/>
    <p:sldId id="401" r:id="rId40"/>
    <p:sldId id="402" r:id="rId41"/>
    <p:sldId id="403" r:id="rId42"/>
    <p:sldId id="404" r:id="rId43"/>
    <p:sldId id="405" r:id="rId44"/>
    <p:sldId id="406" r:id="rId45"/>
    <p:sldId id="407" r:id="rId46"/>
    <p:sldId id="408" r:id="rId47"/>
    <p:sldId id="409" r:id="rId48"/>
    <p:sldId id="410" r:id="rId49"/>
    <p:sldId id="411" r:id="rId50"/>
    <p:sldId id="412" r:id="rId51"/>
    <p:sldId id="550" r:id="rId52"/>
    <p:sldId id="558" r:id="rId53"/>
    <p:sldId id="559" r:id="rId54"/>
    <p:sldId id="561" r:id="rId55"/>
    <p:sldId id="711" r:id="rId56"/>
    <p:sldId id="614" r:id="rId57"/>
    <p:sldId id="712" r:id="rId58"/>
    <p:sldId id="678" r:id="rId59"/>
    <p:sldId id="713" r:id="rId60"/>
    <p:sldId id="276" r:id="rId61"/>
    <p:sldId id="697" r:id="rId62"/>
    <p:sldId id="277" r:id="rId63"/>
    <p:sldId id="278" r:id="rId64"/>
    <p:sldId id="718" r:id="rId65"/>
    <p:sldId id="290" r:id="rId66"/>
    <p:sldId id="719" r:id="rId67"/>
    <p:sldId id="291" r:id="rId68"/>
    <p:sldId id="720" r:id="rId69"/>
    <p:sldId id="292" r:id="rId70"/>
    <p:sldId id="708" r:id="rId71"/>
    <p:sldId id="293" r:id="rId72"/>
    <p:sldId id="563" r:id="rId73"/>
    <p:sldId id="700" r:id="rId74"/>
    <p:sldId id="714" r:id="rId75"/>
    <p:sldId id="715" r:id="rId76"/>
    <p:sldId id="716" r:id="rId77"/>
    <p:sldId id="709" r:id="rId7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03399"/>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theme" Target="theme/theme1.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9/6/2024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59</a:t>
            </a:fld>
            <a:endParaRPr lang="en-US"/>
          </a:p>
        </p:txBody>
      </p:sp>
    </p:spTree>
    <p:extLst>
      <p:ext uri="{BB962C8B-B14F-4D97-AF65-F5344CB8AC3E}">
        <p14:creationId xmlns:p14="http://schemas.microsoft.com/office/powerpoint/2010/main" val="86184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9/6/2024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9/6/2024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9/6/2024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3168796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19953166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4359764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0901909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t>9/6/2024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959032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t>9/6/2024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3737188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t>9/6/2024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10506689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1998141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9989763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424313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40948350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8980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2675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93007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4280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60547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21973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25856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432860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289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6704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2714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3.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4.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9/6/2024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t>9/6/2024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t>‹#›</a:t>
            </a:fld>
            <a:endParaRPr lang="en-US"/>
          </a:p>
        </p:txBody>
      </p:sp>
    </p:spTree>
    <p:extLst>
      <p:ext uri="{BB962C8B-B14F-4D97-AF65-F5344CB8AC3E}">
        <p14:creationId xmlns:p14="http://schemas.microsoft.com/office/powerpoint/2010/main" val="2752707867"/>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560190"/>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smtClean="0">
                <a:solidFill>
                  <a:srgbClr val="FFFF00"/>
                </a:solidFill>
                <a:effectLst/>
                <a:latin typeface="+mj-lt"/>
              </a:rPr>
              <a:t>CHÚA NHẬT XXIII</a:t>
            </a:r>
            <a:br>
              <a:rPr lang="en-US" sz="6000" b="0" dirty="0" smtClean="0">
                <a:solidFill>
                  <a:srgbClr val="FFFF00"/>
                </a:solidFill>
                <a:effectLst/>
                <a:latin typeface="+mj-lt"/>
              </a:rPr>
            </a:br>
            <a:r>
              <a:rPr lang="en-US" sz="6000" dirty="0" smtClean="0">
                <a:solidFill>
                  <a:srgbClr val="FFFF00"/>
                </a:solidFill>
              </a:rPr>
              <a:t>THƯỜNG NIÊN NĂM B</a:t>
            </a:r>
            <a:endParaRPr lang="en-US" sz="6000" b="0" i="1" dirty="0">
              <a:solidFill>
                <a:schemeClr val="bg1"/>
              </a:solidFill>
              <a:effectLst/>
              <a:latin typeface="+mj-lt"/>
            </a:endParaRPr>
          </a:p>
        </p:txBody>
      </p:sp>
      <p:pic>
        <p:nvPicPr>
          <p:cNvPr id="3" name="Picture 2">
            <a:extLst>
              <a:ext uri="{FF2B5EF4-FFF2-40B4-BE49-F238E27FC236}">
                <a16:creationId xmlns:a16="http://schemas.microsoft.com/office/drawing/2014/main" xmlns="" id="{A6FA5361-07AE-67B9-4F20-76333154A651}"/>
              </a:ext>
            </a:extLst>
          </p:cNvPr>
          <p:cNvPicPr>
            <a:picLocks noChangeAspect="1"/>
          </p:cNvPicPr>
          <p:nvPr/>
        </p:nvPicPr>
        <p:blipFill>
          <a:blip r:embed="rId2"/>
          <a:stretch>
            <a:fillRect/>
          </a:stretch>
        </p:blipFill>
        <p:spPr>
          <a:xfrm>
            <a:off x="-1524" y="28844"/>
            <a:ext cx="9220200" cy="978296"/>
          </a:xfrm>
          <a:prstGeom prst="rect">
            <a:avLst/>
          </a:prstGeom>
        </p:spPr>
      </p:pic>
      <p:sp>
        <p:nvSpPr>
          <p:cNvPr id="4" name="TextBox 3">
            <a:extLst>
              <a:ext uri="{FF2B5EF4-FFF2-40B4-BE49-F238E27FC236}">
                <a16:creationId xmlns:a16="http://schemas.microsoft.com/office/drawing/2014/main" xmlns="" id="{ADE1E882-5705-91EE-E88F-EA5BCD637DE3}"/>
              </a:ext>
            </a:extLst>
          </p:cNvPr>
          <p:cNvSpPr txBox="1"/>
          <p:nvPr/>
        </p:nvSpPr>
        <p:spPr>
          <a:xfrm>
            <a:off x="1244612" y="209550"/>
            <a:ext cx="7008894" cy="646331"/>
          </a:xfrm>
          <a:prstGeom prst="rect">
            <a:avLst/>
          </a:prstGeom>
          <a:noFill/>
        </p:spPr>
        <p:txBody>
          <a:bodyPr wrap="square" rtlCol="0">
            <a:spAutoFit/>
          </a:bodyPr>
          <a:lstStyle/>
          <a:p>
            <a:pPr algn="ctr"/>
            <a:r>
              <a:rPr lang="vi-VN" dirty="0">
                <a:solidFill>
                  <a:srgbClr val="FFFF00"/>
                </a:solidFill>
              </a:rPr>
              <a:t>CA ĐOÀN THÁNH MONICA </a:t>
            </a:r>
          </a:p>
          <a:p>
            <a:pPr algn="ctr"/>
            <a:r>
              <a:rPr lang="vi-VN" dirty="0">
                <a:solidFill>
                  <a:srgbClr val="FFFF00"/>
                </a:solidFill>
              </a:rPr>
              <a:t>GIÁO XỨ THIÊN ÂN</a:t>
            </a:r>
          </a:p>
        </p:txBody>
      </p:sp>
    </p:spTree>
    <p:extLst>
      <p:ext uri="{BB962C8B-B14F-4D97-AF65-F5344CB8AC3E}">
        <p14:creationId xmlns:p14="http://schemas.microsoft.com/office/powerpoint/2010/main" val="2882534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066D7DF-3B72-A009-966B-11ADF6EF2A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dirty="0">
                <a:ln w="1905"/>
                <a:solidFill>
                  <a:srgbClr val="A50021"/>
                </a:solidFill>
                <a:effectLst>
                  <a:innerShdw blurRad="69850" dist="43180" dir="5400000">
                    <a:srgbClr val="000000">
                      <a:alpha val="65000"/>
                    </a:srgbClr>
                  </a:innerShdw>
                </a:effectLst>
              </a:rPr>
              <a:t>Bài đọc </a:t>
            </a:r>
            <a:r>
              <a:rPr lang="en-US" sz="3200" b="1" dirty="0">
                <a:ln w="1905"/>
                <a:solidFill>
                  <a:srgbClr val="A50021"/>
                </a:solidFill>
                <a:effectLst>
                  <a:innerShdw blurRad="69850" dist="43180" dir="5400000">
                    <a:srgbClr val="000000">
                      <a:alpha val="65000"/>
                    </a:srgbClr>
                  </a:innerShdw>
                </a:effectLst>
              </a:rPr>
              <a:t>1</a:t>
            </a:r>
            <a:r>
              <a:rPr lang="vi-VN" sz="3200" b="1" dirty="0">
                <a:ln w="1905"/>
                <a:solidFill>
                  <a:srgbClr val="A50021"/>
                </a:solidFill>
                <a:effectLst>
                  <a:innerShdw blurRad="69850" dist="43180" dir="5400000">
                    <a:srgbClr val="000000">
                      <a:alpha val="65000"/>
                    </a:srgbClr>
                  </a:innerShdw>
                </a:effectLst>
              </a:rPr>
              <a:t>.</a:t>
            </a:r>
          </a:p>
          <a:p>
            <a:r>
              <a:rPr lang="vi-VN" sz="3200" b="1" i="1" dirty="0">
                <a:ln w="1905"/>
                <a:solidFill>
                  <a:srgbClr val="003399"/>
                </a:solidFill>
                <a:effectLst>
                  <a:innerShdw blurRad="69850" dist="43180" dir="5400000">
                    <a:srgbClr val="000000">
                      <a:alpha val="65000"/>
                    </a:srgbClr>
                  </a:innerShdw>
                </a:effectLst>
              </a:rPr>
              <a:t>Mắt người mù mở ra, miệng lưỡi người câm sẽ reo hò.</a:t>
            </a:r>
          </a:p>
          <a:p>
            <a:r>
              <a:rPr lang="vi-VN" sz="3200" b="1" dirty="0">
                <a:ln w="1905"/>
                <a:solidFill>
                  <a:srgbClr val="A50021"/>
                </a:solidFill>
                <a:effectLst>
                  <a:innerShdw blurRad="69850" dist="43180" dir="5400000">
                    <a:srgbClr val="000000">
                      <a:alpha val="65000"/>
                    </a:srgbClr>
                  </a:innerShdw>
                </a:effectLst>
              </a:rPr>
              <a:t>Bài trích sách ngôn sứ I-sai-a.</a:t>
            </a:r>
          </a:p>
        </p:txBody>
      </p:sp>
    </p:spTree>
    <p:extLst>
      <p:ext uri="{BB962C8B-B14F-4D97-AF65-F5344CB8AC3E}">
        <p14:creationId xmlns:p14="http://schemas.microsoft.com/office/powerpoint/2010/main" val="3450100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4552949"/>
          </a:xfrm>
        </p:spPr>
        <p:txBody>
          <a:bodyPr/>
          <a:lstStyle/>
          <a:p>
            <a:r>
              <a:rPr lang="en-US" dirty="0">
                <a:solidFill>
                  <a:srgbClr val="FFFF00"/>
                </a:solidFill>
              </a:rPr>
              <a:t>THÁNH VỊNH 145</a:t>
            </a:r>
            <a:br>
              <a:rPr lang="en-US" dirty="0">
                <a:solidFill>
                  <a:srgbClr val="FFFF00"/>
                </a:solidFill>
              </a:rPr>
            </a:br>
            <a:r>
              <a:rPr lang="en-US" dirty="0">
                <a:solidFill>
                  <a:srgbClr val="FFFF00"/>
                </a:solidFill>
              </a:rPr>
              <a:t>CHÚA NHẬT XXIII THƯỜNG NIÊN</a:t>
            </a:r>
            <a:br>
              <a:rPr lang="en-US" dirty="0">
                <a:solidFill>
                  <a:srgbClr val="FFFF00"/>
                </a:solidFill>
              </a:rPr>
            </a:br>
            <a:r>
              <a:rPr lang="en-US" dirty="0">
                <a:solidFill>
                  <a:srgbClr val="FFFF00"/>
                </a:solidFill>
              </a:rPr>
              <a:t>NĂM B </a:t>
            </a:r>
            <a:br>
              <a:rPr lang="en-US" dirty="0">
                <a:solidFill>
                  <a:srgbClr val="FFFF00"/>
                </a:solidFill>
              </a:rPr>
            </a:br>
            <a:r>
              <a:rPr lang="en-US" i="1" dirty="0" err="1">
                <a:solidFill>
                  <a:schemeClr val="bg1"/>
                </a:solidFill>
              </a:rPr>
              <a:t>Lm</a:t>
            </a:r>
            <a:r>
              <a:rPr lang="en-US" i="1" dirty="0">
                <a:solidFill>
                  <a:schemeClr val="bg1"/>
                </a:solidFill>
              </a:rPr>
              <a:t>. Kim Long</a:t>
            </a:r>
            <a:br>
              <a:rPr lang="en-US" i="1" dirty="0">
                <a:solidFill>
                  <a:schemeClr val="bg1"/>
                </a:solidFill>
              </a:rPr>
            </a:br>
            <a:r>
              <a:rPr lang="en-US" i="1" dirty="0">
                <a:solidFill>
                  <a:schemeClr val="bg1"/>
                </a:solidFill>
              </a:rPr>
              <a:t>03 </a:t>
            </a:r>
            <a:r>
              <a:rPr lang="en-US" i="1" dirty="0" err="1">
                <a:solidFill>
                  <a:schemeClr val="bg1"/>
                </a:solidFill>
              </a:rPr>
              <a:t>Câu</a:t>
            </a:r>
            <a:endParaRPr lang="en-US" i="1" dirty="0">
              <a:solidFill>
                <a:schemeClr val="bg1"/>
              </a:solidFill>
            </a:endParaRPr>
          </a:p>
        </p:txBody>
      </p:sp>
      <p:pic>
        <p:nvPicPr>
          <p:cNvPr id="3" name="Picture 2">
            <a:extLst>
              <a:ext uri="{FF2B5EF4-FFF2-40B4-BE49-F238E27FC236}">
                <a16:creationId xmlns:a16="http://schemas.microsoft.com/office/drawing/2014/main" xmlns="" id="{FED23CC9-CBDD-1827-9A95-A140C3E8A0F7}"/>
              </a:ext>
            </a:extLst>
          </p:cNvPr>
          <p:cNvPicPr>
            <a:picLocks noChangeAspect="1"/>
          </p:cNvPicPr>
          <p:nvPr/>
        </p:nvPicPr>
        <p:blipFill>
          <a:blip r:embed="rId3"/>
          <a:stretch>
            <a:fillRect/>
          </a:stretch>
        </p:blipFill>
        <p:spPr>
          <a:xfrm>
            <a:off x="2517057" y="4204703"/>
            <a:ext cx="4109886" cy="938797"/>
          </a:xfrm>
          <a:prstGeom prst="rect">
            <a:avLst/>
          </a:prstGeom>
        </p:spPr>
      </p:pic>
      <p:sp>
        <p:nvSpPr>
          <p:cNvPr id="4" name="TextBox 3">
            <a:extLst>
              <a:ext uri="{FF2B5EF4-FFF2-40B4-BE49-F238E27FC236}">
                <a16:creationId xmlns:a16="http://schemas.microsoft.com/office/drawing/2014/main" xmlns="" id="{C12CC09F-84E5-DF1F-CF87-24A79657D4D5}"/>
              </a:ext>
            </a:extLst>
          </p:cNvPr>
          <p:cNvSpPr txBox="1"/>
          <p:nvPr/>
        </p:nvSpPr>
        <p:spPr>
          <a:xfrm>
            <a:off x="3050457" y="4357103"/>
            <a:ext cx="3124201" cy="646331"/>
          </a:xfrm>
          <a:prstGeom prst="rect">
            <a:avLst/>
          </a:prstGeom>
          <a:noFill/>
        </p:spPr>
        <p:txBody>
          <a:bodyPr wrap="square" rtlCol="0">
            <a:spAutoFit/>
          </a:bodyPr>
          <a:lstStyle/>
          <a:p>
            <a:pPr algn="ctr"/>
            <a:r>
              <a:rPr lang="vi-VN" dirty="0">
                <a:solidFill>
                  <a:srgbClr val="FFFF00"/>
                </a:solidFill>
              </a:rPr>
              <a:t>CA ĐOÀN THÁNH MONICA </a:t>
            </a:r>
          </a:p>
          <a:p>
            <a:pPr algn="ctr"/>
            <a:r>
              <a:rPr lang="vi-VN" dirty="0">
                <a:solidFill>
                  <a:srgbClr val="FFFF00"/>
                </a:solidFill>
              </a:rPr>
              <a:t>GIÁO XỨ THIÊN ÂN</a:t>
            </a:r>
          </a:p>
        </p:txBody>
      </p:sp>
    </p:spTree>
    <p:extLst>
      <p:ext uri="{BB962C8B-B14F-4D97-AF65-F5344CB8AC3E}">
        <p14:creationId xmlns:p14="http://schemas.microsoft.com/office/powerpoint/2010/main" val="3043847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a:solidFill>
                  <a:srgbClr val="FFFF00"/>
                </a:solidFill>
              </a:rPr>
              <a:t>Đk:</a:t>
            </a:r>
            <a:r>
              <a:rPr lang="en-US" sz="7200" dirty="0">
                <a:solidFill>
                  <a:schemeClr val="bg1"/>
                </a:solidFill>
              </a:rPr>
              <a:t> </a:t>
            </a:r>
            <a:r>
              <a:rPr lang="vi-VN" sz="7200" dirty="0">
                <a:solidFill>
                  <a:schemeClr val="bg1"/>
                </a:solidFill>
              </a:rPr>
              <a:t>Hồn tôi hỡi, nào chúc tụng Chúa đi.</a:t>
            </a:r>
            <a:endParaRPr lang="en-US" sz="7200" dirty="0">
              <a:solidFill>
                <a:schemeClr val="bg1"/>
              </a:solidFill>
            </a:endParaRPr>
          </a:p>
        </p:txBody>
      </p:sp>
    </p:spTree>
    <p:extLst>
      <p:ext uri="{BB962C8B-B14F-4D97-AF65-F5344CB8AC3E}">
        <p14:creationId xmlns:p14="http://schemas.microsoft.com/office/powerpoint/2010/main" val="1041974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5231455-78D2-DCB6-AF10-3519F2F74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 Ngài minh xét những ai bị ức oan, kẻ tù tội ra tay cứu độ liền. Ngài cũng thương ban lương thực mà nuôi kẻ khó nghèo.</a:t>
            </a:r>
            <a:endParaRPr lang="en-US" sz="5400">
              <a:solidFill>
                <a:schemeClr val="bg1"/>
              </a:solidFill>
            </a:endParaRPr>
          </a:p>
        </p:txBody>
      </p:sp>
    </p:spTree>
    <p:extLst>
      <p:ext uri="{BB962C8B-B14F-4D97-AF65-F5344CB8AC3E}">
        <p14:creationId xmlns:p14="http://schemas.microsoft.com/office/powerpoint/2010/main" val="4223505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a:solidFill>
                  <a:srgbClr val="FFFF00"/>
                </a:solidFill>
              </a:rPr>
              <a:t>Đk:</a:t>
            </a:r>
            <a:r>
              <a:rPr lang="en-US" sz="7200" dirty="0">
                <a:solidFill>
                  <a:schemeClr val="bg1"/>
                </a:solidFill>
              </a:rPr>
              <a:t> </a:t>
            </a:r>
            <a:r>
              <a:rPr lang="vi-VN" sz="7200" dirty="0">
                <a:solidFill>
                  <a:schemeClr val="bg1"/>
                </a:solidFill>
              </a:rPr>
              <a:t>Hồn tôi hỡi, nào chúc tụng Chúa đi.</a:t>
            </a:r>
            <a:endParaRPr lang="en-US" sz="7200" dirty="0">
              <a:solidFill>
                <a:schemeClr val="bg1"/>
              </a:solidFill>
            </a:endParaRPr>
          </a:p>
        </p:txBody>
      </p:sp>
    </p:spTree>
    <p:extLst>
      <p:ext uri="{BB962C8B-B14F-4D97-AF65-F5344CB8AC3E}">
        <p14:creationId xmlns:p14="http://schemas.microsoft.com/office/powerpoint/2010/main" val="3545749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a:solidFill>
                  <a:srgbClr val="FFFF00"/>
                </a:solidFill>
              </a:rPr>
              <a:t>Tk2:</a:t>
            </a:r>
            <a:r>
              <a:rPr lang="en-US" sz="4800">
                <a:solidFill>
                  <a:schemeClr val="bg1"/>
                </a:solidFill>
              </a:rPr>
              <a:t> </a:t>
            </a:r>
            <a:r>
              <a:rPr lang="vi-VN" sz="4800">
                <a:solidFill>
                  <a:schemeClr val="bg1"/>
                </a:solidFill>
              </a:rPr>
              <a:t>Ngài mở mắt những kẻ bị tối đui, kẻ bị dìm ra tay Chúa vực dậy. Và Chúa yêu thương những người hằng luôn sống chính trực. Ngài cũng không quên bang trợ kiều dân nấp bóng Ngài.</a:t>
            </a:r>
            <a:endParaRPr lang="en-US" sz="4800">
              <a:solidFill>
                <a:schemeClr val="bg1"/>
              </a:solidFill>
            </a:endParaRPr>
          </a:p>
        </p:txBody>
      </p:sp>
    </p:spTree>
    <p:extLst>
      <p:ext uri="{BB962C8B-B14F-4D97-AF65-F5344CB8AC3E}">
        <p14:creationId xmlns:p14="http://schemas.microsoft.com/office/powerpoint/2010/main" val="4112187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a:solidFill>
                  <a:srgbClr val="FFFF00"/>
                </a:solidFill>
              </a:rPr>
              <a:t>Đk:</a:t>
            </a:r>
            <a:r>
              <a:rPr lang="en-US" sz="7200" dirty="0">
                <a:solidFill>
                  <a:schemeClr val="bg1"/>
                </a:solidFill>
              </a:rPr>
              <a:t> </a:t>
            </a:r>
            <a:r>
              <a:rPr lang="vi-VN" sz="7200" dirty="0">
                <a:solidFill>
                  <a:schemeClr val="bg1"/>
                </a:solidFill>
              </a:rPr>
              <a:t>Hồn tôi hỡi, nào chúc tụng Chúa đi.</a:t>
            </a:r>
            <a:endParaRPr lang="en-US" sz="7200" dirty="0">
              <a:solidFill>
                <a:schemeClr val="bg1"/>
              </a:solidFill>
            </a:endParaRPr>
          </a:p>
        </p:txBody>
      </p:sp>
    </p:spTree>
    <p:extLst>
      <p:ext uri="{BB962C8B-B14F-4D97-AF65-F5344CB8AC3E}">
        <p14:creationId xmlns:p14="http://schemas.microsoft.com/office/powerpoint/2010/main" val="3283065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a:solidFill>
                  <a:srgbClr val="FFFF00"/>
                </a:solidFill>
              </a:rPr>
              <a:t>Tk3:</a:t>
            </a:r>
            <a:r>
              <a:rPr lang="en-US" sz="4800">
                <a:solidFill>
                  <a:schemeClr val="bg1"/>
                </a:solidFill>
              </a:rPr>
              <a:t> </a:t>
            </a:r>
            <a:r>
              <a:rPr lang="vi-VN" sz="4800">
                <a:solidFill>
                  <a:schemeClr val="bg1"/>
                </a:solidFill>
              </a:rPr>
              <a:t>Mọi mưu tính ác nhân Ngài phá tan. Chúa độ trì cô nhi với quả phụ. Ngài nắm trong tay vương quyền ngàn muôn kiếp vững bền. Này hỡi Si-on, Chúa Trời là Vua thống lãnh hoài.</a:t>
            </a:r>
            <a:endParaRPr lang="en-US" sz="4800">
              <a:solidFill>
                <a:schemeClr val="bg1"/>
              </a:solidFill>
            </a:endParaRPr>
          </a:p>
        </p:txBody>
      </p:sp>
    </p:spTree>
    <p:extLst>
      <p:ext uri="{BB962C8B-B14F-4D97-AF65-F5344CB8AC3E}">
        <p14:creationId xmlns:p14="http://schemas.microsoft.com/office/powerpoint/2010/main" val="1037408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a:solidFill>
                  <a:srgbClr val="FFFF00"/>
                </a:solidFill>
              </a:rPr>
              <a:t>Đk:</a:t>
            </a:r>
            <a:r>
              <a:rPr lang="en-US" sz="7200" dirty="0">
                <a:solidFill>
                  <a:schemeClr val="bg1"/>
                </a:solidFill>
              </a:rPr>
              <a:t> </a:t>
            </a:r>
            <a:r>
              <a:rPr lang="vi-VN" sz="7200" dirty="0">
                <a:solidFill>
                  <a:schemeClr val="bg1"/>
                </a:solidFill>
              </a:rPr>
              <a:t>Hồn tôi hỡi, nào chúc tụng Chúa đi.</a:t>
            </a:r>
            <a:endParaRPr lang="en-US" sz="7200" dirty="0">
              <a:solidFill>
                <a:schemeClr val="bg1"/>
              </a:solidFill>
            </a:endParaRPr>
          </a:p>
        </p:txBody>
      </p:sp>
    </p:spTree>
    <p:extLst>
      <p:ext uri="{BB962C8B-B14F-4D97-AF65-F5344CB8AC3E}">
        <p14:creationId xmlns:p14="http://schemas.microsoft.com/office/powerpoint/2010/main" val="3378396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862322"/>
          </a:xfrm>
          <a:prstGeom prst="rect">
            <a:avLst/>
          </a:prstGeom>
        </p:spPr>
        <p:txBody>
          <a:bodyPr wrap="square">
            <a:spAutoFit/>
          </a:bodyPr>
          <a:lstStyle/>
          <a:p>
            <a:r>
              <a:rPr lang="vi-VN" sz="3600" dirty="0">
                <a:solidFill>
                  <a:srgbClr val="A50021"/>
                </a:solidFill>
              </a:rPr>
              <a:t>Bài đọc </a:t>
            </a:r>
            <a:r>
              <a:rPr lang="en-US" sz="3600" dirty="0">
                <a:solidFill>
                  <a:srgbClr val="A50021"/>
                </a:solidFill>
              </a:rPr>
              <a:t>2</a:t>
            </a:r>
            <a:r>
              <a:rPr lang="vi-VN" sz="3600" dirty="0">
                <a:solidFill>
                  <a:srgbClr val="A50021"/>
                </a:solidFill>
              </a:rPr>
              <a:t>.</a:t>
            </a:r>
          </a:p>
          <a:p>
            <a:r>
              <a:rPr lang="vi-VN" sz="3600" i="1" dirty="0">
                <a:solidFill>
                  <a:srgbClr val="003300"/>
                </a:solidFill>
              </a:rPr>
              <a:t>Nào Thiên Chúa đã chẳng chọn những kẻ nghèo khó, để họ thừa hưởng vương quốc Người hay sao ?</a:t>
            </a:r>
            <a:endParaRPr lang="vi-VN" sz="3600" dirty="0">
              <a:solidFill>
                <a:srgbClr val="A50021"/>
              </a:solidFill>
            </a:endParaRPr>
          </a:p>
          <a:p>
            <a:r>
              <a:rPr lang="vi-VN" sz="3600" dirty="0">
                <a:solidFill>
                  <a:srgbClr val="A50021"/>
                </a:solidFill>
              </a:rPr>
              <a:t>Bài trích thư của thánh Gia-cô-bê tông đồ.</a:t>
            </a:r>
          </a:p>
        </p:txBody>
      </p:sp>
    </p:spTree>
    <p:extLst>
      <p:ext uri="{BB962C8B-B14F-4D97-AF65-F5344CB8AC3E}">
        <p14:creationId xmlns:p14="http://schemas.microsoft.com/office/powerpoint/2010/main" val="1076586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400">
                <a:solidFill>
                  <a:schemeClr val="bg1"/>
                </a:solidFill>
              </a:rPr>
              <a:t>Chúa Giê-su loan báo Tin Mừng Nước Trời và chữa mọi thứ bệnh hoạn tật nguyền trong dân.</a:t>
            </a:r>
          </a:p>
        </p:txBody>
      </p:sp>
      <p:sp>
        <p:nvSpPr>
          <p:cNvPr id="3" name="Rectangle 2"/>
          <p:cNvSpPr/>
          <p:nvPr/>
        </p:nvSpPr>
        <p:spPr>
          <a:xfrm>
            <a:off x="76200" y="133350"/>
            <a:ext cx="64770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a:ln>
                  <a:noFill/>
                </a:ln>
                <a:solidFill>
                  <a:srgbClr val="FFFF00"/>
                </a:solidFill>
                <a:effectLst/>
                <a:uLnTx/>
                <a:uFillTx/>
                <a:latin typeface="UTM American Sans"/>
                <a:ea typeface="+mn-ea"/>
                <a:cs typeface="+mn-cs"/>
              </a:rPr>
              <a:t>Alleluia-Alleluia</a:t>
            </a:r>
          </a:p>
        </p:txBody>
      </p:sp>
      <p:sp>
        <p:nvSpPr>
          <p:cNvPr id="4" name="Rectangle 3"/>
          <p:cNvSpPr/>
          <p:nvPr/>
        </p:nvSpPr>
        <p:spPr>
          <a:xfrm>
            <a:off x="6400800" y="4458474"/>
            <a:ext cx="210826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00"/>
                </a:solidFill>
                <a:effectLst/>
                <a:uLnTx/>
                <a:uFillTx/>
                <a:latin typeface="UTM American Sans"/>
                <a:ea typeface="+mn-ea"/>
                <a:cs typeface="+mn-cs"/>
              </a:rPr>
              <a:t>Alleluia…</a:t>
            </a:r>
          </a:p>
        </p:txBody>
      </p:sp>
    </p:spTree>
    <p:extLst>
      <p:ext uri="{BB962C8B-B14F-4D97-AF65-F5344CB8AC3E}">
        <p14:creationId xmlns:p14="http://schemas.microsoft.com/office/powerpoint/2010/main" val="2203009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a:extLst>
              <a:ext uri="{FF2B5EF4-FFF2-40B4-BE49-F238E27FC236}">
                <a16:creationId xmlns:a16="http://schemas.microsoft.com/office/drawing/2014/main" xmlns="" id="{68A6321F-E542-C0FB-A8DB-6FA33DFEF5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24236943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en-US" sz="6000" b="0" dirty="0">
                <a:solidFill>
                  <a:srgbClr val="FFFF00"/>
                </a:solidFill>
                <a:effectLst/>
                <a:latin typeface="+mj-lt"/>
              </a:rPr>
              <a:t/>
            </a:r>
            <a:br>
              <a:rPr lang="en-US" sz="6000" b="0" dirty="0">
                <a:solidFill>
                  <a:srgbClr val="FFFF00"/>
                </a:solidFill>
                <a:effectLst/>
                <a:latin typeface="+mj-lt"/>
              </a:rPr>
            </a:br>
            <a:r>
              <a:rPr lang="en-US" sz="8000" b="0" dirty="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vi-VN" sz="8000" dirty="0">
                <a:solidFill>
                  <a:srgbClr val="FFFF00"/>
                </a:solidFill>
              </a:rPr>
              <a:t>Hát Lên Bài Ca</a:t>
            </a:r>
            <a:r>
              <a:rPr lang="en-US" sz="8000" b="0" dirty="0">
                <a:solidFill>
                  <a:srgbClr val="FFFF00"/>
                </a:solidFill>
                <a:effectLst/>
                <a:latin typeface="+mj-lt"/>
              </a:rPr>
              <a:t/>
            </a:r>
            <a:br>
              <a:rPr lang="en-US" sz="8000" b="0" dirty="0">
                <a:solidFill>
                  <a:srgbClr val="FFFF00"/>
                </a:solidFill>
                <a:effectLst/>
                <a:latin typeface="+mj-lt"/>
              </a:rPr>
            </a:br>
            <a:r>
              <a:rPr lang="vi-VN" sz="6000" i="1" dirty="0">
                <a:solidFill>
                  <a:schemeClr val="bg1"/>
                </a:solidFill>
              </a:rPr>
              <a:t>Lm. Kim Long</a:t>
            </a:r>
            <a:r>
              <a:rPr lang="en-US" sz="6000" b="0" i="1" dirty="0">
                <a:solidFill>
                  <a:schemeClr val="bg1"/>
                </a:solidFill>
                <a:effectLst/>
                <a:latin typeface="+mj-lt"/>
              </a:rPr>
              <a:t/>
            </a:r>
            <a:br>
              <a:rPr lang="en-US" sz="6000" b="0" i="1" dirty="0">
                <a:solidFill>
                  <a:schemeClr val="bg1"/>
                </a:solidFill>
                <a:effectLst/>
                <a:latin typeface="+mj-lt"/>
              </a:rPr>
            </a:br>
            <a:endParaRPr lang="en-US" sz="6000" b="0" i="1" dirty="0">
              <a:solidFill>
                <a:schemeClr val="bg1"/>
              </a:solidFill>
              <a:effectLst/>
              <a:latin typeface="+mj-lt"/>
            </a:endParaRPr>
          </a:p>
        </p:txBody>
      </p:sp>
      <p:pic>
        <p:nvPicPr>
          <p:cNvPr id="3" name="Picture 2">
            <a:extLst>
              <a:ext uri="{FF2B5EF4-FFF2-40B4-BE49-F238E27FC236}">
                <a16:creationId xmlns:a16="http://schemas.microsoft.com/office/drawing/2014/main" xmlns="" id="{A6FA5361-07AE-67B9-4F20-76333154A651}"/>
              </a:ext>
            </a:extLst>
          </p:cNvPr>
          <p:cNvPicPr>
            <a:picLocks noChangeAspect="1"/>
          </p:cNvPicPr>
          <p:nvPr/>
        </p:nvPicPr>
        <p:blipFill>
          <a:blip r:embed="rId2"/>
          <a:stretch>
            <a:fillRect/>
          </a:stretch>
        </p:blipFill>
        <p:spPr>
          <a:xfrm>
            <a:off x="2438400" y="4095750"/>
            <a:ext cx="4109886" cy="938797"/>
          </a:xfrm>
          <a:prstGeom prst="rect">
            <a:avLst/>
          </a:prstGeom>
        </p:spPr>
      </p:pic>
      <p:sp>
        <p:nvSpPr>
          <p:cNvPr id="4" name="TextBox 3">
            <a:extLst>
              <a:ext uri="{FF2B5EF4-FFF2-40B4-BE49-F238E27FC236}">
                <a16:creationId xmlns:a16="http://schemas.microsoft.com/office/drawing/2014/main" xmlns="" id="{ADE1E882-5705-91EE-E88F-EA5BCD637DE3}"/>
              </a:ext>
            </a:extLst>
          </p:cNvPr>
          <p:cNvSpPr txBox="1"/>
          <p:nvPr/>
        </p:nvSpPr>
        <p:spPr>
          <a:xfrm>
            <a:off x="2971800" y="4248150"/>
            <a:ext cx="3124201" cy="646331"/>
          </a:xfrm>
          <a:prstGeom prst="rect">
            <a:avLst/>
          </a:prstGeom>
          <a:noFill/>
        </p:spPr>
        <p:txBody>
          <a:bodyPr wrap="square" rtlCol="0">
            <a:spAutoFit/>
          </a:bodyPr>
          <a:lstStyle/>
          <a:p>
            <a:pPr algn="ctr"/>
            <a:r>
              <a:rPr lang="vi-VN" dirty="0">
                <a:solidFill>
                  <a:srgbClr val="FFFF00"/>
                </a:solidFill>
              </a:rPr>
              <a:t>CA ĐOÀN THÁNH MONICA </a:t>
            </a:r>
          </a:p>
          <a:p>
            <a:pPr algn="ctr"/>
            <a:r>
              <a:rPr lang="vi-VN" dirty="0">
                <a:solidFill>
                  <a:srgbClr val="FFFF00"/>
                </a:solidFill>
              </a:rPr>
              <a:t>GIÁO XỨ THIÊN ÂN</a:t>
            </a:r>
          </a:p>
        </p:txBody>
      </p:sp>
    </p:spTree>
    <p:extLst>
      <p:ext uri="{BB962C8B-B14F-4D97-AF65-F5344CB8AC3E}">
        <p14:creationId xmlns:p14="http://schemas.microsoft.com/office/powerpoint/2010/main" val="1148415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err="1">
                <a:solidFill>
                  <a:srgbClr val="FFFF00"/>
                </a:solidFill>
                <a:effectLst/>
                <a:latin typeface="+mj-lt"/>
              </a:rPr>
              <a:t>Đk</a:t>
            </a:r>
            <a:r>
              <a:rPr lang="vi-VN" sz="5400" b="0" u="sng" dirty="0">
                <a:solidFill>
                  <a:srgbClr val="FFFF00"/>
                </a:solidFill>
                <a:effectLst/>
                <a:latin typeface="+mj-lt"/>
              </a:rPr>
              <a:t>:</a:t>
            </a:r>
            <a:r>
              <a:rPr lang="vi-VN" sz="5400" b="0" dirty="0">
                <a:solidFill>
                  <a:schemeClr val="bg1"/>
                </a:solidFill>
                <a:effectLst/>
                <a:latin typeface="+mj-lt"/>
              </a:rPr>
              <a:t> </a:t>
            </a:r>
            <a:r>
              <a:rPr lang="vi-VN" sz="5400" dirty="0">
                <a:solidFill>
                  <a:schemeClr val="bg1"/>
                </a:solidFill>
                <a:latin typeface="+mj-lt"/>
              </a:rPr>
              <a:t>Hát lên bài ca (hỡi ngàn dân) hãy hát lên bài ca chúc tụng Thiên Chúa. Sáng trong niềm tin (một niềm tin), khắp thế nhân chung tiếng hoan ca dâng Chúa thiên đình.</a:t>
            </a:r>
          </a:p>
        </p:txBody>
      </p:sp>
    </p:spTree>
    <p:extLst>
      <p:ext uri="{BB962C8B-B14F-4D97-AF65-F5344CB8AC3E}">
        <p14:creationId xmlns:p14="http://schemas.microsoft.com/office/powerpoint/2010/main" val="231503272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429000" y="1047750"/>
            <a:ext cx="5410200" cy="3539430"/>
          </a:xfrm>
          <a:prstGeom prst="rect">
            <a:avLst/>
          </a:prstGeom>
        </p:spPr>
        <p:txBody>
          <a:bodyPr wrap="square">
            <a:spAutoFit/>
          </a:bodyPr>
          <a:lstStyle/>
          <a:p>
            <a:pPr algn="just"/>
            <a:r>
              <a:rPr lang="vi-VN" sz="3200" dirty="0">
                <a:solidFill>
                  <a:schemeClr val="accent6">
                    <a:lumMod val="50000"/>
                  </a:schemeClr>
                </a:solidFill>
              </a:rPr>
              <a:t>Anh chị em thân mến, </a:t>
            </a:r>
            <a:r>
              <a:rPr lang="en-US" sz="3200" dirty="0" err="1">
                <a:solidFill>
                  <a:schemeClr val="accent6">
                    <a:lumMod val="50000"/>
                  </a:schemeClr>
                </a:solidFill>
              </a:rPr>
              <a:t>Thiên</a:t>
            </a:r>
            <a:r>
              <a:rPr lang="en-US" sz="3200" dirty="0">
                <a:solidFill>
                  <a:schemeClr val="accent6">
                    <a:lumMod val="50000"/>
                  </a:schemeClr>
                </a:solidFill>
              </a:rPr>
              <a:t> Chúa </a:t>
            </a:r>
            <a:r>
              <a:rPr lang="en-US" sz="3200" dirty="0" err="1">
                <a:solidFill>
                  <a:schemeClr val="accent6">
                    <a:lumMod val="50000"/>
                  </a:schemeClr>
                </a:solidFill>
              </a:rPr>
              <a:t>luôn</a:t>
            </a:r>
            <a:r>
              <a:rPr lang="en-US" sz="3200" dirty="0">
                <a:solidFill>
                  <a:schemeClr val="accent6">
                    <a:lumMod val="50000"/>
                  </a:schemeClr>
                </a:solidFill>
              </a:rPr>
              <a:t> </a:t>
            </a:r>
            <a:r>
              <a:rPr lang="en-US" sz="3200" dirty="0" err="1">
                <a:solidFill>
                  <a:schemeClr val="accent6">
                    <a:lumMod val="50000"/>
                  </a:schemeClr>
                </a:solidFill>
              </a:rPr>
              <a:t>yêu</a:t>
            </a:r>
            <a:r>
              <a:rPr lang="en-US" sz="3200" dirty="0">
                <a:solidFill>
                  <a:schemeClr val="accent6">
                    <a:lumMod val="50000"/>
                  </a:schemeClr>
                </a:solidFill>
              </a:rPr>
              <a:t> </a:t>
            </a:r>
            <a:r>
              <a:rPr lang="en-US" sz="3200" dirty="0" err="1">
                <a:solidFill>
                  <a:schemeClr val="accent6">
                    <a:lumMod val="50000"/>
                  </a:schemeClr>
                </a:solidFill>
              </a:rPr>
              <a:t>thương</a:t>
            </a:r>
            <a:r>
              <a:rPr lang="en-US" sz="3200" dirty="0">
                <a:solidFill>
                  <a:schemeClr val="accent6">
                    <a:lumMod val="50000"/>
                  </a:schemeClr>
                </a:solidFill>
              </a:rPr>
              <a:t> </a:t>
            </a:r>
            <a:r>
              <a:rPr lang="en-US" sz="3200" dirty="0" err="1">
                <a:solidFill>
                  <a:schemeClr val="accent6">
                    <a:lumMod val="50000"/>
                  </a:schemeClr>
                </a:solidFill>
              </a:rPr>
              <a:t>nhân</a:t>
            </a:r>
            <a:r>
              <a:rPr lang="en-US" sz="3200" dirty="0">
                <a:solidFill>
                  <a:schemeClr val="accent6">
                    <a:lumMod val="50000"/>
                  </a:schemeClr>
                </a:solidFill>
              </a:rPr>
              <a:t> </a:t>
            </a:r>
            <a:r>
              <a:rPr lang="en-US" sz="3200" dirty="0" err="1">
                <a:solidFill>
                  <a:schemeClr val="accent6">
                    <a:lumMod val="50000"/>
                  </a:schemeClr>
                </a:solidFill>
              </a:rPr>
              <a:t>loại</a:t>
            </a:r>
            <a:r>
              <a:rPr lang="en-US" sz="3200" dirty="0">
                <a:solidFill>
                  <a:schemeClr val="accent6">
                    <a:lumMod val="50000"/>
                  </a:schemeClr>
                </a:solidFill>
              </a:rPr>
              <a:t>, </a:t>
            </a:r>
            <a:r>
              <a:rPr lang="en-US" sz="3200" dirty="0" err="1">
                <a:solidFill>
                  <a:schemeClr val="accent6">
                    <a:lumMod val="50000"/>
                  </a:schemeClr>
                </a:solidFill>
              </a:rPr>
              <a:t>Người</a:t>
            </a:r>
            <a:r>
              <a:rPr lang="en-US" sz="3200" dirty="0">
                <a:solidFill>
                  <a:schemeClr val="accent6">
                    <a:lumMod val="50000"/>
                  </a:schemeClr>
                </a:solidFill>
              </a:rPr>
              <a:t> </a:t>
            </a:r>
            <a:r>
              <a:rPr lang="en-US" sz="3200" dirty="0" err="1">
                <a:solidFill>
                  <a:schemeClr val="accent6">
                    <a:lumMod val="50000"/>
                  </a:schemeClr>
                </a:solidFill>
              </a:rPr>
              <a:t>muốn</a:t>
            </a:r>
            <a:r>
              <a:rPr lang="en-US" sz="3200" dirty="0">
                <a:solidFill>
                  <a:schemeClr val="accent6">
                    <a:lumMod val="50000"/>
                  </a:schemeClr>
                </a:solidFill>
              </a:rPr>
              <a:t> </a:t>
            </a:r>
            <a:r>
              <a:rPr lang="en-US" sz="3200" dirty="0" err="1">
                <a:solidFill>
                  <a:schemeClr val="accent6">
                    <a:lumMod val="50000"/>
                  </a:schemeClr>
                </a:solidFill>
              </a:rPr>
              <a:t>chữa</a:t>
            </a:r>
            <a:r>
              <a:rPr lang="en-US" sz="3200" dirty="0">
                <a:solidFill>
                  <a:schemeClr val="accent6">
                    <a:lumMod val="50000"/>
                  </a:schemeClr>
                </a:solidFill>
              </a:rPr>
              <a:t> </a:t>
            </a:r>
            <a:r>
              <a:rPr lang="en-US" sz="3200" dirty="0" err="1">
                <a:solidFill>
                  <a:schemeClr val="accent6">
                    <a:lumMod val="50000"/>
                  </a:schemeClr>
                </a:solidFill>
              </a:rPr>
              <a:t>lành</a:t>
            </a:r>
            <a:r>
              <a:rPr lang="en-US" sz="3200" dirty="0">
                <a:solidFill>
                  <a:schemeClr val="accent6">
                    <a:lumMod val="50000"/>
                  </a:schemeClr>
                </a:solidFill>
              </a:rPr>
              <a:t> </a:t>
            </a:r>
            <a:r>
              <a:rPr lang="en-US" sz="3200" dirty="0" err="1">
                <a:solidFill>
                  <a:schemeClr val="accent6">
                    <a:lumMod val="50000"/>
                  </a:schemeClr>
                </a:solidFill>
              </a:rPr>
              <a:t>mọi</a:t>
            </a:r>
            <a:r>
              <a:rPr lang="en-US" sz="3200" dirty="0">
                <a:solidFill>
                  <a:schemeClr val="accent6">
                    <a:lumMod val="50000"/>
                  </a:schemeClr>
                </a:solidFill>
              </a:rPr>
              <a:t> </a:t>
            </a:r>
            <a:r>
              <a:rPr lang="en-US" sz="3200" dirty="0" err="1">
                <a:solidFill>
                  <a:schemeClr val="accent6">
                    <a:lumMod val="50000"/>
                  </a:schemeClr>
                </a:solidFill>
              </a:rPr>
              <a:t>bệnh</a:t>
            </a:r>
            <a:r>
              <a:rPr lang="en-US" sz="3200" dirty="0">
                <a:solidFill>
                  <a:schemeClr val="accent6">
                    <a:lumMod val="50000"/>
                  </a:schemeClr>
                </a:solidFill>
              </a:rPr>
              <a:t> </a:t>
            </a:r>
            <a:r>
              <a:rPr lang="en-US" sz="3200" dirty="0" err="1">
                <a:solidFill>
                  <a:schemeClr val="accent6">
                    <a:lumMod val="50000"/>
                  </a:schemeClr>
                </a:solidFill>
              </a:rPr>
              <a:t>tật</a:t>
            </a:r>
            <a:r>
              <a:rPr lang="en-US" sz="3200" dirty="0">
                <a:solidFill>
                  <a:schemeClr val="accent6">
                    <a:lumMod val="50000"/>
                  </a:schemeClr>
                </a:solidFill>
              </a:rPr>
              <a:t> </a:t>
            </a:r>
            <a:r>
              <a:rPr lang="en-US" sz="3200" dirty="0" err="1">
                <a:solidFill>
                  <a:schemeClr val="accent6">
                    <a:lumMod val="50000"/>
                  </a:schemeClr>
                </a:solidFill>
              </a:rPr>
              <a:t>xác</a:t>
            </a:r>
            <a:r>
              <a:rPr lang="en-US" sz="3200" dirty="0">
                <a:solidFill>
                  <a:schemeClr val="accent6">
                    <a:lumMod val="50000"/>
                  </a:schemeClr>
                </a:solidFill>
              </a:rPr>
              <a:t> </a:t>
            </a:r>
            <a:r>
              <a:rPr lang="en-US" sz="3200" dirty="0" err="1">
                <a:solidFill>
                  <a:schemeClr val="accent6">
                    <a:lumMod val="50000"/>
                  </a:schemeClr>
                </a:solidFill>
              </a:rPr>
              <a:t>hồn</a:t>
            </a:r>
            <a:r>
              <a:rPr lang="en-US" sz="3200" dirty="0">
                <a:solidFill>
                  <a:schemeClr val="accent6">
                    <a:lumMod val="50000"/>
                  </a:schemeClr>
                </a:solidFill>
              </a:rPr>
              <a:t> </a:t>
            </a:r>
            <a:r>
              <a:rPr lang="en-US" sz="3200" dirty="0" err="1">
                <a:solidFill>
                  <a:schemeClr val="accent6">
                    <a:lumMod val="50000"/>
                  </a:schemeClr>
                </a:solidFill>
              </a:rPr>
              <a:t>của</a:t>
            </a:r>
            <a:r>
              <a:rPr lang="en-US" sz="3200" dirty="0">
                <a:solidFill>
                  <a:schemeClr val="accent6">
                    <a:lumMod val="50000"/>
                  </a:schemeClr>
                </a:solidFill>
              </a:rPr>
              <a:t> con </a:t>
            </a:r>
            <a:r>
              <a:rPr lang="en-US" sz="3200" dirty="0" err="1">
                <a:solidFill>
                  <a:schemeClr val="accent6">
                    <a:lumMod val="50000"/>
                  </a:schemeClr>
                </a:solidFill>
              </a:rPr>
              <a:t>người</a:t>
            </a:r>
            <a:r>
              <a:rPr lang="en-US" sz="3200" dirty="0">
                <a:solidFill>
                  <a:schemeClr val="accent6">
                    <a:lumMod val="50000"/>
                  </a:schemeClr>
                </a:solidFill>
              </a:rPr>
              <a:t> </a:t>
            </a:r>
            <a:r>
              <a:rPr lang="en-US" sz="3200" dirty="0" err="1">
                <a:solidFill>
                  <a:schemeClr val="accent6">
                    <a:lumMod val="50000"/>
                  </a:schemeClr>
                </a:solidFill>
              </a:rPr>
              <a:t>để</a:t>
            </a:r>
            <a:r>
              <a:rPr lang="en-US" sz="3200" dirty="0">
                <a:solidFill>
                  <a:schemeClr val="accent6">
                    <a:lumMod val="50000"/>
                  </a:schemeClr>
                </a:solidFill>
              </a:rPr>
              <a:t> </a:t>
            </a:r>
            <a:r>
              <a:rPr lang="en-US" sz="3200" dirty="0" err="1">
                <a:solidFill>
                  <a:schemeClr val="accent6">
                    <a:lumMod val="50000"/>
                  </a:schemeClr>
                </a:solidFill>
              </a:rPr>
              <a:t>họ</a:t>
            </a:r>
            <a:r>
              <a:rPr lang="en-US" sz="3200" dirty="0">
                <a:solidFill>
                  <a:schemeClr val="accent6">
                    <a:lumMod val="50000"/>
                  </a:schemeClr>
                </a:solidFill>
              </a:rPr>
              <a:t> </a:t>
            </a:r>
            <a:r>
              <a:rPr lang="en-US" sz="3200" dirty="0" err="1">
                <a:solidFill>
                  <a:schemeClr val="accent6">
                    <a:lumMod val="50000"/>
                  </a:schemeClr>
                </a:solidFill>
              </a:rPr>
              <a:t>được</a:t>
            </a:r>
            <a:r>
              <a:rPr lang="en-US" sz="3200" dirty="0">
                <a:solidFill>
                  <a:schemeClr val="accent6">
                    <a:lumMod val="50000"/>
                  </a:schemeClr>
                </a:solidFill>
              </a:rPr>
              <a:t> </a:t>
            </a:r>
            <a:r>
              <a:rPr lang="en-US" sz="3200" dirty="0" err="1">
                <a:solidFill>
                  <a:schemeClr val="accent6">
                    <a:lumMod val="50000"/>
                  </a:schemeClr>
                </a:solidFill>
              </a:rPr>
              <a:t>sống</a:t>
            </a:r>
            <a:r>
              <a:rPr lang="en-US" sz="3200" dirty="0">
                <a:solidFill>
                  <a:schemeClr val="accent6">
                    <a:lumMod val="50000"/>
                  </a:schemeClr>
                </a:solidFill>
              </a:rPr>
              <a:t> </a:t>
            </a:r>
            <a:r>
              <a:rPr lang="en-US" sz="3200" dirty="0" err="1">
                <a:solidFill>
                  <a:schemeClr val="accent6">
                    <a:lumMod val="50000"/>
                  </a:schemeClr>
                </a:solidFill>
              </a:rPr>
              <a:t>hạnh</a:t>
            </a:r>
            <a:r>
              <a:rPr lang="en-US" sz="3200" dirty="0">
                <a:solidFill>
                  <a:schemeClr val="accent6">
                    <a:lumMod val="50000"/>
                  </a:schemeClr>
                </a:solidFill>
              </a:rPr>
              <a:t> </a:t>
            </a:r>
            <a:r>
              <a:rPr lang="en-US" sz="3200" dirty="0" err="1">
                <a:solidFill>
                  <a:schemeClr val="accent6">
                    <a:lumMod val="50000"/>
                  </a:schemeClr>
                </a:solidFill>
              </a:rPr>
              <a:t>phúc</a:t>
            </a:r>
            <a:r>
              <a:rPr lang="en-US" sz="3200" dirty="0">
                <a:solidFill>
                  <a:schemeClr val="accent6">
                    <a:lumMod val="50000"/>
                  </a:schemeClr>
                </a:solidFill>
              </a:rPr>
              <a:t>. </a:t>
            </a:r>
            <a:r>
              <a:rPr lang="en-US" sz="3200" dirty="0" err="1">
                <a:solidFill>
                  <a:schemeClr val="accent6">
                    <a:lumMod val="50000"/>
                  </a:schemeClr>
                </a:solidFill>
              </a:rPr>
              <a:t>Chúng</a:t>
            </a:r>
            <a:r>
              <a:rPr lang="en-US" sz="3200" dirty="0">
                <a:solidFill>
                  <a:schemeClr val="accent6">
                    <a:lumMod val="50000"/>
                  </a:schemeClr>
                </a:solidFill>
              </a:rPr>
              <a:t> ta cung </a:t>
            </a:r>
            <a:r>
              <a:rPr lang="en-US" sz="3200" dirty="0" err="1">
                <a:solidFill>
                  <a:schemeClr val="accent6">
                    <a:lumMod val="50000"/>
                  </a:schemeClr>
                </a:solidFill>
              </a:rPr>
              <a:t>cảm</a:t>
            </a:r>
            <a:r>
              <a:rPr lang="en-US" sz="3200" dirty="0">
                <a:solidFill>
                  <a:schemeClr val="accent6">
                    <a:lumMod val="50000"/>
                  </a:schemeClr>
                </a:solidFill>
              </a:rPr>
              <a:t> </a:t>
            </a:r>
            <a:r>
              <a:rPr lang="en-US" sz="3200" dirty="0" err="1">
                <a:solidFill>
                  <a:schemeClr val="accent6">
                    <a:lumMod val="50000"/>
                  </a:schemeClr>
                </a:solidFill>
              </a:rPr>
              <a:t>tạ</a:t>
            </a:r>
            <a:r>
              <a:rPr lang="en-US" sz="3200" dirty="0">
                <a:solidFill>
                  <a:schemeClr val="accent6">
                    <a:lumMod val="50000"/>
                  </a:schemeClr>
                </a:solidFill>
              </a:rPr>
              <a:t> Chúa </a:t>
            </a:r>
            <a:r>
              <a:rPr lang="en-US" sz="3200" dirty="0" err="1">
                <a:solidFill>
                  <a:schemeClr val="accent6">
                    <a:lumMod val="50000"/>
                  </a:schemeClr>
                </a:solidFill>
              </a:rPr>
              <a:t>và</a:t>
            </a:r>
            <a:r>
              <a:rPr lang="en-US" sz="3200" dirty="0">
                <a:solidFill>
                  <a:schemeClr val="accent6">
                    <a:lumMod val="50000"/>
                  </a:schemeClr>
                </a:solidFill>
              </a:rPr>
              <a:t> </a:t>
            </a:r>
            <a:r>
              <a:rPr lang="en-US" sz="3200" dirty="0" err="1">
                <a:solidFill>
                  <a:schemeClr val="accent6">
                    <a:lumMod val="50000"/>
                  </a:schemeClr>
                </a:solidFill>
              </a:rPr>
              <a:t>dâng</a:t>
            </a:r>
            <a:r>
              <a:rPr lang="en-US" sz="3200" dirty="0">
                <a:solidFill>
                  <a:schemeClr val="accent6">
                    <a:lumMod val="50000"/>
                  </a:schemeClr>
                </a:solidFill>
              </a:rPr>
              <a:t> </a:t>
            </a:r>
            <a:r>
              <a:rPr lang="en-US" sz="3200" dirty="0" err="1">
                <a:solidFill>
                  <a:schemeClr val="accent6">
                    <a:lumMod val="50000"/>
                  </a:schemeClr>
                </a:solidFill>
              </a:rPr>
              <a:t>lời</a:t>
            </a:r>
            <a:r>
              <a:rPr lang="en-US" sz="3200" dirty="0">
                <a:solidFill>
                  <a:schemeClr val="accent6">
                    <a:lumMod val="50000"/>
                  </a:schemeClr>
                </a:solidFill>
              </a:rPr>
              <a:t> </a:t>
            </a:r>
            <a:r>
              <a:rPr lang="en-US" sz="3200" dirty="0" err="1">
                <a:solidFill>
                  <a:schemeClr val="accent6">
                    <a:lumMod val="50000"/>
                  </a:schemeClr>
                </a:solidFill>
              </a:rPr>
              <a:t>cầu</a:t>
            </a:r>
            <a:r>
              <a:rPr lang="en-US" sz="3200" dirty="0">
                <a:solidFill>
                  <a:schemeClr val="accent6">
                    <a:lumMod val="50000"/>
                  </a:schemeClr>
                </a:solidFill>
              </a:rPr>
              <a:t> </a:t>
            </a:r>
            <a:r>
              <a:rPr lang="en-US" sz="3200" dirty="0" err="1">
                <a:solidFill>
                  <a:schemeClr val="accent6">
                    <a:lumMod val="50000"/>
                  </a:schemeClr>
                </a:solidFill>
              </a:rPr>
              <a:t>xin</a:t>
            </a:r>
            <a:r>
              <a:rPr lang="en-US" sz="3200" dirty="0">
                <a:solidFill>
                  <a:schemeClr val="accent6">
                    <a:lumMod val="50000"/>
                  </a:schemeClr>
                </a:solidFill>
              </a:rPr>
              <a:t>.</a:t>
            </a:r>
          </a:p>
        </p:txBody>
      </p:sp>
    </p:spTree>
    <p:extLst>
      <p:ext uri="{BB962C8B-B14F-4D97-AF65-F5344CB8AC3E}">
        <p14:creationId xmlns:p14="http://schemas.microsoft.com/office/powerpoint/2010/main" val="42050980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vi-VN" sz="4000" b="1" i="1" dirty="0">
                <a:solidFill>
                  <a:srgbClr val="FFFF00"/>
                </a:solidFill>
              </a:rPr>
              <a:t>Đây Lời Con </a:t>
            </a:r>
            <a:endParaRPr lang="en-US" sz="4000" b="1" i="1" dirty="0">
              <a:solidFill>
                <a:srgbClr val="FFFF00"/>
              </a:solidFill>
            </a:endParaRPr>
          </a:p>
          <a:p>
            <a:pPr algn="ctr"/>
            <a:r>
              <a:rPr lang="vi-VN" sz="4000" b="1" i="1" dirty="0">
                <a:solidFill>
                  <a:schemeClr val="bg1"/>
                </a:solidFill>
              </a:rPr>
              <a:t>Lm. Kim Long</a:t>
            </a:r>
            <a:endParaRPr lang="en-US" sz="4000" b="1" i="1" dirty="0">
              <a:solidFill>
                <a:schemeClr val="bg1"/>
              </a:solidFill>
            </a:endParaRPr>
          </a:p>
        </p:txBody>
      </p:sp>
      <p:pic>
        <p:nvPicPr>
          <p:cNvPr id="5" name="Picture 4">
            <a:extLst>
              <a:ext uri="{FF2B5EF4-FFF2-40B4-BE49-F238E27FC236}">
                <a16:creationId xmlns:a16="http://schemas.microsoft.com/office/drawing/2014/main" xmlns="" id="{044F95A3-825B-98A7-BD4F-9BBB70C78E51}"/>
              </a:ext>
            </a:extLst>
          </p:cNvPr>
          <p:cNvPicPr>
            <a:picLocks noChangeAspect="1"/>
          </p:cNvPicPr>
          <p:nvPr/>
        </p:nvPicPr>
        <p:blipFill>
          <a:blip r:embed="rId3"/>
          <a:stretch>
            <a:fillRect/>
          </a:stretch>
        </p:blipFill>
        <p:spPr>
          <a:xfrm>
            <a:off x="4495800" y="3912086"/>
            <a:ext cx="4109886" cy="938797"/>
          </a:xfrm>
          <a:prstGeom prst="rect">
            <a:avLst/>
          </a:prstGeom>
        </p:spPr>
      </p:pic>
      <p:sp>
        <p:nvSpPr>
          <p:cNvPr id="6" name="TextBox 5">
            <a:extLst>
              <a:ext uri="{FF2B5EF4-FFF2-40B4-BE49-F238E27FC236}">
                <a16:creationId xmlns:a16="http://schemas.microsoft.com/office/drawing/2014/main" xmlns="" id="{AE12D61F-7A0D-66ED-A10D-D3702A940D5E}"/>
              </a:ext>
            </a:extLst>
          </p:cNvPr>
          <p:cNvSpPr txBox="1"/>
          <p:nvPr/>
        </p:nvSpPr>
        <p:spPr>
          <a:xfrm>
            <a:off x="5029200" y="4064486"/>
            <a:ext cx="3124201" cy="646331"/>
          </a:xfrm>
          <a:prstGeom prst="rect">
            <a:avLst/>
          </a:prstGeom>
          <a:noFill/>
        </p:spPr>
        <p:txBody>
          <a:bodyPr wrap="square" rtlCol="0">
            <a:spAutoFit/>
          </a:bodyPr>
          <a:lstStyle/>
          <a:p>
            <a:pPr algn="ctr"/>
            <a:r>
              <a:rPr lang="vi-VN" dirty="0">
                <a:solidFill>
                  <a:srgbClr val="FFFF00"/>
                </a:solidFill>
              </a:rPr>
              <a:t>CA ĐOÀN THÁNH MONICA </a:t>
            </a:r>
          </a:p>
          <a:p>
            <a:pPr algn="ctr"/>
            <a:r>
              <a:rPr lang="vi-VN" dirty="0">
                <a:solidFill>
                  <a:srgbClr val="FFFF00"/>
                </a:solidFill>
              </a:rPr>
              <a:t>GIÁO XỨ THIÊN ÂN</a:t>
            </a:r>
          </a:p>
        </p:txBody>
      </p:sp>
    </p:spTree>
    <p:extLst>
      <p:ext uri="{BB962C8B-B14F-4D97-AF65-F5344CB8AC3E}">
        <p14:creationId xmlns:p14="http://schemas.microsoft.com/office/powerpoint/2010/main" val="12358554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Đk:</a:t>
            </a:r>
            <a:r>
              <a:rPr lang="en-US" sz="5400" b="0" dirty="0">
                <a:solidFill>
                  <a:schemeClr val="bg1"/>
                </a:solidFill>
                <a:effectLst/>
              </a:rPr>
              <a:t> </a:t>
            </a:r>
            <a:r>
              <a:rPr lang="vi-VN" sz="5400" b="0" dirty="0">
                <a:solidFill>
                  <a:schemeClr val="bg1"/>
                </a:solidFill>
                <a:effectLst/>
              </a:rPr>
              <a:t>Đây lời con thiết tha nguyện cầu tựa trầm hương bay về nhan Chúa, cho tay con vươn tới, nguyện cho tay con vươn tới được như lễ vật dâng tiến khi chiều rơi.</a:t>
            </a:r>
            <a:endParaRPr lang="en-US" sz="54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Tk1</a:t>
            </a:r>
            <a:r>
              <a:rPr lang="en-US" sz="6000" b="0" dirty="0">
                <a:solidFill>
                  <a:srgbClr val="FFFF00"/>
                </a:solidFill>
                <a:effectLst/>
              </a:rPr>
              <a:t>:</a:t>
            </a:r>
            <a:r>
              <a:rPr lang="vi-VN" sz="6000" b="0" dirty="0">
                <a:solidFill>
                  <a:srgbClr val="FFFF00"/>
                </a:solidFill>
                <a:effectLst/>
              </a:rPr>
              <a:t> </a:t>
            </a:r>
            <a:r>
              <a:rPr lang="vi-VN" sz="6000" dirty="0">
                <a:solidFill>
                  <a:schemeClr val="bg1"/>
                </a:solidFill>
              </a:rPr>
              <a:t>Xin giữ gìn miệng con và xin canh chừng lưỡi con đừng để lòng con vương vất theo tội đường bọn tàn ác quyết không theo dõi.</a:t>
            </a:r>
            <a:endParaRPr lang="en-US" sz="60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Đk:</a:t>
            </a:r>
            <a:r>
              <a:rPr lang="en-US" sz="5400" b="0" dirty="0">
                <a:solidFill>
                  <a:schemeClr val="bg1"/>
                </a:solidFill>
                <a:effectLst/>
              </a:rPr>
              <a:t> </a:t>
            </a:r>
            <a:r>
              <a:rPr lang="vi-VN" sz="5400" b="0" dirty="0">
                <a:solidFill>
                  <a:schemeClr val="bg1"/>
                </a:solidFill>
                <a:effectLst/>
              </a:rPr>
              <a:t>Đây lời con thiết tha nguyện cầu tựa trầm hương bay về nhan Chúa, cho tay con vươn tới, nguyện cho tay con vươn tới được như lễ vật dâng tiến khi chiều rơi.</a:t>
            </a:r>
            <a:endParaRPr lang="en-US" sz="5400" b="0" dirty="0">
              <a:solidFill>
                <a:schemeClr val="bg1"/>
              </a:solidFill>
              <a:effectLst/>
            </a:endParaRPr>
          </a:p>
        </p:txBody>
      </p:sp>
    </p:spTree>
    <p:extLst>
      <p:ext uri="{BB962C8B-B14F-4D97-AF65-F5344CB8AC3E}">
        <p14:creationId xmlns:p14="http://schemas.microsoft.com/office/powerpoint/2010/main" val="34079473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700" b="0" u="sng" dirty="0">
                <a:solidFill>
                  <a:srgbClr val="FFFF00"/>
                </a:solidFill>
                <a:effectLst/>
              </a:rPr>
              <a:t>Tk2:</a:t>
            </a:r>
            <a:r>
              <a:rPr lang="en-US" sz="5700" b="0" dirty="0">
                <a:solidFill>
                  <a:srgbClr val="FFFF00"/>
                </a:solidFill>
                <a:effectLst/>
              </a:rPr>
              <a:t> </a:t>
            </a:r>
            <a:r>
              <a:rPr lang="vi-VN" sz="5700" b="0" dirty="0">
                <a:solidFill>
                  <a:schemeClr val="bg1"/>
                </a:solidFill>
                <a:effectLst/>
              </a:rPr>
              <a:t>Đôi mắt con ngày đêm hằng trông lên Ngài, Chúa ơi đừng hủy mạng con, con vẫn trông cậy nguyện bảo vệ thoát mưu quân thù.</a:t>
            </a:r>
            <a:endParaRPr lang="vi-VN" sz="57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Đk:</a:t>
            </a:r>
            <a:r>
              <a:rPr lang="en-US" sz="5400" b="0" dirty="0">
                <a:solidFill>
                  <a:schemeClr val="bg1"/>
                </a:solidFill>
                <a:effectLst/>
              </a:rPr>
              <a:t> </a:t>
            </a:r>
            <a:r>
              <a:rPr lang="vi-VN" sz="5400" b="0" dirty="0">
                <a:solidFill>
                  <a:schemeClr val="bg1"/>
                </a:solidFill>
                <a:effectLst/>
              </a:rPr>
              <a:t>Đây lời con thiết tha nguyện cầu tựa trầm hương bay về nhan Chúa, cho tay con vươn tới, nguyện cho tay con vươn tới được như lễ vật dâng tiến khi chiều rơi.</a:t>
            </a:r>
            <a:endParaRPr lang="en-US" sz="5400" b="0" dirty="0">
              <a:solidFill>
                <a:schemeClr val="bg1"/>
              </a:solidFill>
              <a:effectLst/>
            </a:endParaRPr>
          </a:p>
        </p:txBody>
      </p:sp>
    </p:spTree>
    <p:extLst>
      <p:ext uri="{BB962C8B-B14F-4D97-AF65-F5344CB8AC3E}">
        <p14:creationId xmlns:p14="http://schemas.microsoft.com/office/powerpoint/2010/main" val="1737032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a:solidFill>
                  <a:srgbClr val="FFFF00"/>
                </a:solidFill>
                <a:effectLst/>
                <a:latin typeface="+mj-lt"/>
              </a:rPr>
              <a:t>Tk1</a:t>
            </a:r>
            <a:r>
              <a:rPr lang="vi-VN" sz="4800" b="0" u="sng" dirty="0">
                <a:solidFill>
                  <a:srgbClr val="FFFF00"/>
                </a:solidFill>
                <a:effectLst/>
                <a:latin typeface="+mj-lt"/>
              </a:rPr>
              <a:t>:</a:t>
            </a:r>
            <a:r>
              <a:rPr lang="vi-VN" sz="4800" b="0" dirty="0">
                <a:solidFill>
                  <a:schemeClr val="bg1"/>
                </a:solidFill>
                <a:effectLst/>
                <a:latin typeface="+mj-lt"/>
              </a:rPr>
              <a:t> </a:t>
            </a:r>
            <a:r>
              <a:rPr lang="vi-VN" sz="4800" dirty="0">
                <a:solidFill>
                  <a:schemeClr val="bg1"/>
                </a:solidFill>
                <a:latin typeface="+mj-lt"/>
              </a:rPr>
              <a:t>Về đây muôn người, nhạc tấu vang trời, cùng hát muôn lời hòa tiếng nơi nơi, tung hô Chúa. Trong nắng ban mai, hoa lá khoe tươi, chim hót vui say muôn khúc tân ca mau vang xa.</a:t>
            </a:r>
          </a:p>
        </p:txBody>
      </p:sp>
    </p:spTree>
    <p:extLst>
      <p:ext uri="{BB962C8B-B14F-4D97-AF65-F5344CB8AC3E}">
        <p14:creationId xmlns:p14="http://schemas.microsoft.com/office/powerpoint/2010/main" val="1519906175"/>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Tk3:</a:t>
            </a:r>
            <a:r>
              <a:rPr lang="en-US" sz="6000" b="0" dirty="0">
                <a:solidFill>
                  <a:srgbClr val="FFFF00"/>
                </a:solidFill>
                <a:effectLst/>
              </a:rPr>
              <a:t> </a:t>
            </a:r>
            <a:r>
              <a:rPr lang="vi-VN" sz="6000" b="0" dirty="0">
                <a:solidFill>
                  <a:schemeClr val="bg1"/>
                </a:solidFill>
                <a:effectLst/>
              </a:rPr>
              <a:t>Xin Chúa nhậm lời con ngày đêm van nài thiết tha từ cảnh lầm than, con vẫn hy vọng Ngài vội tìm đến cứu nguy con này.</a:t>
            </a:r>
            <a:endParaRPr lang="vi-VN" sz="6000" dirty="0">
              <a:solidFill>
                <a:schemeClr val="bg1"/>
              </a:solidFill>
            </a:endParaRPr>
          </a:p>
        </p:txBody>
      </p:sp>
    </p:spTree>
    <p:extLst>
      <p:ext uri="{BB962C8B-B14F-4D97-AF65-F5344CB8AC3E}">
        <p14:creationId xmlns:p14="http://schemas.microsoft.com/office/powerpoint/2010/main" val="42192869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Đk:</a:t>
            </a:r>
            <a:r>
              <a:rPr lang="en-US" sz="5400" b="0" dirty="0">
                <a:solidFill>
                  <a:schemeClr val="bg1"/>
                </a:solidFill>
                <a:effectLst/>
              </a:rPr>
              <a:t> </a:t>
            </a:r>
            <a:r>
              <a:rPr lang="vi-VN" sz="5400" b="0" dirty="0">
                <a:solidFill>
                  <a:schemeClr val="bg1"/>
                </a:solidFill>
                <a:effectLst/>
              </a:rPr>
              <a:t>Đây lời con thiết tha nguyện cầu tựa trầm hương bay về nhan Chúa, cho tay con vươn tới, nguyện cho tay con vươn tới được như lễ vật dâng tiến khi chiều rơi.</a:t>
            </a:r>
            <a:endParaRPr lang="en-US" sz="5400" b="0" dirty="0">
              <a:solidFill>
                <a:schemeClr val="bg1"/>
              </a:solidFill>
              <a:effectLst/>
            </a:endParaRPr>
          </a:p>
        </p:txBody>
      </p:sp>
    </p:spTree>
    <p:extLst>
      <p:ext uri="{BB962C8B-B14F-4D97-AF65-F5344CB8AC3E}">
        <p14:creationId xmlns:p14="http://schemas.microsoft.com/office/powerpoint/2010/main" val="10388580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AAE7571-832B-8484-8AB5-38A08C1255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vi-VN" sz="5400" dirty="0">
                <a:solidFill>
                  <a:srgbClr val="FFFF00"/>
                </a:solidFill>
              </a:rPr>
              <a:t>Ngài Đã Đến</a:t>
            </a:r>
            <a:r>
              <a:rPr lang="en-US" sz="6600" b="0" dirty="0">
                <a:solidFill>
                  <a:srgbClr val="FFFF00"/>
                </a:solidFill>
                <a:effectLst/>
                <a:latin typeface="+mj-lt"/>
              </a:rPr>
              <a:t/>
            </a:r>
            <a:br>
              <a:rPr lang="en-US" sz="6600" b="0" dirty="0">
                <a:solidFill>
                  <a:srgbClr val="FFFF00"/>
                </a:solidFill>
                <a:effectLst/>
                <a:latin typeface="+mj-lt"/>
              </a:rPr>
            </a:br>
            <a:r>
              <a:rPr lang="vi-VN" sz="6600" i="1" dirty="0">
                <a:solidFill>
                  <a:schemeClr val="bg1"/>
                </a:solidFill>
              </a:rPr>
              <a:t>Lm. Bùi Ninh</a:t>
            </a:r>
            <a:endParaRPr lang="en-US" sz="9600" b="0" i="1" dirty="0">
              <a:solidFill>
                <a:schemeClr val="bg1"/>
              </a:solidFill>
              <a:effectLst/>
              <a:latin typeface="+mj-lt"/>
            </a:endParaRPr>
          </a:p>
        </p:txBody>
      </p:sp>
      <p:pic>
        <p:nvPicPr>
          <p:cNvPr id="3" name="Picture 2">
            <a:extLst>
              <a:ext uri="{FF2B5EF4-FFF2-40B4-BE49-F238E27FC236}">
                <a16:creationId xmlns:a16="http://schemas.microsoft.com/office/drawing/2014/main" xmlns="" id="{E87DCA21-BB29-0241-F902-48C02CE57757}"/>
              </a:ext>
            </a:extLst>
          </p:cNvPr>
          <p:cNvPicPr>
            <a:picLocks noChangeAspect="1"/>
          </p:cNvPicPr>
          <p:nvPr/>
        </p:nvPicPr>
        <p:blipFill>
          <a:blip r:embed="rId2"/>
          <a:stretch>
            <a:fillRect/>
          </a:stretch>
        </p:blipFill>
        <p:spPr>
          <a:xfrm>
            <a:off x="2438400" y="4019550"/>
            <a:ext cx="4109886" cy="938797"/>
          </a:xfrm>
          <a:prstGeom prst="rect">
            <a:avLst/>
          </a:prstGeom>
        </p:spPr>
      </p:pic>
      <p:sp>
        <p:nvSpPr>
          <p:cNvPr id="4" name="TextBox 3">
            <a:extLst>
              <a:ext uri="{FF2B5EF4-FFF2-40B4-BE49-F238E27FC236}">
                <a16:creationId xmlns:a16="http://schemas.microsoft.com/office/drawing/2014/main" xmlns="" id="{3D31C036-1FCF-33FD-F607-68576E69319F}"/>
              </a:ext>
            </a:extLst>
          </p:cNvPr>
          <p:cNvSpPr txBox="1"/>
          <p:nvPr/>
        </p:nvSpPr>
        <p:spPr>
          <a:xfrm>
            <a:off x="2971800" y="4171950"/>
            <a:ext cx="3124201" cy="646331"/>
          </a:xfrm>
          <a:prstGeom prst="rect">
            <a:avLst/>
          </a:prstGeom>
          <a:noFill/>
        </p:spPr>
        <p:txBody>
          <a:bodyPr wrap="square" rtlCol="0">
            <a:spAutoFit/>
          </a:bodyPr>
          <a:lstStyle/>
          <a:p>
            <a:pPr algn="ctr"/>
            <a:r>
              <a:rPr lang="vi-VN" dirty="0">
                <a:solidFill>
                  <a:srgbClr val="FFFF00"/>
                </a:solidFill>
              </a:rPr>
              <a:t>CA ĐOÀN THÁNH MONICA </a:t>
            </a:r>
          </a:p>
          <a:p>
            <a:pPr algn="ctr"/>
            <a:r>
              <a:rPr lang="vi-VN" dirty="0">
                <a:solidFill>
                  <a:srgbClr val="FFFF00"/>
                </a:solidFill>
              </a:rPr>
              <a:t>GIÁO XỨ THIÊN ÂN</a:t>
            </a:r>
          </a:p>
        </p:txBody>
      </p:sp>
    </p:spTree>
    <p:extLst>
      <p:ext uri="{BB962C8B-B14F-4D97-AF65-F5344CB8AC3E}">
        <p14:creationId xmlns:p14="http://schemas.microsoft.com/office/powerpoint/2010/main" val="35387842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Tk1:</a:t>
            </a:r>
            <a:r>
              <a:rPr lang="en-US" sz="5400" b="0" dirty="0">
                <a:solidFill>
                  <a:srgbClr val="FFFF00"/>
                </a:solidFill>
                <a:effectLst/>
              </a:rPr>
              <a:t> </a:t>
            </a:r>
            <a:r>
              <a:rPr lang="vi-VN" sz="5400" dirty="0">
                <a:solidFill>
                  <a:schemeClr val="bg1"/>
                </a:solidFill>
              </a:rPr>
              <a:t>Ngài đã đến (đến) bên người điếc ngọng, đặt tay thiêng vào trong lỗ tai anh, nhổ nước miếng dành bôi vào lưỡi môi, rồi ngước mắt thở dài và phán truyền</a:t>
            </a:r>
            <a:r>
              <a:rPr lang="vi-VN" sz="5400" dirty="0" smtClean="0">
                <a:solidFill>
                  <a:schemeClr val="bg1"/>
                </a:solidFill>
              </a:rPr>
              <a:t>:</a:t>
            </a:r>
            <a:endParaRPr lang="vi-VN" sz="54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u="sng" dirty="0" smtClean="0">
                <a:solidFill>
                  <a:srgbClr val="FFFF00"/>
                </a:solidFill>
              </a:rPr>
              <a:t>***</a:t>
            </a:r>
            <a:r>
              <a:rPr lang="en-US" sz="5400" b="0" dirty="0" smtClean="0">
                <a:solidFill>
                  <a:srgbClr val="FFFF00"/>
                </a:solidFill>
                <a:effectLst/>
              </a:rPr>
              <a:t> </a:t>
            </a:r>
            <a:r>
              <a:rPr lang="vi-VN" sz="5400" dirty="0" smtClean="0">
                <a:solidFill>
                  <a:schemeClr val="bg1"/>
                </a:solidFill>
              </a:rPr>
              <a:t>“</a:t>
            </a:r>
            <a:r>
              <a:rPr lang="vi-VN" sz="5400" dirty="0">
                <a:solidFill>
                  <a:schemeClr val="bg1"/>
                </a:solidFill>
              </a:rPr>
              <a:t>Ap-pha-ta” hãy mở (là mở) ra! “Ap-pha-ta” hãy mở (là mở) ra! Để đôi tai nghe tiếng vọng vang xa, miệng môi luôn vui cất lời hát ca. Tán tụng Chúa ta: Ha-lê-lu-ia.</a:t>
            </a:r>
            <a:endParaRPr lang="vi-VN" sz="5400" b="0" dirty="0">
              <a:solidFill>
                <a:schemeClr val="bg1"/>
              </a:solidFill>
              <a:effectLst/>
            </a:endParaRPr>
          </a:p>
        </p:txBody>
      </p:sp>
    </p:spTree>
    <p:extLst>
      <p:ext uri="{BB962C8B-B14F-4D97-AF65-F5344CB8AC3E}">
        <p14:creationId xmlns:p14="http://schemas.microsoft.com/office/powerpoint/2010/main" val="8269194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Tk2:</a:t>
            </a:r>
            <a:r>
              <a:rPr lang="en-US" sz="5400" b="0" dirty="0">
                <a:solidFill>
                  <a:schemeClr val="bg1"/>
                </a:solidFill>
                <a:effectLst/>
              </a:rPr>
              <a:t> </a:t>
            </a:r>
            <a:r>
              <a:rPr lang="vi-VN" sz="5400" dirty="0">
                <a:solidFill>
                  <a:schemeClr val="bg1"/>
                </a:solidFill>
              </a:rPr>
              <a:t>Ngày Chúa đến mắt ai mù sẽ mở, nhờ cậy trông người tai điếc nghe thông, người què sẽ tựa nai nhảy bước xa, và người câm mở miệng và hát ca. </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u="sng" dirty="0" smtClean="0">
                <a:solidFill>
                  <a:srgbClr val="FFFF00"/>
                </a:solidFill>
              </a:rPr>
              <a:t>***</a:t>
            </a:r>
            <a:r>
              <a:rPr lang="en-US" sz="5400" b="0" dirty="0" smtClean="0">
                <a:solidFill>
                  <a:schemeClr val="bg1"/>
                </a:solidFill>
                <a:effectLst/>
              </a:rPr>
              <a:t> </a:t>
            </a:r>
            <a:r>
              <a:rPr lang="vi-VN" sz="5400" dirty="0" smtClean="0">
                <a:solidFill>
                  <a:schemeClr val="bg1"/>
                </a:solidFill>
              </a:rPr>
              <a:t>Vui </a:t>
            </a:r>
            <a:r>
              <a:rPr lang="vi-VN" sz="5400" dirty="0">
                <a:solidFill>
                  <a:schemeClr val="bg1"/>
                </a:solidFill>
              </a:rPr>
              <a:t>lên đi chớ sợ (là sợ) chi! Vui lên đi chớ sợ (là sợ) chi! Vì Đức Chúa đã đến từ bên Cha. Người công minh phán xét thưởng phúc vinh. Tán tụng Chúa ta: Ha-lê-lu-ia.</a:t>
            </a:r>
            <a:endParaRPr lang="en-US" sz="5400" b="0" dirty="0">
              <a:solidFill>
                <a:schemeClr val="bg1"/>
              </a:solidFill>
              <a:effectLst/>
            </a:endParaRPr>
          </a:p>
        </p:txBody>
      </p:sp>
    </p:spTree>
    <p:extLst>
      <p:ext uri="{BB962C8B-B14F-4D97-AF65-F5344CB8AC3E}">
        <p14:creationId xmlns:p14="http://schemas.microsoft.com/office/powerpoint/2010/main" val="33542187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Tk3:</a:t>
            </a:r>
            <a:r>
              <a:rPr lang="en-US" sz="5400" b="0" dirty="0">
                <a:solidFill>
                  <a:schemeClr val="bg1"/>
                </a:solidFill>
                <a:effectLst/>
              </a:rPr>
              <a:t> </a:t>
            </a:r>
            <a:r>
              <a:rPr lang="vi-VN" sz="5400" dirty="0">
                <a:solidFill>
                  <a:schemeClr val="bg1"/>
                </a:solidFill>
              </a:rPr>
              <a:t>Ngày Chúa đến giữa sa mạc nước trào, nào khe suối chảy nơi đất hoang vu, vùng khô nóng thành ao hồ nước trong, miền sỏi đá mạch ngầm trào nước ra. </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err="1">
                <a:solidFill>
                  <a:srgbClr val="FFFF00"/>
                </a:solidFill>
                <a:effectLst/>
                <a:latin typeface="+mj-lt"/>
              </a:rPr>
              <a:t>Đk</a:t>
            </a:r>
            <a:r>
              <a:rPr lang="vi-VN" sz="5400" b="0" u="sng" dirty="0">
                <a:solidFill>
                  <a:srgbClr val="FFFF00"/>
                </a:solidFill>
                <a:effectLst/>
                <a:latin typeface="+mj-lt"/>
              </a:rPr>
              <a:t>:</a:t>
            </a:r>
            <a:r>
              <a:rPr lang="vi-VN" sz="5400" b="0" dirty="0">
                <a:solidFill>
                  <a:schemeClr val="bg1"/>
                </a:solidFill>
                <a:effectLst/>
                <a:latin typeface="+mj-lt"/>
              </a:rPr>
              <a:t> </a:t>
            </a:r>
            <a:r>
              <a:rPr lang="vi-VN" sz="5400" dirty="0">
                <a:solidFill>
                  <a:schemeClr val="bg1"/>
                </a:solidFill>
                <a:latin typeface="+mj-lt"/>
              </a:rPr>
              <a:t>Hát lên bài ca (hỡi ngàn dân) hãy hát lên bài ca chúc tụng Thiên Chúa. Sáng trong niềm tin (một niềm tin), khắp thế nhân chung tiếng hoan ca dâng Chúa thiên đình.</a:t>
            </a:r>
          </a:p>
        </p:txBody>
      </p:sp>
    </p:spTree>
    <p:extLst>
      <p:ext uri="{BB962C8B-B14F-4D97-AF65-F5344CB8AC3E}">
        <p14:creationId xmlns:p14="http://schemas.microsoft.com/office/powerpoint/2010/main" val="3328869286"/>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FF00"/>
                </a:solidFill>
              </a:rPr>
              <a:t>***</a:t>
            </a:r>
            <a:r>
              <a:rPr lang="en-US" sz="5400" b="0" dirty="0" smtClean="0">
                <a:solidFill>
                  <a:schemeClr val="bg1"/>
                </a:solidFill>
                <a:effectLst/>
              </a:rPr>
              <a:t> </a:t>
            </a:r>
            <a:r>
              <a:rPr lang="vi-VN" sz="5400" dirty="0" smtClean="0">
                <a:solidFill>
                  <a:schemeClr val="bg1"/>
                </a:solidFill>
              </a:rPr>
              <a:t>Vui </a:t>
            </a:r>
            <a:r>
              <a:rPr lang="vi-VN" sz="5400" dirty="0">
                <a:solidFill>
                  <a:schemeClr val="bg1"/>
                </a:solidFill>
              </a:rPr>
              <a:t>lên đi chớ sợ (là sợ) chi! Vui lên đi chớ sợ (là sợ) chi! Vì Đức Chúa đã đến từ bên Cha. Người công minh phán xét thưởng phúc vinh. Tán tụng Chúa ta: Ha-lê-lu-ia.</a:t>
            </a:r>
            <a:endParaRPr lang="en-US" sz="5400" b="0" dirty="0">
              <a:solidFill>
                <a:schemeClr val="bg1"/>
              </a:solidFill>
              <a:effectLst/>
            </a:endParaRPr>
          </a:p>
        </p:txBody>
      </p:sp>
    </p:spTree>
    <p:extLst>
      <p:ext uri="{BB962C8B-B14F-4D97-AF65-F5344CB8AC3E}">
        <p14:creationId xmlns:p14="http://schemas.microsoft.com/office/powerpoint/2010/main" val="17048472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AAE7571-832B-8484-8AB5-38A08C1255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237797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vi-VN" sz="6600" dirty="0">
                <a:solidFill>
                  <a:srgbClr val="FFFF00"/>
                </a:solidFill>
              </a:rPr>
              <a:t>Mẹ Tuyệt Mỹ</a:t>
            </a:r>
            <a:r>
              <a:rPr lang="en-US" sz="5400" b="0" dirty="0">
                <a:solidFill>
                  <a:srgbClr val="FFFF00"/>
                </a:solidFill>
                <a:effectLst/>
                <a:latin typeface="+mj-lt"/>
              </a:rPr>
              <a:t/>
            </a:r>
            <a:br>
              <a:rPr lang="en-US" sz="5400" b="0" dirty="0">
                <a:solidFill>
                  <a:srgbClr val="FFFF00"/>
                </a:solidFill>
                <a:effectLst/>
                <a:latin typeface="+mj-lt"/>
              </a:rPr>
            </a:br>
            <a:r>
              <a:rPr lang="vi-VN" sz="5400" b="0" i="1" dirty="0">
                <a:solidFill>
                  <a:schemeClr val="bg1"/>
                </a:solidFill>
                <a:effectLst/>
                <a:latin typeface="+mj-lt"/>
              </a:rPr>
              <a:t>Lm. Kim Long</a:t>
            </a:r>
            <a:endParaRPr lang="en-US" sz="6000" b="0" i="1" dirty="0">
              <a:solidFill>
                <a:schemeClr val="bg1"/>
              </a:solidFill>
              <a:effectLst/>
              <a:latin typeface="+mj-lt"/>
            </a:endParaRPr>
          </a:p>
        </p:txBody>
      </p:sp>
      <p:pic>
        <p:nvPicPr>
          <p:cNvPr id="3" name="Picture 2">
            <a:extLst>
              <a:ext uri="{FF2B5EF4-FFF2-40B4-BE49-F238E27FC236}">
                <a16:creationId xmlns:a16="http://schemas.microsoft.com/office/drawing/2014/main" xmlns="" id="{50FDEBF3-8828-6711-61EC-A5ACFAC09B3A}"/>
              </a:ext>
            </a:extLst>
          </p:cNvPr>
          <p:cNvPicPr>
            <a:picLocks noChangeAspect="1"/>
          </p:cNvPicPr>
          <p:nvPr/>
        </p:nvPicPr>
        <p:blipFill>
          <a:blip r:embed="rId2"/>
          <a:stretch>
            <a:fillRect/>
          </a:stretch>
        </p:blipFill>
        <p:spPr>
          <a:xfrm>
            <a:off x="2438400" y="3867150"/>
            <a:ext cx="4109886" cy="938797"/>
          </a:xfrm>
          <a:prstGeom prst="rect">
            <a:avLst/>
          </a:prstGeom>
        </p:spPr>
      </p:pic>
      <p:sp>
        <p:nvSpPr>
          <p:cNvPr id="4" name="TextBox 3">
            <a:extLst>
              <a:ext uri="{FF2B5EF4-FFF2-40B4-BE49-F238E27FC236}">
                <a16:creationId xmlns:a16="http://schemas.microsoft.com/office/drawing/2014/main" xmlns="" id="{08A55670-4A06-1B12-EA11-7334E5BA9BA3}"/>
              </a:ext>
            </a:extLst>
          </p:cNvPr>
          <p:cNvSpPr txBox="1"/>
          <p:nvPr/>
        </p:nvSpPr>
        <p:spPr>
          <a:xfrm>
            <a:off x="2971800" y="4019550"/>
            <a:ext cx="3124201" cy="646331"/>
          </a:xfrm>
          <a:prstGeom prst="rect">
            <a:avLst/>
          </a:prstGeom>
          <a:noFill/>
        </p:spPr>
        <p:txBody>
          <a:bodyPr wrap="square" rtlCol="0">
            <a:spAutoFit/>
          </a:bodyPr>
          <a:lstStyle/>
          <a:p>
            <a:pPr algn="ctr"/>
            <a:r>
              <a:rPr lang="vi-VN" dirty="0">
                <a:solidFill>
                  <a:srgbClr val="FFFF00"/>
                </a:solidFill>
              </a:rPr>
              <a:t>CA ĐOÀN THÁNH MONICA </a:t>
            </a:r>
          </a:p>
          <a:p>
            <a:pPr algn="ctr"/>
            <a:r>
              <a:rPr lang="vi-VN" dirty="0">
                <a:solidFill>
                  <a:srgbClr val="FFFF00"/>
                </a:solidFill>
              </a:rPr>
              <a:t>GIÁO XỨ THIÊN ÂN</a:t>
            </a:r>
          </a:p>
        </p:txBody>
      </p:sp>
    </p:spTree>
    <p:extLst>
      <p:ext uri="{BB962C8B-B14F-4D97-AF65-F5344CB8AC3E}">
        <p14:creationId xmlns:p14="http://schemas.microsoft.com/office/powerpoint/2010/main" val="3508502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vi-VN" sz="5400" b="0" dirty="0">
                <a:solidFill>
                  <a:schemeClr val="bg1"/>
                </a:solidFill>
                <a:effectLst/>
              </a:rPr>
              <a:t> Mẹ tuyệt mỹ không hề vấn vương tội tình, diễm lệ như ánh bình minh. Mẹ hoàn toàn trong sạch tinh khiết như muôn hoa tươi xinh.</a:t>
            </a:r>
          </a:p>
        </p:txBody>
      </p:sp>
    </p:spTree>
    <p:extLst>
      <p:ext uri="{BB962C8B-B14F-4D97-AF65-F5344CB8AC3E}">
        <p14:creationId xmlns:p14="http://schemas.microsoft.com/office/powerpoint/2010/main" val="42783538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600" u="sng" dirty="0">
                <a:solidFill>
                  <a:srgbClr val="FFFF00"/>
                </a:solidFill>
              </a:rPr>
              <a:t>Tk1</a:t>
            </a:r>
            <a:r>
              <a:rPr lang="en-US" sz="6600" b="0" u="sng" dirty="0">
                <a:solidFill>
                  <a:srgbClr val="FFFF00"/>
                </a:solidFill>
                <a:effectLst/>
              </a:rPr>
              <a:t>:</a:t>
            </a:r>
            <a:r>
              <a:rPr lang="en-US" sz="6600" b="0" dirty="0">
                <a:solidFill>
                  <a:schemeClr val="bg1"/>
                </a:solidFill>
                <a:effectLst/>
              </a:rPr>
              <a:t> </a:t>
            </a:r>
            <a:r>
              <a:rPr lang="vi-VN" sz="6600" b="0" dirty="0">
                <a:solidFill>
                  <a:schemeClr val="bg1"/>
                </a:solidFill>
                <a:effectLst/>
              </a:rPr>
              <a:t> Mẹ là vườn khép kín, là mạch suối niêm phong. Mẹ là hoa thủy tiên thắm xinh muôn màu muôn hương.</a:t>
            </a:r>
          </a:p>
        </p:txBody>
      </p:sp>
    </p:spTree>
    <p:extLst>
      <p:ext uri="{BB962C8B-B14F-4D97-AF65-F5344CB8AC3E}">
        <p14:creationId xmlns:p14="http://schemas.microsoft.com/office/powerpoint/2010/main" val="25968343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vi-VN" sz="5400" b="0" dirty="0">
                <a:solidFill>
                  <a:schemeClr val="bg1"/>
                </a:solidFill>
                <a:effectLst/>
              </a:rPr>
              <a:t> Mẹ tuyệt mỹ không hề vấn vương tội tình, diễm lệ như ánh bình minh. Mẹ hoàn toàn trong sạch tinh khiết như muôn hoa tươi xinh.</a:t>
            </a:r>
          </a:p>
        </p:txBody>
      </p:sp>
    </p:spTree>
    <p:extLst>
      <p:ext uri="{BB962C8B-B14F-4D97-AF65-F5344CB8AC3E}">
        <p14:creationId xmlns:p14="http://schemas.microsoft.com/office/powerpoint/2010/main" val="14749079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600" u="sng" dirty="0">
                <a:solidFill>
                  <a:srgbClr val="FFFF00"/>
                </a:solidFill>
              </a:rPr>
              <a:t>Tk2</a:t>
            </a:r>
            <a:r>
              <a:rPr lang="en-US" sz="6600" b="0" u="sng" dirty="0">
                <a:solidFill>
                  <a:srgbClr val="FFFF00"/>
                </a:solidFill>
                <a:effectLst/>
              </a:rPr>
              <a:t>:</a:t>
            </a:r>
            <a:r>
              <a:rPr lang="vi-VN" sz="6600" b="0" dirty="0">
                <a:solidFill>
                  <a:schemeClr val="bg1"/>
                </a:solidFill>
                <a:effectLst/>
              </a:rPr>
              <a:t> Mẹ tràn đầy thánh đức hồn trinh trắng cao quang. Mẹ là bông huệ tươi điểm tô vương tòa Thiên cung.</a:t>
            </a:r>
          </a:p>
        </p:txBody>
      </p:sp>
    </p:spTree>
    <p:extLst>
      <p:ext uri="{BB962C8B-B14F-4D97-AF65-F5344CB8AC3E}">
        <p14:creationId xmlns:p14="http://schemas.microsoft.com/office/powerpoint/2010/main" val="38301035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vi-VN" sz="5400" b="0" dirty="0">
                <a:solidFill>
                  <a:schemeClr val="bg1"/>
                </a:solidFill>
                <a:effectLst/>
              </a:rPr>
              <a:t> Mẹ tuyệt mỹ không hề vấn vương tội tình, diễm lệ như ánh bình minh. Mẹ hoàn toàn trong sạch tinh khiết như muôn hoa tươi xinh.</a:t>
            </a:r>
          </a:p>
        </p:txBody>
      </p:sp>
    </p:spTree>
    <p:extLst>
      <p:ext uri="{BB962C8B-B14F-4D97-AF65-F5344CB8AC3E}">
        <p14:creationId xmlns:p14="http://schemas.microsoft.com/office/powerpoint/2010/main" val="30458664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AAE7571-832B-8484-8AB5-38A08C1255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59320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5231455-78D2-DCB6-AF10-3519F2F74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54999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1028</TotalTime>
  <Words>1597</Words>
  <Application>Microsoft Office PowerPoint</Application>
  <PresentationFormat>On-screen Show (16:9)</PresentationFormat>
  <Paragraphs>97</Paragraphs>
  <Slides>69</Slides>
  <Notes>2</Notes>
  <HiddenSlides>0</HiddenSlides>
  <MMClips>0</MMClips>
  <ScaleCrop>false</ScaleCrop>
  <HeadingPairs>
    <vt:vector size="4" baseType="variant">
      <vt:variant>
        <vt:lpstr>Theme</vt:lpstr>
      </vt:variant>
      <vt:variant>
        <vt:i4>9</vt:i4>
      </vt:variant>
      <vt:variant>
        <vt:lpstr>Slide Titles</vt:lpstr>
      </vt:variant>
      <vt:variant>
        <vt:i4>69</vt:i4>
      </vt:variant>
    </vt:vector>
  </HeadingPairs>
  <TitlesOfParts>
    <vt:vector size="78" baseType="lpstr">
      <vt:lpstr>Office Theme</vt:lpstr>
      <vt:lpstr>36_Default Design</vt:lpstr>
      <vt:lpstr>10_Office Theme</vt:lpstr>
      <vt:lpstr>37_Default Design</vt:lpstr>
      <vt:lpstr>6_Office Theme</vt:lpstr>
      <vt:lpstr>7_Office Theme</vt:lpstr>
      <vt:lpstr>8_Office Theme</vt:lpstr>
      <vt:lpstr>9_Office Theme</vt:lpstr>
      <vt:lpstr>11_Office Theme</vt:lpstr>
      <vt:lpstr>CHÚA NHẬT XXIII THƯỜNG NIÊN NĂM B</vt:lpstr>
      <vt:lpstr>PowerPoint Presentation</vt:lpstr>
      <vt:lpstr> Ca Nhập Lễ Hát Lên Bài Ca Lm. Kim Long </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145 CHÚA NHẬT XXIII THƯỜNG NIÊN NĂM B  Lm. Kim Long 03 Câu</vt:lpstr>
      <vt:lpstr>Đk: Hồn tôi hỡi, nào chúc tụng Chúa đi.</vt:lpstr>
      <vt:lpstr>Tk1:  Ngài minh xét những ai bị ức oan, kẻ tù tội ra tay cứu độ liền. Ngài cũng thương ban lương thực mà nuôi kẻ khó nghèo.</vt:lpstr>
      <vt:lpstr>Đk: Hồn tôi hỡi, nào chúc tụng Chúa đi.</vt:lpstr>
      <vt:lpstr>Tk2: Ngài mở mắt những kẻ bị tối đui, kẻ bị dìm ra tay Chúa vực dậy. Và Chúa yêu thương những người hằng luôn sống chính trực. Ngài cũng không quên bang trợ kiều dân nấp bóng Ngài.</vt:lpstr>
      <vt:lpstr>Đk: Hồn tôi hỡi, nào chúc tụng Chúa đi.</vt:lpstr>
      <vt:lpstr>Tk3: Mọi mưu tính ác nhân Ngài phá tan. Chúa độ trì cô nhi với quả phụ. Ngài nắm trong tay vương quyền ngàn muôn kiếp vững bền. Này hỡi Si-on, Chúa Trời là Vua thống lãnh hoài.</vt:lpstr>
      <vt:lpstr>Đk: Hồn tôi hỡi, nào chúc tụng Chúa đi.</vt:lpstr>
      <vt:lpstr>PowerPoint Presentation</vt:lpstr>
      <vt:lpstr>Chúa Giê-su loan báo Tin Mừng Nước Trời và chữa mọi thứ bệnh hoạn tật nguyền trong dân.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Đây lời con thiết tha nguyện cầu tựa trầm hương bay về nhan Chúa, cho tay con vươn tới, nguyện cho tay con vươn tới được như lễ vật dâng tiến khi chiều rơi.</vt:lpstr>
      <vt:lpstr>Tk1: Xin giữ gìn miệng con và xin canh chừng lưỡi con đừng để lòng con vương vất theo tội đường bọn tàn ác quyết không theo dõi.</vt:lpstr>
      <vt:lpstr>Đk: Đây lời con thiết tha nguyện cầu tựa trầm hương bay về nhan Chúa, cho tay con vươn tới, nguyện cho tay con vươn tới được như lễ vật dâng tiến khi chiều rơi.</vt:lpstr>
      <vt:lpstr>Tk2: Đôi mắt con ngày đêm hằng trông lên Ngài, Chúa ơi đừng hủy mạng con, con vẫn trông cậy nguyện bảo vệ thoát mưu quân thù.</vt:lpstr>
      <vt:lpstr>Đk: Đây lời con thiết tha nguyện cầu tựa trầm hương bay về nhan Chúa, cho tay con vươn tới, nguyện cho tay con vươn tới được như lễ vật dâng tiến khi chiều rơi.</vt:lpstr>
      <vt:lpstr>Tk3: Xin Chúa nhậm lời con ngày đêm van nài thiết tha từ cảnh lầm than, con vẫn hy vọng Ngài vội tìm đến cứu nguy con này.</vt:lpstr>
      <vt:lpstr>Đk: Đây lời con thiết tha nguyện cầu tựa trầm hương bay về nhan Chúa, cho tay con vươn tới, nguyện cho tay con vươn tới được như lễ vật dâng tiến khi chiều rơi.</vt:lpstr>
      <vt:lpstr>PowerPoint Presentation</vt:lpstr>
      <vt:lpstr>PowerPoint Presentation</vt:lpstr>
      <vt:lpstr>Ca Nguyện Hiệp Lễ Ngài Đã Đến Lm. Bùi Ninh</vt:lpstr>
      <vt:lpstr>Tk1: Ngài đã đến (đến) bên người điếc ngọng, đặt tay thiêng vào trong lỗ tai anh, nhổ nước miếng dành bôi vào lưỡi môi, rồi ngước mắt thở dài và phán truyền:</vt:lpstr>
      <vt:lpstr>*** “Ap-pha-ta” hãy mở (là mở) ra! “Ap-pha-ta” hãy mở (là mở) ra! Để đôi tai nghe tiếng vọng vang xa, miệng môi luôn vui cất lời hát ca. Tán tụng Chúa ta: Ha-lê-lu-ia.</vt:lpstr>
      <vt:lpstr>Tk2: Ngày Chúa đến mắt ai mù sẽ mở, nhờ cậy trông người tai điếc nghe thông, người què sẽ tựa nai nhảy bước xa, và người câm mở miệng và hát ca. </vt:lpstr>
      <vt:lpstr>*** Vui lên đi chớ sợ (là sợ) chi! Vui lên đi chớ sợ (là sợ) chi! Vì Đức Chúa đã đến từ bên Cha. Người công minh phán xét thưởng phúc vinh. Tán tụng Chúa ta: Ha-lê-lu-ia.</vt:lpstr>
      <vt:lpstr>Tk3: Ngày Chúa đến giữa sa mạc nước trào, nào khe suối chảy nơi đất hoang vu, vùng khô nóng thành ao hồ nước trong, miền sỏi đá mạch ngầm trào nước ra. </vt:lpstr>
      <vt:lpstr>*** Vui lên đi chớ sợ (là sợ) chi! Vui lên đi chớ sợ (là sợ) chi! Vì Đức Chúa đã đến từ bên Cha. Người công minh phán xét thưởng phúc vinh. Tán tụng Chúa ta: Ha-lê-lu-ia.</vt:lpstr>
      <vt:lpstr>PowerPoint Presentation</vt:lpstr>
      <vt:lpstr>PowerPoint Presentation</vt:lpstr>
      <vt:lpstr>Ca Kết Lễ Mẹ Tuyệt Mỹ Lm. Kim Long</vt:lpstr>
      <vt:lpstr>Đk: Mẹ tuyệt mỹ không hề vấn vương tội tình, diễm lệ như ánh bình minh. Mẹ hoàn toàn trong sạch tinh khiết như muôn hoa tươi xinh.</vt:lpstr>
      <vt:lpstr>Tk1:  Mẹ là vườn khép kín, là mạch suối niêm phong. Mẹ là hoa thủy tiên thắm xinh muôn màu muôn hương.</vt:lpstr>
      <vt:lpstr>Đk: Mẹ tuyệt mỹ không hề vấn vương tội tình, diễm lệ như ánh bình minh. Mẹ hoàn toàn trong sạch tinh khiết như muôn hoa tươi xinh.</vt:lpstr>
      <vt:lpstr>Tk2: Mẹ tràn đầy thánh đức hồn trinh trắng cao quang. Mẹ là bông huệ tươi điểm tô vương tòa Thiên cung.</vt:lpstr>
      <vt:lpstr>Đk: Mẹ tuyệt mỹ không hề vấn vương tội tình, diễm lệ như ánh bình minh. Mẹ hoàn toàn trong sạch tinh khiết như muôn hoa tươi xinh.</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 Nam</cp:lastModifiedBy>
  <cp:revision>116</cp:revision>
  <dcterms:created xsi:type="dcterms:W3CDTF">2023-05-21T07:25:42Z</dcterms:created>
  <dcterms:modified xsi:type="dcterms:W3CDTF">2024-09-06T12:07:31Z</dcterms:modified>
</cp:coreProperties>
</file>