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6.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7.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8.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9.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84" r:id="rId3"/>
    <p:sldMasterId id="2147483692" r:id="rId4"/>
    <p:sldMasterId id="2147483704" r:id="rId5"/>
    <p:sldMasterId id="2147483928" r:id="rId6"/>
    <p:sldMasterId id="2147484012" r:id="rId7"/>
    <p:sldMasterId id="2147484024" r:id="rId8"/>
    <p:sldMasterId id="2147484156" r:id="rId9"/>
    <p:sldMasterId id="2147484168" r:id="rId10"/>
  </p:sldMasterIdLst>
  <p:notesMasterIdLst>
    <p:notesMasterId r:id="rId110"/>
  </p:notesMasterIdLst>
  <p:sldIdLst>
    <p:sldId id="758" r:id="rId11"/>
    <p:sldId id="507" r:id="rId12"/>
    <p:sldId id="376" r:id="rId13"/>
    <p:sldId id="737" r:id="rId14"/>
    <p:sldId id="738" r:id="rId15"/>
    <p:sldId id="731" r:id="rId16"/>
    <p:sldId id="553" r:id="rId17"/>
    <p:sldId id="443" r:id="rId18"/>
    <p:sldId id="585" r:id="rId19"/>
    <p:sldId id="746" r:id="rId20"/>
    <p:sldId id="676" r:id="rId21"/>
    <p:sldId id="747" r:id="rId22"/>
    <p:sldId id="727" r:id="rId23"/>
    <p:sldId id="748" r:id="rId24"/>
    <p:sldId id="745" r:id="rId25"/>
    <p:sldId id="749" r:id="rId26"/>
    <p:sldId id="732" r:id="rId27"/>
    <p:sldId id="384" r:id="rId28"/>
    <p:sldId id="385" r:id="rId29"/>
    <p:sldId id="386" r:id="rId30"/>
    <p:sldId id="387" r:id="rId31"/>
    <p:sldId id="388" r:id="rId32"/>
    <p:sldId id="389" r:id="rId33"/>
    <p:sldId id="390" r:id="rId34"/>
    <p:sldId id="391" r:id="rId35"/>
    <p:sldId id="733" r:id="rId36"/>
    <p:sldId id="392" r:id="rId37"/>
    <p:sldId id="393" r:id="rId38"/>
    <p:sldId id="394" r:id="rId39"/>
    <p:sldId id="395" r:id="rId40"/>
    <p:sldId id="396" r:id="rId41"/>
    <p:sldId id="397" r:id="rId42"/>
    <p:sldId id="398" r:id="rId43"/>
    <p:sldId id="399" r:id="rId44"/>
    <p:sldId id="647" r:id="rId45"/>
    <p:sldId id="649" r:id="rId46"/>
    <p:sldId id="256" r:id="rId47"/>
    <p:sldId id="257" r:id="rId48"/>
    <p:sldId id="258" r:id="rId49"/>
    <p:sldId id="270" r:id="rId50"/>
    <p:sldId id="259" r:id="rId51"/>
    <p:sldId id="275" r:id="rId52"/>
    <p:sldId id="735" r:id="rId53"/>
    <p:sldId id="736" r:id="rId54"/>
    <p:sldId id="280" r:id="rId55"/>
    <p:sldId id="281" r:id="rId56"/>
    <p:sldId id="653" r:id="rId57"/>
    <p:sldId id="262" r:id="rId58"/>
    <p:sldId id="723" r:id="rId59"/>
    <p:sldId id="549" r:id="rId60"/>
    <p:sldId id="400" r:id="rId61"/>
    <p:sldId id="401" r:id="rId62"/>
    <p:sldId id="402" r:id="rId63"/>
    <p:sldId id="403" r:id="rId64"/>
    <p:sldId id="404" r:id="rId65"/>
    <p:sldId id="405" r:id="rId66"/>
    <p:sldId id="406" r:id="rId67"/>
    <p:sldId id="407" r:id="rId68"/>
    <p:sldId id="408" r:id="rId69"/>
    <p:sldId id="409" r:id="rId70"/>
    <p:sldId id="410" r:id="rId71"/>
    <p:sldId id="411" r:id="rId72"/>
    <p:sldId id="412" r:id="rId73"/>
    <p:sldId id="550" r:id="rId74"/>
    <p:sldId id="558" r:id="rId75"/>
    <p:sldId id="559" r:id="rId76"/>
    <p:sldId id="561" r:id="rId77"/>
    <p:sldId id="729" r:id="rId78"/>
    <p:sldId id="614" r:id="rId79"/>
    <p:sldId id="730" r:id="rId80"/>
    <p:sldId id="750" r:id="rId81"/>
    <p:sldId id="751" r:id="rId82"/>
    <p:sldId id="276" r:id="rId83"/>
    <p:sldId id="724" r:id="rId84"/>
    <p:sldId id="277" r:id="rId85"/>
    <p:sldId id="279" r:id="rId86"/>
    <p:sldId id="739" r:id="rId87"/>
    <p:sldId id="278" r:id="rId88"/>
    <p:sldId id="740" r:id="rId89"/>
    <p:sldId id="290" r:id="rId90"/>
    <p:sldId id="741" r:id="rId91"/>
    <p:sldId id="291" r:id="rId92"/>
    <p:sldId id="742" r:id="rId93"/>
    <p:sldId id="743" r:id="rId94"/>
    <p:sldId id="744" r:id="rId95"/>
    <p:sldId id="292" r:id="rId96"/>
    <p:sldId id="734" r:id="rId97"/>
    <p:sldId id="293" r:id="rId98"/>
    <p:sldId id="564" r:id="rId99"/>
    <p:sldId id="563" r:id="rId100"/>
    <p:sldId id="710" r:id="rId101"/>
    <p:sldId id="712" r:id="rId102"/>
    <p:sldId id="752" r:id="rId103"/>
    <p:sldId id="755" r:id="rId104"/>
    <p:sldId id="753" r:id="rId105"/>
    <p:sldId id="756" r:id="rId106"/>
    <p:sldId id="754" r:id="rId107"/>
    <p:sldId id="757" r:id="rId108"/>
    <p:sldId id="699" r:id="rId109"/>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0021"/>
    <a:srgbClr val="33CC33"/>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73" autoAdjust="0"/>
    <p:restoredTop sz="94693" autoAdjust="0"/>
  </p:normalViewPr>
  <p:slideViewPr>
    <p:cSldViewPr>
      <p:cViewPr>
        <p:scale>
          <a:sx n="125" d="100"/>
          <a:sy n="125" d="100"/>
        </p:scale>
        <p:origin x="-1618" y="-672"/>
      </p:cViewPr>
      <p:guideLst>
        <p:guide orient="horz" pos="1620"/>
        <p:guide pos="2880"/>
      </p:guideLst>
    </p:cSldViewPr>
  </p:slideViewPr>
  <p:outlineViewPr>
    <p:cViewPr>
      <p:scale>
        <a:sx n="33" d="100"/>
        <a:sy n="33" d="100"/>
      </p:scale>
      <p:origin x="0" y="19445"/>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6.xml"/><Relationship Id="rId21" Type="http://schemas.openxmlformats.org/officeDocument/2006/relationships/slide" Target="slides/slide11.xml"/><Relationship Id="rId42" Type="http://schemas.openxmlformats.org/officeDocument/2006/relationships/slide" Target="slides/slide32.xml"/><Relationship Id="rId47" Type="http://schemas.openxmlformats.org/officeDocument/2006/relationships/slide" Target="slides/slide37.xml"/><Relationship Id="rId63" Type="http://schemas.openxmlformats.org/officeDocument/2006/relationships/slide" Target="slides/slide53.xml"/><Relationship Id="rId68" Type="http://schemas.openxmlformats.org/officeDocument/2006/relationships/slide" Target="slides/slide58.xml"/><Relationship Id="rId84" Type="http://schemas.openxmlformats.org/officeDocument/2006/relationships/slide" Target="slides/slide74.xml"/><Relationship Id="rId89" Type="http://schemas.openxmlformats.org/officeDocument/2006/relationships/slide" Target="slides/slide79.xml"/><Relationship Id="rId112" Type="http://schemas.openxmlformats.org/officeDocument/2006/relationships/viewProps" Target="viewProps.xml"/><Relationship Id="rId16" Type="http://schemas.openxmlformats.org/officeDocument/2006/relationships/slide" Target="slides/slide6.xml"/><Relationship Id="rId107" Type="http://schemas.openxmlformats.org/officeDocument/2006/relationships/slide" Target="slides/slide97.xml"/><Relationship Id="rId11" Type="http://schemas.openxmlformats.org/officeDocument/2006/relationships/slide" Target="slides/slide1.xml"/><Relationship Id="rId32" Type="http://schemas.openxmlformats.org/officeDocument/2006/relationships/slide" Target="slides/slide22.xml"/><Relationship Id="rId37" Type="http://schemas.openxmlformats.org/officeDocument/2006/relationships/slide" Target="slides/slide27.xml"/><Relationship Id="rId53" Type="http://schemas.openxmlformats.org/officeDocument/2006/relationships/slide" Target="slides/slide43.xml"/><Relationship Id="rId58" Type="http://schemas.openxmlformats.org/officeDocument/2006/relationships/slide" Target="slides/slide48.xml"/><Relationship Id="rId74" Type="http://schemas.openxmlformats.org/officeDocument/2006/relationships/slide" Target="slides/slide64.xml"/><Relationship Id="rId79" Type="http://schemas.openxmlformats.org/officeDocument/2006/relationships/slide" Target="slides/slide69.xml"/><Relationship Id="rId102" Type="http://schemas.openxmlformats.org/officeDocument/2006/relationships/slide" Target="slides/slide92.xml"/><Relationship Id="rId5" Type="http://schemas.openxmlformats.org/officeDocument/2006/relationships/slideMaster" Target="slideMasters/slideMaster5.xml"/><Relationship Id="rId90" Type="http://schemas.openxmlformats.org/officeDocument/2006/relationships/slide" Target="slides/slide80.xml"/><Relationship Id="rId95" Type="http://schemas.openxmlformats.org/officeDocument/2006/relationships/slide" Target="slides/slide85.xml"/><Relationship Id="rId22" Type="http://schemas.openxmlformats.org/officeDocument/2006/relationships/slide" Target="slides/slide12.xml"/><Relationship Id="rId27" Type="http://schemas.openxmlformats.org/officeDocument/2006/relationships/slide" Target="slides/slide17.xml"/><Relationship Id="rId43" Type="http://schemas.openxmlformats.org/officeDocument/2006/relationships/slide" Target="slides/slide33.xml"/><Relationship Id="rId48" Type="http://schemas.openxmlformats.org/officeDocument/2006/relationships/slide" Target="slides/slide38.xml"/><Relationship Id="rId64" Type="http://schemas.openxmlformats.org/officeDocument/2006/relationships/slide" Target="slides/slide54.xml"/><Relationship Id="rId69" Type="http://schemas.openxmlformats.org/officeDocument/2006/relationships/slide" Target="slides/slide59.xml"/><Relationship Id="rId113" Type="http://schemas.openxmlformats.org/officeDocument/2006/relationships/theme" Target="theme/theme1.xml"/><Relationship Id="rId80" Type="http://schemas.openxmlformats.org/officeDocument/2006/relationships/slide" Target="slides/slide70.xml"/><Relationship Id="rId85" Type="http://schemas.openxmlformats.org/officeDocument/2006/relationships/slide" Target="slides/slide75.xml"/><Relationship Id="rId12" Type="http://schemas.openxmlformats.org/officeDocument/2006/relationships/slide" Target="slides/slide2.xml"/><Relationship Id="rId17" Type="http://schemas.openxmlformats.org/officeDocument/2006/relationships/slide" Target="slides/slide7.xml"/><Relationship Id="rId33" Type="http://schemas.openxmlformats.org/officeDocument/2006/relationships/slide" Target="slides/slide23.xml"/><Relationship Id="rId38" Type="http://schemas.openxmlformats.org/officeDocument/2006/relationships/slide" Target="slides/slide28.xml"/><Relationship Id="rId59" Type="http://schemas.openxmlformats.org/officeDocument/2006/relationships/slide" Target="slides/slide49.xml"/><Relationship Id="rId103" Type="http://schemas.openxmlformats.org/officeDocument/2006/relationships/slide" Target="slides/slide93.xml"/><Relationship Id="rId108" Type="http://schemas.openxmlformats.org/officeDocument/2006/relationships/slide" Target="slides/slide98.xml"/><Relationship Id="rId54" Type="http://schemas.openxmlformats.org/officeDocument/2006/relationships/slide" Target="slides/slide44.xml"/><Relationship Id="rId70" Type="http://schemas.openxmlformats.org/officeDocument/2006/relationships/slide" Target="slides/slide60.xml"/><Relationship Id="rId75" Type="http://schemas.openxmlformats.org/officeDocument/2006/relationships/slide" Target="slides/slide65.xml"/><Relationship Id="rId91" Type="http://schemas.openxmlformats.org/officeDocument/2006/relationships/slide" Target="slides/slide81.xml"/><Relationship Id="rId96" Type="http://schemas.openxmlformats.org/officeDocument/2006/relationships/slide" Target="slides/slide86.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slide" Target="slides/slide39.xml"/><Relationship Id="rId57" Type="http://schemas.openxmlformats.org/officeDocument/2006/relationships/slide" Target="slides/slide47.xml"/><Relationship Id="rId106" Type="http://schemas.openxmlformats.org/officeDocument/2006/relationships/slide" Target="slides/slide96.xml"/><Relationship Id="rId114" Type="http://schemas.openxmlformats.org/officeDocument/2006/relationships/tableStyles" Target="tableStyles.xml"/><Relationship Id="rId10" Type="http://schemas.openxmlformats.org/officeDocument/2006/relationships/slideMaster" Target="slideMasters/slideMaster10.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slide" Target="slides/slide42.xml"/><Relationship Id="rId60" Type="http://schemas.openxmlformats.org/officeDocument/2006/relationships/slide" Target="slides/slide50.xml"/><Relationship Id="rId65" Type="http://schemas.openxmlformats.org/officeDocument/2006/relationships/slide" Target="slides/slide55.xml"/><Relationship Id="rId73" Type="http://schemas.openxmlformats.org/officeDocument/2006/relationships/slide" Target="slides/slide63.xml"/><Relationship Id="rId78" Type="http://schemas.openxmlformats.org/officeDocument/2006/relationships/slide" Target="slides/slide68.xml"/><Relationship Id="rId81" Type="http://schemas.openxmlformats.org/officeDocument/2006/relationships/slide" Target="slides/slide71.xml"/><Relationship Id="rId86" Type="http://schemas.openxmlformats.org/officeDocument/2006/relationships/slide" Target="slides/slide76.xml"/><Relationship Id="rId94" Type="http://schemas.openxmlformats.org/officeDocument/2006/relationships/slide" Target="slides/slide84.xml"/><Relationship Id="rId99" Type="http://schemas.openxmlformats.org/officeDocument/2006/relationships/slide" Target="slides/slide89.xml"/><Relationship Id="rId101" Type="http://schemas.openxmlformats.org/officeDocument/2006/relationships/slide" Target="slides/slide91.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3.xml"/><Relationship Id="rId18" Type="http://schemas.openxmlformats.org/officeDocument/2006/relationships/slide" Target="slides/slide8.xml"/><Relationship Id="rId39" Type="http://schemas.openxmlformats.org/officeDocument/2006/relationships/slide" Target="slides/slide29.xml"/><Relationship Id="rId109" Type="http://schemas.openxmlformats.org/officeDocument/2006/relationships/slide" Target="slides/slide99.xml"/><Relationship Id="rId34" Type="http://schemas.openxmlformats.org/officeDocument/2006/relationships/slide" Target="slides/slide24.xml"/><Relationship Id="rId50" Type="http://schemas.openxmlformats.org/officeDocument/2006/relationships/slide" Target="slides/slide40.xml"/><Relationship Id="rId55" Type="http://schemas.openxmlformats.org/officeDocument/2006/relationships/slide" Target="slides/slide45.xml"/><Relationship Id="rId76" Type="http://schemas.openxmlformats.org/officeDocument/2006/relationships/slide" Target="slides/slide66.xml"/><Relationship Id="rId97" Type="http://schemas.openxmlformats.org/officeDocument/2006/relationships/slide" Target="slides/slide87.xml"/><Relationship Id="rId104" Type="http://schemas.openxmlformats.org/officeDocument/2006/relationships/slide" Target="slides/slide94.xml"/><Relationship Id="rId7" Type="http://schemas.openxmlformats.org/officeDocument/2006/relationships/slideMaster" Target="slideMasters/slideMaster7.xml"/><Relationship Id="rId71" Type="http://schemas.openxmlformats.org/officeDocument/2006/relationships/slide" Target="slides/slide61.xml"/><Relationship Id="rId92" Type="http://schemas.openxmlformats.org/officeDocument/2006/relationships/slide" Target="slides/slide82.xml"/><Relationship Id="rId2" Type="http://schemas.openxmlformats.org/officeDocument/2006/relationships/slideMaster" Target="slideMasters/slideMaster2.xml"/><Relationship Id="rId29" Type="http://schemas.openxmlformats.org/officeDocument/2006/relationships/slide" Target="slides/slide19.xml"/><Relationship Id="rId24" Type="http://schemas.openxmlformats.org/officeDocument/2006/relationships/slide" Target="slides/slide14.xml"/><Relationship Id="rId40" Type="http://schemas.openxmlformats.org/officeDocument/2006/relationships/slide" Target="slides/slide30.xml"/><Relationship Id="rId45" Type="http://schemas.openxmlformats.org/officeDocument/2006/relationships/slide" Target="slides/slide35.xml"/><Relationship Id="rId66" Type="http://schemas.openxmlformats.org/officeDocument/2006/relationships/slide" Target="slides/slide56.xml"/><Relationship Id="rId87" Type="http://schemas.openxmlformats.org/officeDocument/2006/relationships/slide" Target="slides/slide77.xml"/><Relationship Id="rId110" Type="http://schemas.openxmlformats.org/officeDocument/2006/relationships/notesMaster" Target="notesMasters/notesMaster1.xml"/><Relationship Id="rId61" Type="http://schemas.openxmlformats.org/officeDocument/2006/relationships/slide" Target="slides/slide51.xml"/><Relationship Id="rId82" Type="http://schemas.openxmlformats.org/officeDocument/2006/relationships/slide" Target="slides/slide72.xml"/><Relationship Id="rId19" Type="http://schemas.openxmlformats.org/officeDocument/2006/relationships/slide" Target="slides/slide9.xml"/><Relationship Id="rId14" Type="http://schemas.openxmlformats.org/officeDocument/2006/relationships/slide" Target="slides/slide4.xml"/><Relationship Id="rId30" Type="http://schemas.openxmlformats.org/officeDocument/2006/relationships/slide" Target="slides/slide20.xml"/><Relationship Id="rId35" Type="http://schemas.openxmlformats.org/officeDocument/2006/relationships/slide" Target="slides/slide25.xml"/><Relationship Id="rId56" Type="http://schemas.openxmlformats.org/officeDocument/2006/relationships/slide" Target="slides/slide46.xml"/><Relationship Id="rId77" Type="http://schemas.openxmlformats.org/officeDocument/2006/relationships/slide" Target="slides/slide67.xml"/><Relationship Id="rId100" Type="http://schemas.openxmlformats.org/officeDocument/2006/relationships/slide" Target="slides/slide90.xml"/><Relationship Id="rId105" Type="http://schemas.openxmlformats.org/officeDocument/2006/relationships/slide" Target="slides/slide95.xml"/><Relationship Id="rId8" Type="http://schemas.openxmlformats.org/officeDocument/2006/relationships/slideMaster" Target="slideMasters/slideMaster8.xml"/><Relationship Id="rId51" Type="http://schemas.openxmlformats.org/officeDocument/2006/relationships/slide" Target="slides/slide41.xml"/><Relationship Id="rId72" Type="http://schemas.openxmlformats.org/officeDocument/2006/relationships/slide" Target="slides/slide62.xml"/><Relationship Id="rId93" Type="http://schemas.openxmlformats.org/officeDocument/2006/relationships/slide" Target="slides/slide83.xml"/><Relationship Id="rId98" Type="http://schemas.openxmlformats.org/officeDocument/2006/relationships/slide" Target="slides/slide88.xml"/><Relationship Id="rId3" Type="http://schemas.openxmlformats.org/officeDocument/2006/relationships/slideMaster" Target="slideMasters/slideMaster3.xml"/><Relationship Id="rId25" Type="http://schemas.openxmlformats.org/officeDocument/2006/relationships/slide" Target="slides/slide15.xml"/><Relationship Id="rId46" Type="http://schemas.openxmlformats.org/officeDocument/2006/relationships/slide" Target="slides/slide36.xml"/><Relationship Id="rId67" Type="http://schemas.openxmlformats.org/officeDocument/2006/relationships/slide" Target="slides/slide57.xml"/><Relationship Id="rId20" Type="http://schemas.openxmlformats.org/officeDocument/2006/relationships/slide" Target="slides/slide10.xml"/><Relationship Id="rId41" Type="http://schemas.openxmlformats.org/officeDocument/2006/relationships/slide" Target="slides/slide31.xml"/><Relationship Id="rId62" Type="http://schemas.openxmlformats.org/officeDocument/2006/relationships/slide" Target="slides/slide52.xml"/><Relationship Id="rId83" Type="http://schemas.openxmlformats.org/officeDocument/2006/relationships/slide" Target="slides/slide73.xml"/><Relationship Id="rId88" Type="http://schemas.openxmlformats.org/officeDocument/2006/relationships/slide" Target="slides/slide78.xml"/><Relationship Id="rId11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3C0324E-2BF0-4F5E-8572-1634D72B40AD}" type="datetimeFigureOut">
              <a:rPr lang="en-US" smtClean="0"/>
              <a:t>9/12/2024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EFEB0A7-AB1D-4D04-B523-39A6F4B83193}" type="slidenum">
              <a:rPr lang="en-US" smtClean="0"/>
              <a:t>‹#›</a:t>
            </a:fld>
            <a:endParaRPr lang="en-US"/>
          </a:p>
        </p:txBody>
      </p:sp>
    </p:spTree>
    <p:extLst>
      <p:ext uri="{BB962C8B-B14F-4D97-AF65-F5344CB8AC3E}">
        <p14:creationId xmlns:p14="http://schemas.microsoft.com/office/powerpoint/2010/main" val="5503658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EFEB0A7-AB1D-4D04-B523-39A6F4B83193}" type="slidenum">
              <a:rPr lang="en-US" smtClean="0"/>
              <a:t>82</a:t>
            </a:fld>
            <a:endParaRPr lang="en-US"/>
          </a:p>
        </p:txBody>
      </p:sp>
    </p:spTree>
    <p:extLst>
      <p:ext uri="{BB962C8B-B14F-4D97-AF65-F5344CB8AC3E}">
        <p14:creationId xmlns:p14="http://schemas.microsoft.com/office/powerpoint/2010/main" val="8618471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FEB0A7-AB1D-4D04-B523-39A6F4B8319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024985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t>9/12/2024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08122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9/12/2024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1618054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9/12/2024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62200124"/>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9/12/2024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89647582"/>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9/12/2024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79347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9/12/2024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464772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9/12/2024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5526643"/>
      </p:ext>
    </p:extLst>
  </p:cSld>
  <p:clrMapOvr>
    <a:masterClrMapping/>
  </p:clrMapOvr>
  <p:transition spd="slow" advClick="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9/12/2024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1319383"/>
      </p:ext>
    </p:extLst>
  </p:cSld>
  <p:clrMapOvr>
    <a:masterClrMapping/>
  </p:clrMapOvr>
  <p:transition spd="slow" advClick="0"/>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9/12/2024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9365108"/>
      </p:ext>
    </p:extLst>
  </p:cSld>
  <p:clrMapOvr>
    <a:masterClrMapping/>
  </p:clrMapOvr>
  <p:transition spd="slow" advClick="0"/>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9/12/2024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0193730"/>
      </p:ext>
    </p:extLst>
  </p:cSld>
  <p:clrMapOvr>
    <a:masterClrMapping/>
  </p:clrMapOvr>
  <p:transition spd="slow" advClick="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9/12/2024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0216233"/>
      </p:ext>
    </p:extLst>
  </p:cSld>
  <p:clrMapOvr>
    <a:masterClrMapping/>
  </p:clrMapOvr>
  <p:transition spd="slow" advClick="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9/12/2024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806212"/>
      </p:ext>
    </p:extLst>
  </p:cSld>
  <p:clrMapOvr>
    <a:masterClrMapping/>
  </p:clrMapOvr>
  <p:transition spd="slow" advClick="0"/>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9/12/2024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3819458"/>
      </p:ext>
    </p:extLst>
  </p:cSld>
  <p:clrMapOvr>
    <a:masterClrMapping/>
  </p:clrMapOvr>
  <p:transition spd="slow" advClick="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9/12/2024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7205029"/>
      </p:ext>
    </p:extLst>
  </p:cSld>
  <p:clrMapOvr>
    <a:masterClrMapping/>
  </p:clrMapOvr>
  <p:transition spd="slow" advClick="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9/12/2024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628363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9/12/2024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08986"/>
      </p:ext>
    </p:extLst>
  </p:cSld>
  <p:clrMapOvr>
    <a:masterClrMapping/>
  </p:clrMapOvr>
  <p:transition spd="slow" advClick="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9/12/2024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5039423"/>
      </p:ext>
    </p:extLst>
  </p:cSld>
  <p:clrMapOvr>
    <a:masterClrMapping/>
  </p:clrMapOvr>
  <p:transition spd="slow" advClick="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9/12/2024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7237270"/>
      </p:ext>
    </p:extLst>
  </p:cSld>
  <p:clrMapOvr>
    <a:masterClrMapping/>
  </p:clrMapOvr>
  <p:transition spd="slow" advClick="0"/>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241344305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246565057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1334417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58032719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415446244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18576382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5137380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t>9/12/2024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306415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9/12/2024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74044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9/12/2024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62972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9/12/2024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48684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9/12/2024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903099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9/12/2024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952666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9/12/2024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61020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9/12/2024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78573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9/12/2024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188267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9/12/2024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968302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9/12/2024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34658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t>9/12/2024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85837859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9/12/2024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559132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334270199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192764624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310228852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42964688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84838796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248879676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271960692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64729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49533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t>9/12/2024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2643585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499828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206813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9/12/2024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894151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9/12/2024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923801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9/12/2024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890583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687203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285311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102706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788672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85411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t>9/12/2024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02657638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753766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1651466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798942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9/12/2024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200312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9/12/2024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7016078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9/12/2024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286551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662097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509644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153828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149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t>9/12/2024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2349463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168658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392700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291007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311706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9/12/2024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3547454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9/12/2024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976479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9/12/2024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453855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1844783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014511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0186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9/12/2024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96442600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057716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99C4AFC-49E7-4410-AD5D-CE20BB0DBB8C}" type="datetimeFigureOut">
              <a:rPr lang="en-US" smtClean="0"/>
              <a:t>9/12/2024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3F5A96-A150-4AD5-B901-1C622FB5CF2F}" type="slidenum">
              <a:rPr lang="en-US" smtClean="0"/>
              <a:t>‹#›</a:t>
            </a:fld>
            <a:endParaRPr lang="en-US"/>
          </a:p>
        </p:txBody>
      </p:sp>
    </p:spTree>
    <p:extLst>
      <p:ext uri="{BB962C8B-B14F-4D97-AF65-F5344CB8AC3E}">
        <p14:creationId xmlns:p14="http://schemas.microsoft.com/office/powerpoint/2010/main" val="256804883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9C4AFC-49E7-4410-AD5D-CE20BB0DBB8C}" type="datetimeFigureOut">
              <a:rPr lang="en-US" smtClean="0"/>
              <a:t>9/12/2024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3F5A96-A150-4AD5-B901-1C622FB5CF2F}" type="slidenum">
              <a:rPr lang="en-US" smtClean="0"/>
              <a:t>‹#›</a:t>
            </a:fld>
            <a:endParaRPr lang="en-US"/>
          </a:p>
        </p:txBody>
      </p:sp>
    </p:spTree>
    <p:extLst>
      <p:ext uri="{BB962C8B-B14F-4D97-AF65-F5344CB8AC3E}">
        <p14:creationId xmlns:p14="http://schemas.microsoft.com/office/powerpoint/2010/main" val="402984568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99C4AFC-49E7-4410-AD5D-CE20BB0DBB8C}" type="datetimeFigureOut">
              <a:rPr lang="en-US" smtClean="0"/>
              <a:t>9/12/2024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3F5A96-A150-4AD5-B901-1C622FB5CF2F}" type="slidenum">
              <a:rPr lang="en-US" smtClean="0"/>
              <a:t>‹#›</a:t>
            </a:fld>
            <a:endParaRPr lang="en-US"/>
          </a:p>
        </p:txBody>
      </p:sp>
    </p:spTree>
    <p:extLst>
      <p:ext uri="{BB962C8B-B14F-4D97-AF65-F5344CB8AC3E}">
        <p14:creationId xmlns:p14="http://schemas.microsoft.com/office/powerpoint/2010/main" val="248999688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99C4AFC-49E7-4410-AD5D-CE20BB0DBB8C}" type="datetimeFigureOut">
              <a:rPr lang="en-US" smtClean="0"/>
              <a:t>9/12/2024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3F5A96-A150-4AD5-B901-1C622FB5CF2F}" type="slidenum">
              <a:rPr lang="en-US" smtClean="0"/>
              <a:t>‹#›</a:t>
            </a:fld>
            <a:endParaRPr lang="en-US"/>
          </a:p>
        </p:txBody>
      </p:sp>
    </p:spTree>
    <p:extLst>
      <p:ext uri="{BB962C8B-B14F-4D97-AF65-F5344CB8AC3E}">
        <p14:creationId xmlns:p14="http://schemas.microsoft.com/office/powerpoint/2010/main" val="9058309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99C4AFC-49E7-4410-AD5D-CE20BB0DBB8C}" type="datetimeFigureOut">
              <a:rPr lang="en-US" smtClean="0"/>
              <a:t>9/12/2024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93F5A96-A150-4AD5-B901-1C622FB5CF2F}" type="slidenum">
              <a:rPr lang="en-US" smtClean="0"/>
              <a:t>‹#›</a:t>
            </a:fld>
            <a:endParaRPr lang="en-US"/>
          </a:p>
        </p:txBody>
      </p:sp>
    </p:spTree>
    <p:extLst>
      <p:ext uri="{BB962C8B-B14F-4D97-AF65-F5344CB8AC3E}">
        <p14:creationId xmlns:p14="http://schemas.microsoft.com/office/powerpoint/2010/main" val="288651383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99C4AFC-49E7-4410-AD5D-CE20BB0DBB8C}" type="datetimeFigureOut">
              <a:rPr lang="en-US" smtClean="0"/>
              <a:t>9/12/2024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93F5A96-A150-4AD5-B901-1C622FB5CF2F}" type="slidenum">
              <a:rPr lang="en-US" smtClean="0"/>
              <a:t>‹#›</a:t>
            </a:fld>
            <a:endParaRPr lang="en-US"/>
          </a:p>
        </p:txBody>
      </p:sp>
    </p:spTree>
    <p:extLst>
      <p:ext uri="{BB962C8B-B14F-4D97-AF65-F5344CB8AC3E}">
        <p14:creationId xmlns:p14="http://schemas.microsoft.com/office/powerpoint/2010/main" val="260263908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9C4AFC-49E7-4410-AD5D-CE20BB0DBB8C}" type="datetimeFigureOut">
              <a:rPr lang="en-US" smtClean="0"/>
              <a:t>9/12/2024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93F5A96-A150-4AD5-B901-1C622FB5CF2F}" type="slidenum">
              <a:rPr lang="en-US" smtClean="0"/>
              <a:t>‹#›</a:t>
            </a:fld>
            <a:endParaRPr lang="en-US"/>
          </a:p>
        </p:txBody>
      </p:sp>
    </p:spTree>
    <p:extLst>
      <p:ext uri="{BB962C8B-B14F-4D97-AF65-F5344CB8AC3E}">
        <p14:creationId xmlns:p14="http://schemas.microsoft.com/office/powerpoint/2010/main" val="187240886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9C4AFC-49E7-4410-AD5D-CE20BB0DBB8C}" type="datetimeFigureOut">
              <a:rPr lang="en-US" smtClean="0"/>
              <a:t>9/12/2024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3F5A96-A150-4AD5-B901-1C622FB5CF2F}" type="slidenum">
              <a:rPr lang="en-US" smtClean="0"/>
              <a:t>‹#›</a:t>
            </a:fld>
            <a:endParaRPr lang="en-US"/>
          </a:p>
        </p:txBody>
      </p:sp>
    </p:spTree>
    <p:extLst>
      <p:ext uri="{BB962C8B-B14F-4D97-AF65-F5344CB8AC3E}">
        <p14:creationId xmlns:p14="http://schemas.microsoft.com/office/powerpoint/2010/main" val="71689919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9C4AFC-49E7-4410-AD5D-CE20BB0DBB8C}" type="datetimeFigureOut">
              <a:rPr lang="en-US" smtClean="0"/>
              <a:t>9/12/2024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3F5A96-A150-4AD5-B901-1C622FB5CF2F}" type="slidenum">
              <a:rPr lang="en-US" smtClean="0"/>
              <a:t>‹#›</a:t>
            </a:fld>
            <a:endParaRPr lang="en-US"/>
          </a:p>
        </p:txBody>
      </p:sp>
    </p:spTree>
    <p:extLst>
      <p:ext uri="{BB962C8B-B14F-4D97-AF65-F5344CB8AC3E}">
        <p14:creationId xmlns:p14="http://schemas.microsoft.com/office/powerpoint/2010/main" val="31687412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9/12/2024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27354484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9C4AFC-49E7-4410-AD5D-CE20BB0DBB8C}" type="datetimeFigureOut">
              <a:rPr lang="en-US" smtClean="0"/>
              <a:t>9/12/2024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3F5A96-A150-4AD5-B901-1C622FB5CF2F}" type="slidenum">
              <a:rPr lang="en-US" smtClean="0"/>
              <a:t>‹#›</a:t>
            </a:fld>
            <a:endParaRPr lang="en-US"/>
          </a:p>
        </p:txBody>
      </p:sp>
    </p:spTree>
    <p:extLst>
      <p:ext uri="{BB962C8B-B14F-4D97-AF65-F5344CB8AC3E}">
        <p14:creationId xmlns:p14="http://schemas.microsoft.com/office/powerpoint/2010/main" val="16286256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9C4AFC-49E7-4410-AD5D-CE20BB0DBB8C}" type="datetimeFigureOut">
              <a:rPr lang="en-US" smtClean="0"/>
              <a:t>9/12/2024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3F5A96-A150-4AD5-B901-1C622FB5CF2F}" type="slidenum">
              <a:rPr lang="en-US" smtClean="0"/>
              <a:t>‹#›</a:t>
            </a:fld>
            <a:endParaRPr lang="en-US"/>
          </a:p>
        </p:txBody>
      </p:sp>
    </p:spTree>
    <p:extLst>
      <p:ext uri="{BB962C8B-B14F-4D97-AF65-F5344CB8AC3E}">
        <p14:creationId xmlns:p14="http://schemas.microsoft.com/office/powerpoint/2010/main" val="2010600575"/>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9/12/2024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71415874"/>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9/12/2024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8352920"/>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9/12/2024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47483608"/>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9/12/2024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67335392"/>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99C4AFC-49E7-4410-AD5D-CE20BB0DBB8C}" type="datetimeFigureOut">
              <a:rPr lang="en-US" smtClean="0">
                <a:solidFill>
                  <a:prstClr val="black">
                    <a:tint val="75000"/>
                  </a:prstClr>
                </a:solidFill>
              </a:rPr>
              <a:pPr/>
              <a:t>9/12/2024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82977523"/>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99C4AFC-49E7-4410-AD5D-CE20BB0DBB8C}" type="datetimeFigureOut">
              <a:rPr lang="en-US" smtClean="0">
                <a:solidFill>
                  <a:prstClr val="black">
                    <a:tint val="75000"/>
                  </a:prstClr>
                </a:solidFill>
              </a:rPr>
              <a:pPr/>
              <a:t>9/12/2024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3571886"/>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9C4AFC-49E7-4410-AD5D-CE20BB0DBB8C}" type="datetimeFigureOut">
              <a:rPr lang="en-US" smtClean="0">
                <a:solidFill>
                  <a:prstClr val="black">
                    <a:tint val="75000"/>
                  </a:prstClr>
                </a:solidFill>
              </a:rPr>
              <a:pPr/>
              <a:t>9/12/2024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34821893"/>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9/12/2024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263534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image" Target="../media/image4.jpg"/><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theme" Target="../theme/theme10.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9" Type="http://schemas.openxmlformats.org/officeDocument/2006/relationships/image" Target="../media/image2.jp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image" Target="../media/image3.jpg"/><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4.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43.xml"/><Relationship Id="rId7" Type="http://schemas.openxmlformats.org/officeDocument/2006/relationships/slideLayout" Target="../slideLayouts/slideLayout47.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5" Type="http://schemas.openxmlformats.org/officeDocument/2006/relationships/slideLayout" Target="../slideLayouts/slideLayout45.xml"/><Relationship Id="rId4" Type="http://schemas.openxmlformats.org/officeDocument/2006/relationships/slideLayout" Target="../slideLayouts/slideLayout44.xml"/><Relationship Id="rId9" Type="http://schemas.openxmlformats.org/officeDocument/2006/relationships/image" Target="../media/image3.jp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image" Target="../media/image1.jp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6.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image" Target="../media/image1.jpg"/><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7.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image" Target="../media/image1.jpg"/><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8.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image" Target="../media/image4.jpg"/><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9.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t>9/12/2024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t>‹#›</a:t>
            </a:fld>
            <a:endParaRPr lang="en-US"/>
          </a:p>
        </p:txBody>
      </p:sp>
    </p:spTree>
    <p:extLst>
      <p:ext uri="{BB962C8B-B14F-4D97-AF65-F5344CB8AC3E}">
        <p14:creationId xmlns:p14="http://schemas.microsoft.com/office/powerpoint/2010/main" val="20223431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6000" r="-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C99C4AFC-49E7-4410-AD5D-CE20BB0DBB8C}" type="datetimeFigureOut">
              <a:rPr lang="en-US" smtClean="0">
                <a:solidFill>
                  <a:prstClr val="black">
                    <a:tint val="75000"/>
                  </a:prstClr>
                </a:solidFill>
              </a:rPr>
              <a:pPr/>
              <a:t>9/12/2024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05845541"/>
      </p:ext>
    </p:extLst>
  </p:cSld>
  <p:clrMap bg1="lt1" tx1="dk1" bg2="lt2" tx2="dk2" accent1="accent1" accent2="accent2" accent3="accent3" accent4="accent4" accent5="accent5" accent6="accent6" hlink="hlink" folHlink="folHlink"/>
  <p:sldLayoutIdLst>
    <p:sldLayoutId id="2147484169" r:id="rId1"/>
    <p:sldLayoutId id="2147484170" r:id="rId2"/>
    <p:sldLayoutId id="2147484171" r:id="rId3"/>
    <p:sldLayoutId id="2147484172" r:id="rId4"/>
    <p:sldLayoutId id="2147484173" r:id="rId5"/>
    <p:sldLayoutId id="2147484174" r:id="rId6"/>
    <p:sldLayoutId id="2147484175" r:id="rId7"/>
    <p:sldLayoutId id="2147484176" r:id="rId8"/>
    <p:sldLayoutId id="2147484177" r:id="rId9"/>
    <p:sldLayoutId id="2147484178" r:id="rId10"/>
    <p:sldLayoutId id="214748417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9/12/2024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35489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advClick="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249205771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9/12/2024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9015726"/>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1683493516"/>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9/12/2024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7940846"/>
      </p:ext>
    </p:extLst>
  </p:cSld>
  <p:clrMap bg1="lt1" tx1="dk1" bg2="lt2" tx2="dk2" accent1="accent1" accent2="accent2" accent3="accent3" accent4="accent4" accent5="accent5" accent6="accent6" hlink="hlink" folHlink="folHlink"/>
  <p:sldLayoutIdLst>
    <p:sldLayoutId id="2147483929" r:id="rId1"/>
    <p:sldLayoutId id="2147483930" r:id="rId2"/>
    <p:sldLayoutId id="2147483931" r:id="rId3"/>
    <p:sldLayoutId id="2147483932" r:id="rId4"/>
    <p:sldLayoutId id="2147483933" r:id="rId5"/>
    <p:sldLayoutId id="2147483934" r:id="rId6"/>
    <p:sldLayoutId id="2147483935" r:id="rId7"/>
    <p:sldLayoutId id="2147483936" r:id="rId8"/>
    <p:sldLayoutId id="2147483937" r:id="rId9"/>
    <p:sldLayoutId id="2147483938" r:id="rId10"/>
    <p:sldLayoutId id="21474839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9/12/2024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6564547"/>
      </p:ext>
    </p:extLst>
  </p:cSld>
  <p:clrMap bg1="lt1" tx1="dk1" bg2="lt2" tx2="dk2" accent1="accent1" accent2="accent2" accent3="accent3" accent4="accent4" accent5="accent5" accent6="accent6" hlink="hlink" folHlink="folHlink"/>
  <p:sldLayoutIdLst>
    <p:sldLayoutId id="2147484013" r:id="rId1"/>
    <p:sldLayoutId id="2147484014" r:id="rId2"/>
    <p:sldLayoutId id="2147484015" r:id="rId3"/>
    <p:sldLayoutId id="2147484016" r:id="rId4"/>
    <p:sldLayoutId id="2147484017" r:id="rId5"/>
    <p:sldLayoutId id="2147484018" r:id="rId6"/>
    <p:sldLayoutId id="2147484019" r:id="rId7"/>
    <p:sldLayoutId id="2147484020" r:id="rId8"/>
    <p:sldLayoutId id="2147484021" r:id="rId9"/>
    <p:sldLayoutId id="2147484022" r:id="rId10"/>
    <p:sldLayoutId id="21474840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9/12/2024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1043320"/>
      </p:ext>
    </p:extLst>
  </p:cSld>
  <p:clrMap bg1="lt1" tx1="dk1" bg2="lt2" tx2="dk2" accent1="accent1" accent2="accent2" accent3="accent3" accent4="accent4" accent5="accent5" accent6="accent6" hlink="hlink" folHlink="folHlink"/>
  <p:sldLayoutIdLst>
    <p:sldLayoutId id="2147484025" r:id="rId1"/>
    <p:sldLayoutId id="2147484026" r:id="rId2"/>
    <p:sldLayoutId id="2147484027" r:id="rId3"/>
    <p:sldLayoutId id="2147484028" r:id="rId4"/>
    <p:sldLayoutId id="2147484029" r:id="rId5"/>
    <p:sldLayoutId id="2147484030" r:id="rId6"/>
    <p:sldLayoutId id="2147484031" r:id="rId7"/>
    <p:sldLayoutId id="2147484032" r:id="rId8"/>
    <p:sldLayoutId id="2147484033" r:id="rId9"/>
    <p:sldLayoutId id="2147484034" r:id="rId10"/>
    <p:sldLayoutId id="214748403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6000" r="-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C99C4AFC-49E7-4410-AD5D-CE20BB0DBB8C}" type="datetimeFigureOut">
              <a:rPr lang="en-US" smtClean="0"/>
              <a:t>9/12/2024</a:t>
            </a:fld>
            <a:endParaRPr lang="en-US"/>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93F5A96-A150-4AD5-B901-1C622FB5CF2F}" type="slidenum">
              <a:rPr lang="en-US" smtClean="0"/>
              <a:t>‹#›</a:t>
            </a:fld>
            <a:endParaRPr lang="en-US"/>
          </a:p>
        </p:txBody>
      </p:sp>
    </p:spTree>
    <p:extLst>
      <p:ext uri="{BB962C8B-B14F-4D97-AF65-F5344CB8AC3E}">
        <p14:creationId xmlns:p14="http://schemas.microsoft.com/office/powerpoint/2010/main" val="1763314606"/>
      </p:ext>
    </p:extLst>
  </p:cSld>
  <p:clrMap bg1="lt1" tx1="dk1" bg2="lt2" tx2="dk2" accent1="accent1" accent2="accent2" accent3="accent3" accent4="accent4" accent5="accent5" accent6="accent6" hlink="hlink" folHlink="folHlink"/>
  <p:sldLayoutIdLst>
    <p:sldLayoutId id="2147484157" r:id="rId1"/>
    <p:sldLayoutId id="2147484158" r:id="rId2"/>
    <p:sldLayoutId id="2147484159" r:id="rId3"/>
    <p:sldLayoutId id="2147484160" r:id="rId4"/>
    <p:sldLayoutId id="2147484161" r:id="rId5"/>
    <p:sldLayoutId id="2147484162" r:id="rId6"/>
    <p:sldLayoutId id="2147484163" r:id="rId7"/>
    <p:sldLayoutId id="2147484164" r:id="rId8"/>
    <p:sldLayoutId id="2147484165" r:id="rId9"/>
    <p:sldLayoutId id="2147484166" r:id="rId10"/>
    <p:sldLayoutId id="214748416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1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2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2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3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3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3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3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3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59.xml"/></Relationships>
</file>

<file path=ppt/slides/_rels/slide3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0.xml"/></Relationships>
</file>

<file path=ppt/slides/_rels/slide3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1.xml"/></Relationships>
</file>

<file path=ppt/slides/_rels/slide3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1.xml"/></Relationships>
</file>

<file path=ppt/slides/_rels/slide3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1.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1.xml"/></Relationships>
</file>

<file path=ppt/slides/_rels/slide4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1.xml"/></Relationships>
</file>

<file path=ppt/slides/_rels/slide4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1.xml"/></Relationships>
</file>

<file path=ppt/slides/_rels/slide4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92.xml"/></Relationships>
</file>

<file path=ppt/slides/_rels/slide4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92.xml"/></Relationships>
</file>

<file path=ppt/slides/_rels/slide4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92.xml"/></Relationships>
</file>

<file path=ppt/slides/_rels/slide4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1.xml"/></Relationships>
</file>

<file path=ppt/slides/_rels/slide4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1.xml"/></Relationships>
</file>

<file path=ppt/slides/_rels/slide4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1.xml"/></Relationships>
</file>

<file path=ppt/slides/_rels/slide4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1.xml"/></Relationships>
</file>

<file path=ppt/slides/_rels/slide5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1.xml"/></Relationships>
</file>

<file path=ppt/slides/_rels/slide5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6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6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6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6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047750"/>
            <a:ext cx="9144000" cy="4095750"/>
          </a:xfrm>
        </p:spPr>
        <p:txBody>
          <a:bodyPr>
            <a:normAutofit/>
          </a:bodyPr>
          <a:lstStyle/>
          <a:p>
            <a:r>
              <a:rPr lang="en-US" sz="6000" b="0" dirty="0" smtClean="0">
                <a:solidFill>
                  <a:srgbClr val="FFFF00"/>
                </a:solidFill>
                <a:effectLst/>
                <a:latin typeface="+mj-lt"/>
              </a:rPr>
              <a:t>CHÚA NHẬT XXIV</a:t>
            </a:r>
            <a:br>
              <a:rPr lang="en-US" sz="6000" b="0" dirty="0" smtClean="0">
                <a:solidFill>
                  <a:srgbClr val="FFFF00"/>
                </a:solidFill>
                <a:effectLst/>
                <a:latin typeface="+mj-lt"/>
              </a:rPr>
            </a:br>
            <a:r>
              <a:rPr lang="en-US" sz="6000" b="0" dirty="0" smtClean="0">
                <a:solidFill>
                  <a:srgbClr val="FFFF00"/>
                </a:solidFill>
                <a:effectLst/>
                <a:latin typeface="+mj-lt"/>
              </a:rPr>
              <a:t>THƯỜNG NIÊN NĂM B</a:t>
            </a:r>
            <a:endParaRPr lang="en-US" sz="6000" b="0" dirty="0">
              <a:solidFill>
                <a:srgbClr val="FFFF00"/>
              </a:solidFill>
              <a:effectLst/>
              <a:latin typeface="+mj-lt"/>
            </a:endParaRPr>
          </a:p>
        </p:txBody>
      </p:sp>
      <p:sp>
        <p:nvSpPr>
          <p:cNvPr id="3" name="Rectangle 2"/>
          <p:cNvSpPr/>
          <p:nvPr/>
        </p:nvSpPr>
        <p:spPr>
          <a:xfrm>
            <a:off x="1219200" y="361949"/>
            <a:ext cx="7162800" cy="954107"/>
          </a:xfrm>
          <a:prstGeom prst="rect">
            <a:avLst/>
          </a:prstGeom>
        </p:spPr>
        <p:txBody>
          <a:bodyPr wrap="square">
            <a:spAutoFit/>
          </a:bodyPr>
          <a:lstStyle/>
          <a:p>
            <a:pPr algn="ctr"/>
            <a:r>
              <a:rPr lang="en-US" sz="2800" dirty="0" smtClean="0">
                <a:solidFill>
                  <a:schemeClr val="bg1"/>
                </a:solidFill>
              </a:rPr>
              <a:t>CA ĐOÀN THÁNH NỮ MONICA</a:t>
            </a:r>
          </a:p>
          <a:p>
            <a:pPr algn="ctr"/>
            <a:r>
              <a:rPr lang="en-US" sz="2800" dirty="0" smtClean="0">
                <a:solidFill>
                  <a:schemeClr val="bg1"/>
                </a:solidFill>
              </a:rPr>
              <a:t>GIÁO XỨ THIÊN ÂN</a:t>
            </a:r>
            <a:endParaRPr lang="en-US" sz="2800" dirty="0">
              <a:solidFill>
                <a:schemeClr val="bg1"/>
              </a:solidFill>
            </a:endParaRPr>
          </a:p>
        </p:txBody>
      </p:sp>
    </p:spTree>
    <p:extLst>
      <p:ext uri="{BB962C8B-B14F-4D97-AF65-F5344CB8AC3E}">
        <p14:creationId xmlns:p14="http://schemas.microsoft.com/office/powerpoint/2010/main" val="12486348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6400" b="0" u="sng" dirty="0" err="1">
                <a:solidFill>
                  <a:srgbClr val="FFFF00"/>
                </a:solidFill>
                <a:effectLst/>
                <a:latin typeface="+mj-lt"/>
              </a:rPr>
              <a:t>Đk</a:t>
            </a:r>
            <a:r>
              <a:rPr lang="vi-VN" sz="6400" b="0" u="sng" dirty="0">
                <a:solidFill>
                  <a:srgbClr val="FFFF00"/>
                </a:solidFill>
                <a:effectLst/>
                <a:latin typeface="+mj-lt"/>
              </a:rPr>
              <a:t>:</a:t>
            </a:r>
            <a:r>
              <a:rPr lang="en-US" sz="6400" dirty="0">
                <a:solidFill>
                  <a:schemeClr val="bg1"/>
                </a:solidFill>
                <a:latin typeface="+mj-lt"/>
              </a:rPr>
              <a:t> </a:t>
            </a:r>
            <a:r>
              <a:rPr lang="vi-VN" sz="6400" dirty="0">
                <a:solidFill>
                  <a:schemeClr val="bg1"/>
                </a:solidFill>
                <a:latin typeface="+mj-lt"/>
              </a:rPr>
              <a:t>Thắp sáng lên trong con tình yêu Chúa. Thắp sáng lên trong con tình tuyệt vời.</a:t>
            </a:r>
            <a:endParaRPr lang="vi-VN" sz="6400" dirty="0">
              <a:solidFill>
                <a:schemeClr val="bg1"/>
              </a:solidFill>
              <a:latin typeface="+mj-lt"/>
            </a:endParaRPr>
          </a:p>
        </p:txBody>
      </p:sp>
    </p:spTree>
    <p:extLst>
      <p:ext uri="{BB962C8B-B14F-4D97-AF65-F5344CB8AC3E}">
        <p14:creationId xmlns:p14="http://schemas.microsoft.com/office/powerpoint/2010/main" val="2146452646"/>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6400" b="0" u="sng" dirty="0">
                <a:solidFill>
                  <a:srgbClr val="FFFF00"/>
                </a:solidFill>
                <a:effectLst/>
                <a:latin typeface="+mj-lt"/>
              </a:rPr>
              <a:t>Tk2</a:t>
            </a:r>
            <a:r>
              <a:rPr lang="vi-VN" sz="6400" b="0" u="sng" dirty="0">
                <a:solidFill>
                  <a:srgbClr val="FFFF00"/>
                </a:solidFill>
                <a:effectLst/>
                <a:latin typeface="+mj-lt"/>
              </a:rPr>
              <a:t>:</a:t>
            </a:r>
            <a:r>
              <a:rPr lang="en-US" sz="6400" dirty="0">
                <a:solidFill>
                  <a:schemeClr val="bg1"/>
                </a:solidFill>
                <a:latin typeface="+mj-lt"/>
              </a:rPr>
              <a:t> </a:t>
            </a:r>
            <a:r>
              <a:rPr lang="en-US" sz="6400" dirty="0">
                <a:solidFill>
                  <a:schemeClr val="bg1"/>
                </a:solidFill>
                <a:latin typeface="+mj-lt"/>
              </a:rPr>
              <a:t>Đ</a:t>
            </a:r>
            <a:r>
              <a:rPr lang="vi-VN" sz="6400" dirty="0" smtClean="0">
                <a:solidFill>
                  <a:schemeClr val="bg1"/>
                </a:solidFill>
                <a:latin typeface="+mj-lt"/>
              </a:rPr>
              <a:t>ể </a:t>
            </a:r>
            <a:r>
              <a:rPr lang="vi-VN" sz="6400" dirty="0">
                <a:solidFill>
                  <a:schemeClr val="bg1"/>
                </a:solidFill>
                <a:latin typeface="+mj-lt"/>
              </a:rPr>
              <a:t>con say mê tim reo vang rộn ràng đi tới. Niềm tin cao dâng, ôi niềm tin thánh ân tuyệt vời.</a:t>
            </a:r>
            <a:endParaRPr lang="vi-VN" sz="6400" dirty="0">
              <a:solidFill>
                <a:schemeClr val="bg1"/>
              </a:solidFill>
              <a:latin typeface="+mj-lt"/>
            </a:endParaRPr>
          </a:p>
        </p:txBody>
      </p:sp>
    </p:spTree>
    <p:extLst>
      <p:ext uri="{BB962C8B-B14F-4D97-AF65-F5344CB8AC3E}">
        <p14:creationId xmlns:p14="http://schemas.microsoft.com/office/powerpoint/2010/main" val="2805845330"/>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6400" b="0" u="sng" dirty="0" err="1">
                <a:solidFill>
                  <a:srgbClr val="FFFF00"/>
                </a:solidFill>
                <a:effectLst/>
                <a:latin typeface="+mj-lt"/>
              </a:rPr>
              <a:t>Đk</a:t>
            </a:r>
            <a:r>
              <a:rPr lang="vi-VN" sz="6400" b="0" u="sng" dirty="0">
                <a:solidFill>
                  <a:srgbClr val="FFFF00"/>
                </a:solidFill>
                <a:effectLst/>
                <a:latin typeface="+mj-lt"/>
              </a:rPr>
              <a:t>:</a:t>
            </a:r>
            <a:r>
              <a:rPr lang="en-US" sz="6400" dirty="0">
                <a:solidFill>
                  <a:schemeClr val="bg1"/>
                </a:solidFill>
                <a:latin typeface="+mj-lt"/>
              </a:rPr>
              <a:t> </a:t>
            </a:r>
            <a:r>
              <a:rPr lang="vi-VN" sz="6400" dirty="0">
                <a:solidFill>
                  <a:schemeClr val="bg1"/>
                </a:solidFill>
                <a:latin typeface="+mj-lt"/>
              </a:rPr>
              <a:t>Thắp sáng lên trong con tình yêu Chúa. Thắp sáng lên trong con tình tuyệt vời.</a:t>
            </a:r>
            <a:endParaRPr lang="vi-VN" sz="6400" dirty="0">
              <a:solidFill>
                <a:schemeClr val="bg1"/>
              </a:solidFill>
              <a:latin typeface="+mj-lt"/>
            </a:endParaRPr>
          </a:p>
        </p:txBody>
      </p:sp>
    </p:spTree>
    <p:extLst>
      <p:ext uri="{BB962C8B-B14F-4D97-AF65-F5344CB8AC3E}">
        <p14:creationId xmlns:p14="http://schemas.microsoft.com/office/powerpoint/2010/main" val="2146452646"/>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6400" b="0" u="sng" dirty="0">
                <a:solidFill>
                  <a:srgbClr val="FFFF00"/>
                </a:solidFill>
                <a:effectLst/>
                <a:latin typeface="+mj-lt"/>
              </a:rPr>
              <a:t>Tk3</a:t>
            </a:r>
            <a:r>
              <a:rPr lang="vi-VN" sz="6400" b="0" u="sng" dirty="0">
                <a:solidFill>
                  <a:srgbClr val="FFFF00"/>
                </a:solidFill>
                <a:effectLst/>
                <a:latin typeface="+mj-lt"/>
              </a:rPr>
              <a:t>:</a:t>
            </a:r>
            <a:r>
              <a:rPr lang="en-US" sz="6400" dirty="0">
                <a:solidFill>
                  <a:schemeClr val="bg1"/>
                </a:solidFill>
                <a:latin typeface="+mj-lt"/>
              </a:rPr>
              <a:t> </a:t>
            </a:r>
            <a:r>
              <a:rPr lang="vi-VN" sz="6400" dirty="0">
                <a:solidFill>
                  <a:schemeClr val="bg1"/>
                </a:solidFill>
                <a:latin typeface="+mj-lt"/>
              </a:rPr>
              <a:t>Trần gian hôm nay ôi bao nhiêu mây mờ giăng lối. Tựa như cơn mê, tâm hồn con quá xa tình Người.</a:t>
            </a:r>
            <a:endParaRPr lang="vi-VN" sz="6400" dirty="0">
              <a:solidFill>
                <a:schemeClr val="bg1"/>
              </a:solidFill>
              <a:latin typeface="+mj-lt"/>
            </a:endParaRPr>
          </a:p>
        </p:txBody>
      </p:sp>
    </p:spTree>
    <p:extLst>
      <p:ext uri="{BB962C8B-B14F-4D97-AF65-F5344CB8AC3E}">
        <p14:creationId xmlns:p14="http://schemas.microsoft.com/office/powerpoint/2010/main" val="1593673240"/>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6400" b="0" u="sng" dirty="0" err="1">
                <a:solidFill>
                  <a:srgbClr val="FFFF00"/>
                </a:solidFill>
                <a:effectLst/>
                <a:latin typeface="+mj-lt"/>
              </a:rPr>
              <a:t>Đk</a:t>
            </a:r>
            <a:r>
              <a:rPr lang="vi-VN" sz="6400" b="0" u="sng" dirty="0">
                <a:solidFill>
                  <a:srgbClr val="FFFF00"/>
                </a:solidFill>
                <a:effectLst/>
                <a:latin typeface="+mj-lt"/>
              </a:rPr>
              <a:t>:</a:t>
            </a:r>
            <a:r>
              <a:rPr lang="en-US" sz="6400" dirty="0">
                <a:solidFill>
                  <a:schemeClr val="bg1"/>
                </a:solidFill>
                <a:latin typeface="+mj-lt"/>
              </a:rPr>
              <a:t> </a:t>
            </a:r>
            <a:r>
              <a:rPr lang="vi-VN" sz="6400" dirty="0">
                <a:solidFill>
                  <a:schemeClr val="bg1"/>
                </a:solidFill>
                <a:latin typeface="+mj-lt"/>
              </a:rPr>
              <a:t>Thắp sáng lên trong con tình yêu Chúa. Thắp sáng lên trong con tình tuyệt vời.</a:t>
            </a:r>
            <a:endParaRPr lang="vi-VN" sz="6400" dirty="0">
              <a:solidFill>
                <a:schemeClr val="bg1"/>
              </a:solidFill>
              <a:latin typeface="+mj-lt"/>
            </a:endParaRPr>
          </a:p>
        </p:txBody>
      </p:sp>
    </p:spTree>
    <p:extLst>
      <p:ext uri="{BB962C8B-B14F-4D97-AF65-F5344CB8AC3E}">
        <p14:creationId xmlns:p14="http://schemas.microsoft.com/office/powerpoint/2010/main" val="2146452646"/>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6100" b="0" u="sng" dirty="0">
                <a:solidFill>
                  <a:srgbClr val="FFFF00"/>
                </a:solidFill>
                <a:effectLst/>
                <a:latin typeface="+mj-lt"/>
              </a:rPr>
              <a:t>Tk1</a:t>
            </a:r>
            <a:r>
              <a:rPr lang="vi-VN" sz="6100" b="0" u="sng" dirty="0">
                <a:solidFill>
                  <a:srgbClr val="FFFF00"/>
                </a:solidFill>
                <a:effectLst/>
                <a:latin typeface="+mj-lt"/>
              </a:rPr>
              <a:t>:</a:t>
            </a:r>
            <a:r>
              <a:rPr lang="vi-VN" sz="6100" b="0" dirty="0">
                <a:solidFill>
                  <a:schemeClr val="bg1"/>
                </a:solidFill>
                <a:effectLst/>
                <a:latin typeface="+mj-lt"/>
              </a:rPr>
              <a:t> </a:t>
            </a:r>
            <a:r>
              <a:rPr lang="en-US" sz="6100" dirty="0" err="1" smtClean="0">
                <a:solidFill>
                  <a:schemeClr val="bg1"/>
                </a:solidFill>
                <a:latin typeface="+mj-lt"/>
              </a:rPr>
              <a:t>Rồi</a:t>
            </a:r>
            <a:r>
              <a:rPr lang="en-US" sz="6100" dirty="0" smtClean="0">
                <a:solidFill>
                  <a:schemeClr val="bg1"/>
                </a:solidFill>
                <a:latin typeface="+mj-lt"/>
              </a:rPr>
              <a:t> </a:t>
            </a:r>
            <a:r>
              <a:rPr lang="en-US" sz="6100" dirty="0" err="1" smtClean="0">
                <a:solidFill>
                  <a:schemeClr val="bg1"/>
                </a:solidFill>
                <a:latin typeface="+mj-lt"/>
              </a:rPr>
              <a:t>hôm</a:t>
            </a:r>
            <a:r>
              <a:rPr lang="en-US" sz="6100" dirty="0" smtClean="0">
                <a:solidFill>
                  <a:schemeClr val="bg1"/>
                </a:solidFill>
                <a:latin typeface="+mj-lt"/>
              </a:rPr>
              <a:t> </a:t>
            </a:r>
            <a:r>
              <a:rPr lang="en-US" sz="6100" dirty="0" err="1" smtClean="0">
                <a:solidFill>
                  <a:schemeClr val="bg1"/>
                </a:solidFill>
                <a:latin typeface="+mj-lt"/>
              </a:rPr>
              <a:t>mai</a:t>
            </a:r>
            <a:r>
              <a:rPr lang="en-US" sz="6100" dirty="0" smtClean="0">
                <a:solidFill>
                  <a:schemeClr val="bg1"/>
                </a:solidFill>
                <a:latin typeface="+mj-lt"/>
              </a:rPr>
              <a:t> </a:t>
            </a:r>
            <a:r>
              <a:rPr lang="en-US" sz="6100" dirty="0" err="1" smtClean="0">
                <a:solidFill>
                  <a:schemeClr val="bg1"/>
                </a:solidFill>
                <a:latin typeface="+mj-lt"/>
              </a:rPr>
              <a:t>đây</a:t>
            </a:r>
            <a:r>
              <a:rPr lang="en-US" sz="6100" dirty="0" smtClean="0">
                <a:solidFill>
                  <a:schemeClr val="bg1"/>
                </a:solidFill>
                <a:latin typeface="+mj-lt"/>
              </a:rPr>
              <a:t> </a:t>
            </a:r>
            <a:r>
              <a:rPr lang="en-US" sz="6100" dirty="0" err="1" smtClean="0">
                <a:solidFill>
                  <a:schemeClr val="bg1"/>
                </a:solidFill>
                <a:latin typeface="+mj-lt"/>
              </a:rPr>
              <a:t>khi</a:t>
            </a:r>
            <a:r>
              <a:rPr lang="en-US" sz="6100" dirty="0" smtClean="0">
                <a:solidFill>
                  <a:schemeClr val="bg1"/>
                </a:solidFill>
                <a:latin typeface="+mj-lt"/>
              </a:rPr>
              <a:t> </a:t>
            </a:r>
            <a:r>
              <a:rPr lang="en-US" sz="6100" dirty="0" err="1" smtClean="0">
                <a:solidFill>
                  <a:schemeClr val="bg1"/>
                </a:solidFill>
                <a:latin typeface="+mj-lt"/>
              </a:rPr>
              <a:t>lâm</a:t>
            </a:r>
            <a:r>
              <a:rPr lang="en-US" sz="6100" dirty="0" smtClean="0">
                <a:solidFill>
                  <a:schemeClr val="bg1"/>
                </a:solidFill>
                <a:latin typeface="+mj-lt"/>
              </a:rPr>
              <a:t> </a:t>
            </a:r>
            <a:r>
              <a:rPr lang="en-US" sz="6100" dirty="0" err="1" smtClean="0">
                <a:solidFill>
                  <a:schemeClr val="bg1"/>
                </a:solidFill>
                <a:latin typeface="+mj-lt"/>
              </a:rPr>
              <a:t>nguy</a:t>
            </a:r>
            <a:r>
              <a:rPr lang="en-US" sz="6100" dirty="0" smtClean="0">
                <a:solidFill>
                  <a:schemeClr val="bg1"/>
                </a:solidFill>
                <a:latin typeface="+mj-lt"/>
              </a:rPr>
              <a:t> con </a:t>
            </a:r>
            <a:r>
              <a:rPr lang="en-US" sz="6100" dirty="0" err="1" smtClean="0">
                <a:solidFill>
                  <a:schemeClr val="bg1"/>
                </a:solidFill>
                <a:latin typeface="+mj-lt"/>
              </a:rPr>
              <a:t>thuyền</a:t>
            </a:r>
            <a:r>
              <a:rPr lang="en-US" sz="6100" dirty="0" smtClean="0">
                <a:solidFill>
                  <a:schemeClr val="bg1"/>
                </a:solidFill>
                <a:latin typeface="+mj-lt"/>
              </a:rPr>
              <a:t> tan </a:t>
            </a:r>
            <a:r>
              <a:rPr lang="en-US" sz="6100" dirty="0" err="1" smtClean="0">
                <a:solidFill>
                  <a:schemeClr val="bg1"/>
                </a:solidFill>
                <a:latin typeface="+mj-lt"/>
              </a:rPr>
              <a:t>vỡ</a:t>
            </a:r>
            <a:r>
              <a:rPr lang="en-US" sz="6100" dirty="0" smtClean="0">
                <a:solidFill>
                  <a:schemeClr val="bg1"/>
                </a:solidFill>
                <a:latin typeface="+mj-lt"/>
              </a:rPr>
              <a:t>. </a:t>
            </a:r>
            <a:r>
              <a:rPr lang="en-US" sz="6100" dirty="0" err="1" smtClean="0">
                <a:solidFill>
                  <a:schemeClr val="bg1"/>
                </a:solidFill>
                <a:latin typeface="+mj-lt"/>
              </a:rPr>
              <a:t>Hồn</a:t>
            </a:r>
            <a:r>
              <a:rPr lang="en-US" sz="6100" dirty="0" smtClean="0">
                <a:solidFill>
                  <a:schemeClr val="bg1"/>
                </a:solidFill>
                <a:latin typeface="+mj-lt"/>
              </a:rPr>
              <a:t> con </a:t>
            </a:r>
            <a:r>
              <a:rPr lang="en-US" sz="6100" dirty="0" err="1" smtClean="0">
                <a:solidFill>
                  <a:schemeClr val="bg1"/>
                </a:solidFill>
                <a:latin typeface="+mj-lt"/>
              </a:rPr>
              <a:t>chơi</a:t>
            </a:r>
            <a:r>
              <a:rPr lang="en-US" sz="6100" dirty="0" smtClean="0">
                <a:solidFill>
                  <a:schemeClr val="bg1"/>
                </a:solidFill>
                <a:latin typeface="+mj-lt"/>
              </a:rPr>
              <a:t> </a:t>
            </a:r>
            <a:r>
              <a:rPr lang="en-US" sz="6100" dirty="0" err="1" smtClean="0">
                <a:solidFill>
                  <a:schemeClr val="bg1"/>
                </a:solidFill>
                <a:latin typeface="+mj-lt"/>
              </a:rPr>
              <a:t>vơi</a:t>
            </a:r>
            <a:r>
              <a:rPr lang="en-US" sz="6100" dirty="0" smtClean="0">
                <a:solidFill>
                  <a:schemeClr val="bg1"/>
                </a:solidFill>
                <a:latin typeface="+mj-lt"/>
              </a:rPr>
              <a:t>, </a:t>
            </a:r>
            <a:r>
              <a:rPr lang="en-US" sz="6100" dirty="0" err="1" smtClean="0">
                <a:solidFill>
                  <a:schemeClr val="bg1"/>
                </a:solidFill>
                <a:latin typeface="+mj-lt"/>
              </a:rPr>
              <a:t>xin</a:t>
            </a:r>
            <a:r>
              <a:rPr lang="en-US" sz="6100" dirty="0" smtClean="0">
                <a:solidFill>
                  <a:schemeClr val="bg1"/>
                </a:solidFill>
                <a:latin typeface="+mj-lt"/>
              </a:rPr>
              <a:t> </a:t>
            </a:r>
            <a:r>
              <a:rPr lang="en-US" sz="6100" dirty="0" err="1" smtClean="0">
                <a:solidFill>
                  <a:schemeClr val="bg1"/>
                </a:solidFill>
                <a:latin typeface="+mj-lt"/>
              </a:rPr>
              <a:t>tình</a:t>
            </a:r>
            <a:r>
              <a:rPr lang="en-US" sz="6100" dirty="0" smtClean="0">
                <a:solidFill>
                  <a:schemeClr val="bg1"/>
                </a:solidFill>
                <a:latin typeface="+mj-lt"/>
              </a:rPr>
              <a:t> </a:t>
            </a:r>
            <a:r>
              <a:rPr lang="en-US" sz="6100" dirty="0" err="1" smtClean="0">
                <a:solidFill>
                  <a:schemeClr val="bg1"/>
                </a:solidFill>
                <a:latin typeface="+mj-lt"/>
              </a:rPr>
              <a:t>thương</a:t>
            </a:r>
            <a:r>
              <a:rPr lang="en-US" sz="6100" dirty="0" smtClean="0">
                <a:solidFill>
                  <a:schemeClr val="bg1"/>
                </a:solidFill>
                <a:latin typeface="+mj-lt"/>
              </a:rPr>
              <a:t> </a:t>
            </a:r>
            <a:r>
              <a:rPr lang="en-US" sz="6100" dirty="0" err="1" smtClean="0">
                <a:solidFill>
                  <a:schemeClr val="bg1"/>
                </a:solidFill>
                <a:latin typeface="+mj-lt"/>
              </a:rPr>
              <a:t>chúa</a:t>
            </a:r>
            <a:r>
              <a:rPr lang="en-US" sz="6100" dirty="0" smtClean="0">
                <a:solidFill>
                  <a:schemeClr val="bg1"/>
                </a:solidFill>
                <a:latin typeface="+mj-lt"/>
              </a:rPr>
              <a:t> </a:t>
            </a:r>
            <a:r>
              <a:rPr lang="en-US" sz="6100" dirty="0" err="1" smtClean="0">
                <a:solidFill>
                  <a:schemeClr val="bg1"/>
                </a:solidFill>
                <a:latin typeface="+mj-lt"/>
              </a:rPr>
              <a:t>luôn</a:t>
            </a:r>
            <a:r>
              <a:rPr lang="en-US" sz="6100" dirty="0" smtClean="0">
                <a:solidFill>
                  <a:schemeClr val="bg1"/>
                </a:solidFill>
                <a:latin typeface="+mj-lt"/>
              </a:rPr>
              <a:t> </a:t>
            </a:r>
            <a:r>
              <a:rPr lang="en-US" sz="6100" dirty="0" err="1" smtClean="0">
                <a:solidFill>
                  <a:schemeClr val="bg1"/>
                </a:solidFill>
                <a:latin typeface="+mj-lt"/>
              </a:rPr>
              <a:t>hộ</a:t>
            </a:r>
            <a:r>
              <a:rPr lang="en-US" sz="6100" dirty="0" smtClean="0">
                <a:solidFill>
                  <a:schemeClr val="bg1"/>
                </a:solidFill>
                <a:latin typeface="+mj-lt"/>
              </a:rPr>
              <a:t> </a:t>
            </a:r>
            <a:r>
              <a:rPr lang="en-US" sz="6100" dirty="0" err="1" smtClean="0">
                <a:solidFill>
                  <a:schemeClr val="bg1"/>
                </a:solidFill>
                <a:latin typeface="+mj-lt"/>
              </a:rPr>
              <a:t>phù</a:t>
            </a:r>
            <a:r>
              <a:rPr lang="en-US" sz="6100" dirty="0" smtClean="0">
                <a:solidFill>
                  <a:schemeClr val="bg1"/>
                </a:solidFill>
                <a:latin typeface="+mj-lt"/>
              </a:rPr>
              <a:t>.</a:t>
            </a:r>
            <a:endParaRPr lang="vi-VN" sz="6100" dirty="0">
              <a:solidFill>
                <a:schemeClr val="bg1"/>
              </a:solidFill>
              <a:latin typeface="+mj-lt"/>
            </a:endParaRPr>
          </a:p>
        </p:txBody>
      </p:sp>
    </p:spTree>
    <p:extLst>
      <p:ext uri="{BB962C8B-B14F-4D97-AF65-F5344CB8AC3E}">
        <p14:creationId xmlns:p14="http://schemas.microsoft.com/office/powerpoint/2010/main" val="133529834"/>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6400" b="0" u="sng" dirty="0" err="1">
                <a:solidFill>
                  <a:srgbClr val="FFFF00"/>
                </a:solidFill>
                <a:effectLst/>
                <a:latin typeface="+mj-lt"/>
              </a:rPr>
              <a:t>Đk</a:t>
            </a:r>
            <a:r>
              <a:rPr lang="vi-VN" sz="6400" b="0" u="sng" dirty="0">
                <a:solidFill>
                  <a:srgbClr val="FFFF00"/>
                </a:solidFill>
                <a:effectLst/>
                <a:latin typeface="+mj-lt"/>
              </a:rPr>
              <a:t>:</a:t>
            </a:r>
            <a:r>
              <a:rPr lang="en-US" sz="6400" dirty="0">
                <a:solidFill>
                  <a:schemeClr val="bg1"/>
                </a:solidFill>
                <a:latin typeface="+mj-lt"/>
              </a:rPr>
              <a:t> </a:t>
            </a:r>
            <a:r>
              <a:rPr lang="vi-VN" sz="6400" dirty="0">
                <a:solidFill>
                  <a:schemeClr val="bg1"/>
                </a:solidFill>
                <a:latin typeface="+mj-lt"/>
              </a:rPr>
              <a:t>Thắp sáng lên trong con tình yêu Chúa. Thắp sáng lên trong con tình tuyệt vời.</a:t>
            </a:r>
            <a:endParaRPr lang="vi-VN" sz="6400" dirty="0">
              <a:solidFill>
                <a:schemeClr val="bg1"/>
              </a:solidFill>
              <a:latin typeface="+mj-lt"/>
            </a:endParaRPr>
          </a:p>
        </p:txBody>
      </p:sp>
    </p:spTree>
    <p:extLst>
      <p:ext uri="{BB962C8B-B14F-4D97-AF65-F5344CB8AC3E}">
        <p14:creationId xmlns:p14="http://schemas.microsoft.com/office/powerpoint/2010/main" val="2146452646"/>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8B4FDC1B-F755-8F01-F3E0-2970E449B8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5823354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a:solidFill>
                <a:srgbClr val="FFFF00"/>
              </a:solidFill>
              <a:effectLst/>
              <a:latin typeface="+mj-lt"/>
              <a:cs typeface="Times New Roman" panose="02020603050405020304" pitchFamily="18" charset="0"/>
            </a:endParaRPr>
          </a:p>
          <a:p>
            <a:pPr eaLnBrk="1" hangingPunct="1">
              <a:lnSpc>
                <a:spcPct val="150000"/>
              </a:lnSpc>
            </a:pPr>
            <a:r>
              <a:rPr lang="en-US" sz="7200" b="0" i="1">
                <a:solidFill>
                  <a:srgbClr val="FFFF00"/>
                </a:solidFill>
                <a:effectLst/>
                <a:latin typeface="+mj-lt"/>
                <a:cs typeface="Times New Roman" panose="02020603050405020304" pitchFamily="18" charset="0"/>
              </a:rPr>
              <a:t>KINH VINH DANH</a:t>
            </a:r>
          </a:p>
          <a:p>
            <a:pPr eaLnBrk="1" hangingPunct="1">
              <a:lnSpc>
                <a:spcPct val="150000"/>
              </a:lnSpc>
            </a:pPr>
            <a:r>
              <a:rPr lang="en-US" sz="7200" b="0" i="1">
                <a:solidFill>
                  <a:srgbClr val="FFFF00"/>
                </a:solidFill>
                <a:effectLst/>
                <a:latin typeface="+mj-lt"/>
                <a:cs typeface="Times New Roman" panose="02020603050405020304" pitchFamily="18" charset="0"/>
              </a:rPr>
              <a:t>Ca Lên Đi 2</a:t>
            </a:r>
            <a:endParaRPr lang="vi-VN" sz="7200" b="0" i="1">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06874473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a:solidFill>
                <a:srgbClr val="FFFF00"/>
              </a:solidFill>
              <a:effectLst/>
              <a:latin typeface="+mj-lt"/>
              <a:cs typeface="Times New Roman" panose="02020603050405020304" pitchFamily="18" charset="0"/>
            </a:endParaRPr>
          </a:p>
          <a:p>
            <a:pPr eaLnBrk="1" hangingPunct="1">
              <a:lnSpc>
                <a:spcPct val="150000"/>
              </a:lnSpc>
            </a:pPr>
            <a:r>
              <a:rPr lang="en-US" sz="7200" b="0">
                <a:solidFill>
                  <a:srgbClr val="FFFF00"/>
                </a:solidFill>
                <a:effectLst/>
                <a:latin typeface="+mj-lt"/>
                <a:cs typeface="Times New Roman" panose="02020603050405020304" pitchFamily="18" charset="0"/>
              </a:rPr>
              <a:t>KINH VINH DANH</a:t>
            </a:r>
            <a:endParaRPr lang="vi-VN" sz="7200" b="0">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49860697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8B4FDC1B-F755-8F01-F3E0-2970E449B8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1860819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just" eaLnBrk="1" hangingPunct="1">
              <a:lnSpc>
                <a:spcPct val="150000"/>
              </a:lnSpc>
            </a:pPr>
            <a:r>
              <a:rPr lang="vi-VN" sz="5400" b="0" i="1" u="sng">
                <a:solidFill>
                  <a:srgbClr val="FFFF00"/>
                </a:solidFill>
                <a:effectLst/>
                <a:latin typeface="+mj-lt"/>
                <a:cs typeface="Times New Roman" panose="02020603050405020304" pitchFamily="18" charset="0"/>
              </a:rPr>
              <a:t>Chủ tế: </a:t>
            </a:r>
            <a:r>
              <a:rPr lang="vi-VN" sz="5400" b="0" i="1">
                <a:solidFill>
                  <a:srgbClr val="FFFF00"/>
                </a:solidFill>
                <a:effectLst/>
                <a:latin typeface="+mj-lt"/>
                <a:cs typeface="Times New Roman" panose="02020603050405020304" pitchFamily="18" charset="0"/>
              </a:rPr>
              <a:t>Vinh danh Thiên Chúa trên các tầng trời. </a:t>
            </a:r>
            <a:r>
              <a:rPr lang="vi-VN" sz="5400" b="0">
                <a:solidFill>
                  <a:schemeClr val="bg1"/>
                </a:solidFill>
                <a:effectLst/>
                <a:latin typeface="+mj-lt"/>
                <a:cs typeface="Times New Roman" panose="02020603050405020304" pitchFamily="18" charset="0"/>
              </a:rPr>
              <a:t>Và bình an dưới thế, bình an dưới thế cho người thiện tâm. </a:t>
            </a:r>
            <a:endParaRPr lang="vi-VN" sz="7200" b="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93278713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just" eaLnBrk="1" hangingPunct="1">
              <a:lnSpc>
                <a:spcPct val="140000"/>
              </a:lnSpc>
            </a:pPr>
            <a:r>
              <a:rPr lang="en-US" sz="4800" b="0">
                <a:solidFill>
                  <a:schemeClr val="bg1"/>
                </a:solidFill>
                <a:effectLst/>
                <a:latin typeface="+mj-lt"/>
                <a:cs typeface="Times New Roman" panose="02020603050405020304" pitchFamily="18" charset="0"/>
              </a:rPr>
              <a:t>Chúng con ca ngợi Chúa. Chúng con chúc tụng Chúa. Chúng con thờ lạy Chúa. Chúng con tôn vinh Chúa. Chúng con cảm tạ Chúa vì vinh quang cao cả Chúa. </a:t>
            </a:r>
          </a:p>
        </p:txBody>
      </p:sp>
    </p:spTree>
    <p:extLst>
      <p:ext uri="{BB962C8B-B14F-4D97-AF65-F5344CB8AC3E}">
        <p14:creationId xmlns:p14="http://schemas.microsoft.com/office/powerpoint/2010/main" val="345309466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2947"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vi-VN" sz="5400" b="0">
                <a:solidFill>
                  <a:schemeClr val="bg1"/>
                </a:solidFill>
                <a:effectLst/>
                <a:latin typeface="+mj-lt"/>
                <a:cs typeface="Times New Roman" panose="02020603050405020304" pitchFamily="18" charset="0"/>
              </a:rPr>
              <a:t>Lạy Chúa là Thiên Chúa, là Vua trên trời, là Chúa Cha toàn năng. Lạy Con Một Thiên Chúa, </a:t>
            </a:r>
            <a:r>
              <a:rPr lang="vi-VN" sz="5400" b="0">
                <a:solidFill>
                  <a:srgbClr val="FFFF00"/>
                </a:solidFill>
                <a:effectLst/>
                <a:latin typeface="+mj-lt"/>
                <a:cs typeface="Times New Roman" panose="02020603050405020304" pitchFamily="18" charset="0"/>
              </a:rPr>
              <a:t>Chúa Giê-su Ki-tô. </a:t>
            </a:r>
          </a:p>
        </p:txBody>
      </p:sp>
    </p:spTree>
    <p:extLst>
      <p:ext uri="{BB962C8B-B14F-4D97-AF65-F5344CB8AC3E}">
        <p14:creationId xmlns:p14="http://schemas.microsoft.com/office/powerpoint/2010/main" val="13612673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vi-VN" sz="4800" b="0">
                <a:solidFill>
                  <a:schemeClr val="bg1"/>
                </a:solidFill>
                <a:effectLst/>
                <a:latin typeface="+mj-lt"/>
                <a:cs typeface="Times New Roman" panose="02020603050405020304" pitchFamily="18" charset="0"/>
              </a:rPr>
              <a:t>Lạy Chúa là Thiên Chúa, là Chiên Thiên Chúa, là Con Đức Chúa Cha. Chúa xoá tội trần gian, xin thương, xin thương, xin thương xót chúng con.</a:t>
            </a:r>
          </a:p>
        </p:txBody>
      </p:sp>
    </p:spTree>
    <p:extLst>
      <p:ext uri="{BB962C8B-B14F-4D97-AF65-F5344CB8AC3E}">
        <p14:creationId xmlns:p14="http://schemas.microsoft.com/office/powerpoint/2010/main" val="393044910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vi-VN" sz="4800" b="0">
                <a:solidFill>
                  <a:schemeClr val="bg1"/>
                </a:solidFill>
                <a:effectLst/>
                <a:latin typeface="+mj-lt"/>
                <a:cs typeface="Times New Roman" panose="02020603050405020304" pitchFamily="18" charset="0"/>
              </a:rPr>
              <a:t>Chúa xoá tội trần gian, Xin nhận lời chúng con cầu khẩn. Chúa ngự bên hữu Đức Chúa Cha, xin thương, xin thương, xin thương xót chúng con.</a:t>
            </a:r>
            <a:endParaRPr lang="en-US" sz="4800" b="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305550585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400" b="0">
                <a:solidFill>
                  <a:schemeClr val="bg1"/>
                </a:solidFill>
                <a:effectLst/>
                <a:latin typeface="+mj-lt"/>
                <a:cs typeface="Times New Roman" panose="02020603050405020304" pitchFamily="18" charset="0"/>
              </a:rPr>
              <a:t>Vì lạy </a:t>
            </a:r>
            <a:r>
              <a:rPr lang="en-US" sz="4400" b="0">
                <a:solidFill>
                  <a:srgbClr val="FFFF00"/>
                </a:solidFill>
                <a:effectLst/>
                <a:latin typeface="+mj-lt"/>
                <a:cs typeface="Times New Roman" panose="02020603050405020304" pitchFamily="18" charset="0"/>
              </a:rPr>
              <a:t>Chúa Giê-su Ki-tô, </a:t>
            </a:r>
            <a:r>
              <a:rPr lang="en-US" sz="4400" b="0">
                <a:solidFill>
                  <a:schemeClr val="bg1"/>
                </a:solidFill>
                <a:effectLst/>
                <a:latin typeface="+mj-lt"/>
                <a:cs typeface="Times New Roman" panose="02020603050405020304" pitchFamily="18" charset="0"/>
              </a:rPr>
              <a:t>chỉ có Chúa là Đấng Thánh, chỉ có Chúa là Chúa, chỉ có Chúa là Đấng Tối Cao, cùng Đức Chúa Thánh Thần trong vinh quang Đức Chúa Cha. </a:t>
            </a:r>
            <a:r>
              <a:rPr lang="en-US" sz="4400" b="0" u="sng">
                <a:solidFill>
                  <a:srgbClr val="FFFF00"/>
                </a:solidFill>
                <a:effectLst/>
                <a:latin typeface="+mj-lt"/>
                <a:cs typeface="Times New Roman" panose="02020603050405020304" pitchFamily="18" charset="0"/>
              </a:rPr>
              <a:t>A-men. A-men. </a:t>
            </a:r>
            <a:endParaRPr lang="vi-VN" sz="4400" b="0" u="sng">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419559612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8B4FDC1B-F755-8F01-F3E0-2970E449B8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9114683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a:solidFill>
                <a:srgbClr val="FFFF00"/>
              </a:solidFill>
              <a:effectLst/>
              <a:latin typeface="+mj-lt"/>
              <a:cs typeface="Times New Roman" panose="02020603050405020304" pitchFamily="18" charset="0"/>
            </a:endParaRPr>
          </a:p>
          <a:p>
            <a:pPr eaLnBrk="1" hangingPunct="1">
              <a:lnSpc>
                <a:spcPct val="150000"/>
              </a:lnSpc>
            </a:pPr>
            <a:r>
              <a:rPr lang="en-US" sz="7200" b="0">
                <a:solidFill>
                  <a:srgbClr val="FFFF00"/>
                </a:solidFill>
                <a:effectLst/>
                <a:latin typeface="+mj-lt"/>
                <a:cs typeface="Times New Roman" panose="02020603050405020304" pitchFamily="18" charset="0"/>
              </a:rPr>
              <a:t>KINH VINH DANH</a:t>
            </a:r>
            <a:endParaRPr lang="vi-VN" sz="7200" b="0">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77983896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l" eaLnBrk="1" hangingPunct="1">
              <a:lnSpc>
                <a:spcPct val="150000"/>
              </a:lnSpc>
            </a:pPr>
            <a:r>
              <a:rPr lang="en-US" sz="4000" b="0" u="sng">
                <a:solidFill>
                  <a:srgbClr val="FFFF00"/>
                </a:solidFill>
                <a:effectLst/>
                <a:latin typeface="+mj-lt"/>
                <a:cs typeface="Times New Roman" panose="02020603050405020304" pitchFamily="18" charset="0"/>
              </a:rPr>
              <a:t>Chủ tế:</a:t>
            </a:r>
            <a:r>
              <a:rPr lang="en-US" sz="4000" b="0">
                <a:solidFill>
                  <a:srgbClr val="FFFF00"/>
                </a:solidFill>
                <a:effectLst/>
                <a:latin typeface="+mj-lt"/>
                <a:cs typeface="Times New Roman" panose="02020603050405020304" pitchFamily="18" charset="0"/>
              </a:rPr>
              <a:t> </a:t>
            </a:r>
            <a:r>
              <a:rPr lang="en-US" sz="5400" b="0" i="1">
                <a:solidFill>
                  <a:srgbClr val="FFFF00"/>
                </a:solidFill>
                <a:effectLst/>
                <a:latin typeface="+mj-lt"/>
                <a:cs typeface="Times New Roman" panose="02020603050405020304" pitchFamily="18" charset="0"/>
              </a:rPr>
              <a:t>Vinh danh Thiên Chúa trên các tầng trời.</a:t>
            </a:r>
            <a:br>
              <a:rPr lang="en-US" sz="5400" b="0" i="1">
                <a:solidFill>
                  <a:srgbClr val="FFFF00"/>
                </a:solidFill>
                <a:effectLst/>
                <a:latin typeface="+mj-lt"/>
                <a:cs typeface="Times New Roman" panose="02020603050405020304" pitchFamily="18" charset="0"/>
              </a:rPr>
            </a:br>
            <a:r>
              <a:rPr lang="vi-VN" sz="5400" b="0">
                <a:solidFill>
                  <a:srgbClr val="FFFF00"/>
                </a:solidFill>
                <a:effectLst/>
                <a:latin typeface="+mj-lt"/>
                <a:cs typeface="Times New Roman" panose="02020603050405020304" pitchFamily="18" charset="0"/>
              </a:rPr>
              <a:t>A+B:</a:t>
            </a:r>
            <a:r>
              <a:rPr lang="vi-VN" sz="5400" b="0">
                <a:solidFill>
                  <a:schemeClr val="bg1"/>
                </a:solidFill>
                <a:effectLst/>
                <a:latin typeface="+mj-lt"/>
                <a:cs typeface="Times New Roman" panose="02020603050405020304" pitchFamily="18" charset="0"/>
              </a:rPr>
              <a:t> Và bình an dưới thế cho người thiện tâm</a:t>
            </a:r>
            <a:r>
              <a:rPr lang="en-US" sz="5400" b="0">
                <a:solidFill>
                  <a:schemeClr val="bg1"/>
                </a:solidFill>
                <a:effectLst/>
                <a:latin typeface="+mj-lt"/>
                <a:cs typeface="Times New Roman" panose="02020603050405020304" pitchFamily="18" charset="0"/>
              </a:rPr>
              <a:t>.</a:t>
            </a:r>
            <a:endParaRPr lang="vi-VN" sz="5400" b="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390065293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l" eaLnBrk="1" hangingPunct="1">
              <a:lnSpc>
                <a:spcPct val="140000"/>
              </a:lnSpc>
            </a:pPr>
            <a:r>
              <a:rPr lang="en-US" sz="5000" b="0" u="sng">
                <a:solidFill>
                  <a:srgbClr val="FFFF00"/>
                </a:solidFill>
                <a:effectLst/>
                <a:latin typeface="+mj-lt"/>
                <a:cs typeface="Times New Roman" panose="02020603050405020304" pitchFamily="18" charset="0"/>
              </a:rPr>
              <a:t>A:</a:t>
            </a:r>
            <a:r>
              <a:rPr lang="en-US" sz="5000" b="0">
                <a:solidFill>
                  <a:schemeClr val="bg1"/>
                </a:solidFill>
                <a:effectLst/>
                <a:latin typeface="+mj-lt"/>
                <a:cs typeface="Times New Roman" panose="02020603050405020304" pitchFamily="18" charset="0"/>
              </a:rPr>
              <a:t> Chúng con ca ngợi Chúa.</a:t>
            </a:r>
          </a:p>
          <a:p>
            <a:pPr algn="l" eaLnBrk="1" hangingPunct="1">
              <a:lnSpc>
                <a:spcPct val="140000"/>
              </a:lnSpc>
            </a:pPr>
            <a:r>
              <a:rPr lang="en-US" sz="5000" b="0" u="sng">
                <a:solidFill>
                  <a:srgbClr val="FFFF00"/>
                </a:solidFill>
                <a:effectLst/>
                <a:latin typeface="+mj-lt"/>
                <a:cs typeface="Times New Roman" panose="02020603050405020304" pitchFamily="18" charset="0"/>
              </a:rPr>
              <a:t>B:</a:t>
            </a:r>
            <a:r>
              <a:rPr lang="en-US" sz="5000" b="0">
                <a:solidFill>
                  <a:schemeClr val="bg1"/>
                </a:solidFill>
                <a:effectLst/>
                <a:latin typeface="+mj-lt"/>
                <a:cs typeface="Times New Roman" panose="02020603050405020304" pitchFamily="18" charset="0"/>
              </a:rPr>
              <a:t> Chúng con chúc tụng Chúa. </a:t>
            </a:r>
            <a:br>
              <a:rPr lang="en-US" sz="5000" b="0">
                <a:solidFill>
                  <a:schemeClr val="bg1"/>
                </a:solidFill>
                <a:effectLst/>
                <a:latin typeface="+mj-lt"/>
                <a:cs typeface="Times New Roman" panose="02020603050405020304" pitchFamily="18" charset="0"/>
              </a:rPr>
            </a:br>
            <a:r>
              <a:rPr lang="en-US" sz="5000" b="0">
                <a:solidFill>
                  <a:srgbClr val="FFFF00"/>
                </a:solidFill>
                <a:effectLst/>
                <a:latin typeface="+mj-lt"/>
                <a:cs typeface="Times New Roman" panose="02020603050405020304" pitchFamily="18" charset="0"/>
              </a:rPr>
              <a:t>A:</a:t>
            </a:r>
            <a:r>
              <a:rPr lang="en-US" sz="5000" b="0">
                <a:solidFill>
                  <a:schemeClr val="bg1"/>
                </a:solidFill>
                <a:effectLst/>
                <a:latin typeface="+mj-lt"/>
                <a:cs typeface="Times New Roman" panose="02020603050405020304" pitchFamily="18" charset="0"/>
              </a:rPr>
              <a:t> Chúng con thờ lạy Chúa. </a:t>
            </a:r>
          </a:p>
          <a:p>
            <a:pPr algn="l" eaLnBrk="1" hangingPunct="1">
              <a:lnSpc>
                <a:spcPct val="140000"/>
              </a:lnSpc>
            </a:pPr>
            <a:r>
              <a:rPr lang="en-US" sz="5000" b="0">
                <a:solidFill>
                  <a:srgbClr val="FFFF00"/>
                </a:solidFill>
                <a:effectLst/>
                <a:latin typeface="+mj-lt"/>
                <a:cs typeface="Times New Roman" panose="02020603050405020304" pitchFamily="18" charset="0"/>
              </a:rPr>
              <a:t>B:</a:t>
            </a:r>
            <a:r>
              <a:rPr lang="en-US" sz="5000" b="0">
                <a:solidFill>
                  <a:schemeClr val="bg1"/>
                </a:solidFill>
                <a:effectLst/>
                <a:latin typeface="+mj-lt"/>
                <a:cs typeface="Times New Roman" panose="02020603050405020304" pitchFamily="18" charset="0"/>
              </a:rPr>
              <a:t> Chúng con tôn vinh Chúa.</a:t>
            </a:r>
          </a:p>
        </p:txBody>
      </p:sp>
    </p:spTree>
    <p:extLst>
      <p:ext uri="{BB962C8B-B14F-4D97-AF65-F5344CB8AC3E}">
        <p14:creationId xmlns:p14="http://schemas.microsoft.com/office/powerpoint/2010/main" val="110553222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000" b="0">
                <a:solidFill>
                  <a:srgbClr val="FFFF00"/>
                </a:solidFill>
                <a:effectLst/>
                <a:latin typeface="+mj-lt"/>
              </a:rPr>
              <a:t>TẬP HÁT CỘNG ĐOÀN</a:t>
            </a:r>
          </a:p>
        </p:txBody>
      </p:sp>
      <p:sp>
        <p:nvSpPr>
          <p:cNvPr id="3" name="Rectangle 2"/>
          <p:cNvSpPr/>
          <p:nvPr/>
        </p:nvSpPr>
        <p:spPr>
          <a:xfrm>
            <a:off x="2362200" y="3409950"/>
            <a:ext cx="4572000" cy="646331"/>
          </a:xfrm>
          <a:prstGeom prst="rect">
            <a:avLst/>
          </a:prstGeom>
        </p:spPr>
        <p:txBody>
          <a:bodyPr>
            <a:spAutoFit/>
          </a:bodyPr>
          <a:lstStyle/>
          <a:p>
            <a:pPr algn="ctr"/>
            <a:r>
              <a:rPr lang="en-US" dirty="0">
                <a:solidFill>
                  <a:schemeClr val="bg1"/>
                </a:solidFill>
              </a:rPr>
              <a:t>CA ĐOÀN THÁNH NỮ MONICA</a:t>
            </a:r>
          </a:p>
          <a:p>
            <a:pPr algn="ctr"/>
            <a:r>
              <a:rPr lang="en-US" dirty="0">
                <a:solidFill>
                  <a:schemeClr val="bg1"/>
                </a:solidFill>
              </a:rPr>
              <a:t>GIÁO XỨ THIÊN ÂN</a:t>
            </a:r>
            <a:endParaRPr lang="en-US" dirty="0">
              <a:solidFill>
                <a:schemeClr val="bg1"/>
              </a:solidFill>
            </a:endParaRPr>
          </a:p>
        </p:txBody>
      </p:sp>
    </p:spTree>
    <p:extLst>
      <p:ext uri="{BB962C8B-B14F-4D97-AF65-F5344CB8AC3E}">
        <p14:creationId xmlns:p14="http://schemas.microsoft.com/office/powerpoint/2010/main" val="6024125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2947" name="Rectangle 3"/>
          <p:cNvSpPr>
            <a:spLocks noGrp="1" noChangeArrowheads="1"/>
          </p:cNvSpPr>
          <p:nvPr>
            <p:ph type="body" idx="1"/>
          </p:nvPr>
        </p:nvSpPr>
        <p:spPr>
          <a:xfrm>
            <a:off x="0" y="-171450"/>
            <a:ext cx="9144000" cy="5314950"/>
          </a:xfrm>
        </p:spPr>
        <p:txBody>
          <a:bodyPr/>
          <a:lstStyle/>
          <a:p>
            <a:pPr marL="0" indent="0" algn="just" eaLnBrk="1" hangingPunct="1">
              <a:lnSpc>
                <a:spcPct val="140000"/>
              </a:lnSpc>
              <a:buFontTx/>
              <a:buNone/>
            </a:pPr>
            <a:r>
              <a:rPr lang="en-US" sz="4800" b="0" u="sng">
                <a:solidFill>
                  <a:srgbClr val="FFFF00"/>
                </a:solidFill>
                <a:effectLst/>
                <a:latin typeface="+mj-lt"/>
                <a:cs typeface="Times New Roman" panose="02020603050405020304" pitchFamily="18" charset="0"/>
              </a:rPr>
              <a:t>A:</a:t>
            </a:r>
            <a:r>
              <a:rPr lang="en-US" sz="4800" b="0">
                <a:solidFill>
                  <a:schemeClr val="bg1"/>
                </a:solidFill>
                <a:effectLst/>
                <a:latin typeface="+mj-lt"/>
                <a:cs typeface="Times New Roman" panose="02020603050405020304" pitchFamily="18" charset="0"/>
              </a:rPr>
              <a:t> Chúng con cảm tạ Chúa vì vinh quang cao cả Chúa.</a:t>
            </a:r>
          </a:p>
          <a:p>
            <a:pPr marL="0" indent="0" algn="just" eaLnBrk="1" hangingPunct="1">
              <a:lnSpc>
                <a:spcPct val="140000"/>
              </a:lnSpc>
              <a:buFontTx/>
              <a:buNone/>
            </a:pPr>
            <a:r>
              <a:rPr lang="vi-VN" sz="4800" b="0">
                <a:solidFill>
                  <a:srgbClr val="FFFF00"/>
                </a:solidFill>
                <a:effectLst/>
                <a:latin typeface="+mj-lt"/>
                <a:cs typeface="Times New Roman" panose="02020603050405020304" pitchFamily="18" charset="0"/>
              </a:rPr>
              <a:t>B:</a:t>
            </a:r>
            <a:r>
              <a:rPr lang="vi-VN" sz="4800" b="0">
                <a:solidFill>
                  <a:schemeClr val="bg1"/>
                </a:solidFill>
                <a:effectLst/>
                <a:latin typeface="+mj-lt"/>
                <a:cs typeface="Times New Roman" panose="02020603050405020304" pitchFamily="18" charset="0"/>
              </a:rPr>
              <a:t> Lạy Chúa là Thiên Chúa, là Vua trên trời, là Chúa Cha toàn năng.</a:t>
            </a:r>
          </a:p>
        </p:txBody>
      </p:sp>
    </p:spTree>
    <p:extLst>
      <p:ext uri="{BB962C8B-B14F-4D97-AF65-F5344CB8AC3E}">
        <p14:creationId xmlns:p14="http://schemas.microsoft.com/office/powerpoint/2010/main" val="205299397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en-US" sz="4800" b="0" u="sng">
                <a:solidFill>
                  <a:srgbClr val="FFFF00"/>
                </a:solidFill>
                <a:effectLst/>
                <a:latin typeface="+mj-lt"/>
                <a:cs typeface="Times New Roman" panose="02020603050405020304" pitchFamily="18" charset="0"/>
              </a:rPr>
              <a:t>A:</a:t>
            </a:r>
            <a:r>
              <a:rPr lang="en-US" sz="4800" b="0">
                <a:solidFill>
                  <a:schemeClr val="bg1"/>
                </a:solidFill>
                <a:effectLst/>
                <a:latin typeface="+mj-lt"/>
                <a:cs typeface="Times New Roman" panose="02020603050405020304" pitchFamily="18" charset="0"/>
              </a:rPr>
              <a:t> Lạy con một Thiên Chúa,            Chúa Giêsu Kitô.</a:t>
            </a:r>
          </a:p>
          <a:p>
            <a:pPr marL="0" indent="0" algn="just" eaLnBrk="1" hangingPunct="1">
              <a:lnSpc>
                <a:spcPct val="145000"/>
              </a:lnSpc>
              <a:buFontTx/>
              <a:buNone/>
            </a:pPr>
            <a:r>
              <a:rPr lang="vi-VN" sz="4800" b="0">
                <a:solidFill>
                  <a:srgbClr val="FFFF00"/>
                </a:solidFill>
                <a:effectLst/>
                <a:latin typeface="+mj-lt"/>
                <a:cs typeface="Times New Roman" panose="02020603050405020304" pitchFamily="18" charset="0"/>
              </a:rPr>
              <a:t>B:</a:t>
            </a:r>
            <a:r>
              <a:rPr lang="vi-VN" sz="4800" b="0">
                <a:solidFill>
                  <a:schemeClr val="bg1"/>
                </a:solidFill>
                <a:effectLst/>
                <a:latin typeface="+mj-lt"/>
                <a:cs typeface="Times New Roman" panose="02020603050405020304" pitchFamily="18" charset="0"/>
              </a:rPr>
              <a:t> Lạy Chúa là Thiên Chúa, là Chiên Thiên Chúa là Con Đức Chúa Cha.</a:t>
            </a:r>
          </a:p>
        </p:txBody>
      </p:sp>
    </p:spTree>
    <p:extLst>
      <p:ext uri="{BB962C8B-B14F-4D97-AF65-F5344CB8AC3E}">
        <p14:creationId xmlns:p14="http://schemas.microsoft.com/office/powerpoint/2010/main" val="426166699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en-US" sz="5400" b="0" u="sng">
                <a:solidFill>
                  <a:srgbClr val="FFFF00"/>
                </a:solidFill>
                <a:effectLst/>
                <a:latin typeface="+mj-lt"/>
                <a:cs typeface="Times New Roman" panose="02020603050405020304" pitchFamily="18" charset="0"/>
              </a:rPr>
              <a:t>A:</a:t>
            </a:r>
            <a:r>
              <a:rPr lang="en-US" sz="5400" b="0">
                <a:solidFill>
                  <a:schemeClr val="bg1"/>
                </a:solidFill>
                <a:effectLst/>
                <a:latin typeface="+mj-lt"/>
                <a:cs typeface="Times New Roman" panose="02020603050405020304" pitchFamily="18" charset="0"/>
              </a:rPr>
              <a:t> Chúa xóa tội trần gian, xin thương xót chúng con.</a:t>
            </a:r>
          </a:p>
          <a:p>
            <a:pPr marL="0" indent="0" algn="just" eaLnBrk="1" hangingPunct="1">
              <a:lnSpc>
                <a:spcPct val="145000"/>
              </a:lnSpc>
              <a:buFontTx/>
              <a:buNone/>
            </a:pPr>
            <a:r>
              <a:rPr lang="en-US" sz="5400" b="0" u="sng">
                <a:solidFill>
                  <a:srgbClr val="FFFF00"/>
                </a:solidFill>
                <a:effectLst/>
                <a:latin typeface="+mj-lt"/>
                <a:cs typeface="Times New Roman" panose="02020603050405020304" pitchFamily="18" charset="0"/>
              </a:rPr>
              <a:t>B:</a:t>
            </a:r>
            <a:r>
              <a:rPr lang="en-US" sz="5400" b="0">
                <a:solidFill>
                  <a:schemeClr val="bg1"/>
                </a:solidFill>
                <a:effectLst/>
                <a:latin typeface="+mj-lt"/>
                <a:cs typeface="Times New Roman" panose="02020603050405020304" pitchFamily="18" charset="0"/>
              </a:rPr>
              <a:t> Chúa xóa tội trần gian, xin nhậm lời chúng con cầu khẩn.</a:t>
            </a:r>
          </a:p>
        </p:txBody>
      </p:sp>
    </p:spTree>
    <p:extLst>
      <p:ext uri="{BB962C8B-B14F-4D97-AF65-F5344CB8AC3E}">
        <p14:creationId xmlns:p14="http://schemas.microsoft.com/office/powerpoint/2010/main" val="3634377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800" b="0" u="sng">
                <a:solidFill>
                  <a:srgbClr val="FFFF00"/>
                </a:solidFill>
                <a:effectLst/>
                <a:latin typeface="+mj-lt"/>
                <a:cs typeface="Times New Roman" panose="02020603050405020304" pitchFamily="18" charset="0"/>
              </a:rPr>
              <a:t>A:</a:t>
            </a:r>
            <a:r>
              <a:rPr lang="en-US" sz="4800" b="0">
                <a:solidFill>
                  <a:schemeClr val="bg1"/>
                </a:solidFill>
                <a:effectLst/>
                <a:latin typeface="+mj-lt"/>
                <a:cs typeface="Times New Roman" panose="02020603050405020304" pitchFamily="18" charset="0"/>
              </a:rPr>
              <a:t> Chúa ngự bên hữu Đức Chúa Cha, xin thương xót chúng con.</a:t>
            </a:r>
          </a:p>
          <a:p>
            <a:pPr marL="0" indent="0" algn="just" eaLnBrk="1" hangingPunct="1">
              <a:lnSpc>
                <a:spcPct val="150000"/>
              </a:lnSpc>
              <a:buFontTx/>
              <a:buNone/>
            </a:pPr>
            <a:r>
              <a:rPr lang="vi-VN" sz="4800" b="0" u="sng">
                <a:solidFill>
                  <a:srgbClr val="FFFF00"/>
                </a:solidFill>
                <a:effectLst/>
                <a:latin typeface="+mj-lt"/>
                <a:cs typeface="Times New Roman" panose="02020603050405020304" pitchFamily="18" charset="0"/>
              </a:rPr>
              <a:t>B:</a:t>
            </a:r>
            <a:r>
              <a:rPr lang="vi-VN" sz="4800" b="0">
                <a:solidFill>
                  <a:schemeClr val="bg1"/>
                </a:solidFill>
                <a:effectLst/>
                <a:latin typeface="+mj-lt"/>
                <a:cs typeface="Times New Roman" panose="02020603050405020304" pitchFamily="18" charset="0"/>
              </a:rPr>
              <a:t> Vì lạy Chúa Giêsu Kitô, chỉ có Chúa là Đấng Thánh.</a:t>
            </a:r>
          </a:p>
        </p:txBody>
      </p:sp>
    </p:spTree>
    <p:extLst>
      <p:ext uri="{BB962C8B-B14F-4D97-AF65-F5344CB8AC3E}">
        <p14:creationId xmlns:p14="http://schemas.microsoft.com/office/powerpoint/2010/main" val="117733114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91139"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en-US" sz="4400" b="0">
                <a:solidFill>
                  <a:schemeClr val="bg1"/>
                </a:solidFill>
                <a:effectLst/>
                <a:latin typeface="+mj-lt"/>
                <a:cs typeface="Times New Roman" panose="02020603050405020304" pitchFamily="18" charset="0"/>
              </a:rPr>
              <a:t>Chỉ có Chúa là Chúa, chỉ có Chúa là đấng tối cao.</a:t>
            </a:r>
          </a:p>
          <a:p>
            <a:pPr marL="0" indent="0" algn="just" eaLnBrk="1" hangingPunct="1">
              <a:lnSpc>
                <a:spcPct val="140000"/>
              </a:lnSpc>
              <a:buFontTx/>
              <a:buNone/>
            </a:pPr>
            <a:r>
              <a:rPr lang="vi-VN" sz="4400" b="0" u="sng">
                <a:solidFill>
                  <a:srgbClr val="FFFF00"/>
                </a:solidFill>
                <a:effectLst/>
                <a:latin typeface="+mj-lt"/>
                <a:cs typeface="Times New Roman" panose="02020603050405020304" pitchFamily="18" charset="0"/>
              </a:rPr>
              <a:t>A+</a:t>
            </a:r>
            <a:r>
              <a:rPr lang="en-US" sz="4400" b="0" u="sng">
                <a:solidFill>
                  <a:srgbClr val="FFFF00"/>
                </a:solidFill>
                <a:effectLst/>
                <a:latin typeface="+mj-lt"/>
                <a:cs typeface="Times New Roman" panose="02020603050405020304" pitchFamily="18" charset="0"/>
              </a:rPr>
              <a:t>B</a:t>
            </a:r>
            <a:r>
              <a:rPr lang="vi-VN" sz="4400" b="0" u="sng">
                <a:solidFill>
                  <a:srgbClr val="FFFF00"/>
                </a:solidFill>
                <a:effectLst/>
                <a:latin typeface="+mj-lt"/>
                <a:cs typeface="Times New Roman" panose="02020603050405020304" pitchFamily="18" charset="0"/>
              </a:rPr>
              <a:t>:</a:t>
            </a:r>
            <a:r>
              <a:rPr lang="vi-VN" sz="4400" b="0">
                <a:solidFill>
                  <a:schemeClr val="bg1"/>
                </a:solidFill>
                <a:effectLst/>
                <a:latin typeface="+mj-lt"/>
                <a:cs typeface="Times New Roman" panose="02020603050405020304" pitchFamily="18" charset="0"/>
              </a:rPr>
              <a:t> Cùng Đức Chúa Thánh Thần trong vinh quang Đức Chúa Cha. </a:t>
            </a:r>
          </a:p>
          <a:p>
            <a:pPr marL="0" indent="0" algn="just" eaLnBrk="1" hangingPunct="1">
              <a:lnSpc>
                <a:spcPct val="140000"/>
              </a:lnSpc>
              <a:buFontTx/>
              <a:buNone/>
            </a:pPr>
            <a:r>
              <a:rPr lang="vi-VN" sz="4400" b="0" u="sng">
                <a:solidFill>
                  <a:srgbClr val="FFFF00"/>
                </a:solidFill>
                <a:effectLst/>
                <a:latin typeface="+mj-lt"/>
                <a:cs typeface="Times New Roman" panose="02020603050405020304" pitchFamily="18" charset="0"/>
              </a:rPr>
              <a:t>Amen.</a:t>
            </a:r>
          </a:p>
        </p:txBody>
      </p:sp>
    </p:spTree>
    <p:extLst>
      <p:ext uri="{BB962C8B-B14F-4D97-AF65-F5344CB8AC3E}">
        <p14:creationId xmlns:p14="http://schemas.microsoft.com/office/powerpoint/2010/main" val="274107066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endParaRPr lang="en-US"/>
          </a:p>
        </p:txBody>
      </p:sp>
      <p:pic>
        <p:nvPicPr>
          <p:cNvPr id="5" name="Picture 4">
            <a:extLst>
              <a:ext uri="{FF2B5EF4-FFF2-40B4-BE49-F238E27FC236}">
                <a16:creationId xmlns:a16="http://schemas.microsoft.com/office/drawing/2014/main" xmlns="" id="{F48F66DE-9637-ABB9-E71F-9F3CC56952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28715062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TextBox 3"/>
          <p:cNvSpPr txBox="1"/>
          <p:nvPr/>
        </p:nvSpPr>
        <p:spPr>
          <a:xfrm>
            <a:off x="374904" y="285750"/>
            <a:ext cx="8305800" cy="1569660"/>
          </a:xfrm>
          <a:prstGeom prst="rect">
            <a:avLst/>
          </a:prstGeom>
          <a:noFill/>
        </p:spPr>
        <p:txBody>
          <a:bodyPr wrap="square" rtlCol="0">
            <a:spAutoFit/>
          </a:bodyPr>
          <a:lstStyle/>
          <a:p>
            <a:r>
              <a:rPr lang="vi-VN" sz="3200" b="1" dirty="0">
                <a:ln w="1905"/>
                <a:solidFill>
                  <a:srgbClr val="A50021"/>
                </a:solidFill>
                <a:effectLst>
                  <a:innerShdw blurRad="69850" dist="43180" dir="5400000">
                    <a:srgbClr val="000000">
                      <a:alpha val="65000"/>
                    </a:srgbClr>
                  </a:innerShdw>
                </a:effectLst>
              </a:rPr>
              <a:t>Bài đọc </a:t>
            </a:r>
            <a:r>
              <a:rPr lang="en-US" sz="3200" b="1" dirty="0">
                <a:ln w="1905"/>
                <a:solidFill>
                  <a:srgbClr val="A50021"/>
                </a:solidFill>
                <a:effectLst>
                  <a:innerShdw blurRad="69850" dist="43180" dir="5400000">
                    <a:srgbClr val="000000">
                      <a:alpha val="65000"/>
                    </a:srgbClr>
                  </a:innerShdw>
                </a:effectLst>
              </a:rPr>
              <a:t>1</a:t>
            </a:r>
            <a:r>
              <a:rPr lang="vi-VN" sz="3200" b="1" dirty="0">
                <a:ln w="1905"/>
                <a:solidFill>
                  <a:srgbClr val="A50021"/>
                </a:solidFill>
                <a:effectLst>
                  <a:innerShdw blurRad="69850" dist="43180" dir="5400000">
                    <a:srgbClr val="000000">
                      <a:alpha val="65000"/>
                    </a:srgbClr>
                  </a:innerShdw>
                </a:effectLst>
              </a:rPr>
              <a:t>.</a:t>
            </a:r>
          </a:p>
          <a:p>
            <a:r>
              <a:rPr lang="vi-VN" sz="3200" b="1" i="1" dirty="0">
                <a:ln w="1905"/>
                <a:solidFill>
                  <a:srgbClr val="002060"/>
                </a:solidFill>
                <a:effectLst>
                  <a:innerShdw blurRad="69850" dist="43180" dir="5400000">
                    <a:srgbClr val="000000">
                      <a:alpha val="65000"/>
                    </a:srgbClr>
                  </a:innerShdw>
                </a:effectLst>
              </a:rPr>
              <a:t>Tôi đã đưa lưng cho người ta đánh đòn.</a:t>
            </a:r>
          </a:p>
          <a:p>
            <a:r>
              <a:rPr lang="vi-VN" sz="3200" b="1" dirty="0">
                <a:ln w="1905"/>
                <a:solidFill>
                  <a:srgbClr val="A50021"/>
                </a:solidFill>
                <a:effectLst>
                  <a:innerShdw blurRad="69850" dist="43180" dir="5400000">
                    <a:srgbClr val="000000">
                      <a:alpha val="65000"/>
                    </a:srgbClr>
                  </a:innerShdw>
                </a:effectLst>
              </a:rPr>
              <a:t>Bài trích sách ngôn sứ I-sai-a.</a:t>
            </a:r>
          </a:p>
        </p:txBody>
      </p:sp>
    </p:spTree>
    <p:extLst>
      <p:ext uri="{BB962C8B-B14F-4D97-AF65-F5344CB8AC3E}">
        <p14:creationId xmlns:p14="http://schemas.microsoft.com/office/powerpoint/2010/main" val="345010003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4019549"/>
          </a:xfrm>
        </p:spPr>
        <p:txBody>
          <a:bodyPr/>
          <a:lstStyle/>
          <a:p>
            <a:r>
              <a:rPr lang="en-US" dirty="0">
                <a:solidFill>
                  <a:srgbClr val="FFFF00"/>
                </a:solidFill>
              </a:rPr>
              <a:t>THÁNH VỊNH 114</a:t>
            </a:r>
            <a:br>
              <a:rPr lang="en-US" dirty="0">
                <a:solidFill>
                  <a:srgbClr val="FFFF00"/>
                </a:solidFill>
              </a:rPr>
            </a:br>
            <a:r>
              <a:rPr lang="en-US" dirty="0">
                <a:solidFill>
                  <a:srgbClr val="FFFF00"/>
                </a:solidFill>
              </a:rPr>
              <a:t>CHÚA NHẬT XXIV THƯỜNG NIÊN</a:t>
            </a:r>
            <a:br>
              <a:rPr lang="en-US" dirty="0">
                <a:solidFill>
                  <a:srgbClr val="FFFF00"/>
                </a:solidFill>
              </a:rPr>
            </a:br>
            <a:r>
              <a:rPr lang="en-US" dirty="0">
                <a:solidFill>
                  <a:srgbClr val="FFFF00"/>
                </a:solidFill>
              </a:rPr>
              <a:t>NĂM B </a:t>
            </a:r>
            <a:br>
              <a:rPr lang="en-US" dirty="0">
                <a:solidFill>
                  <a:srgbClr val="FFFF00"/>
                </a:solidFill>
              </a:rPr>
            </a:br>
            <a:r>
              <a:rPr lang="en-US" i="1" dirty="0" err="1">
                <a:solidFill>
                  <a:schemeClr val="bg1"/>
                </a:solidFill>
              </a:rPr>
              <a:t>Lm</a:t>
            </a:r>
            <a:r>
              <a:rPr lang="en-US" i="1" dirty="0">
                <a:solidFill>
                  <a:schemeClr val="bg1"/>
                </a:solidFill>
              </a:rPr>
              <a:t>. Kim Long</a:t>
            </a:r>
            <a:br>
              <a:rPr lang="en-US" i="1" dirty="0">
                <a:solidFill>
                  <a:schemeClr val="bg1"/>
                </a:solidFill>
              </a:rPr>
            </a:br>
            <a:r>
              <a:rPr lang="en-US" i="1" dirty="0">
                <a:solidFill>
                  <a:schemeClr val="bg1"/>
                </a:solidFill>
              </a:rPr>
              <a:t>03 </a:t>
            </a:r>
            <a:r>
              <a:rPr lang="en-US" i="1" dirty="0" err="1">
                <a:solidFill>
                  <a:schemeClr val="bg1"/>
                </a:solidFill>
              </a:rPr>
              <a:t>Câu</a:t>
            </a:r>
            <a:endParaRPr lang="en-US" i="1" dirty="0">
              <a:solidFill>
                <a:schemeClr val="bg1"/>
              </a:solidFill>
            </a:endParaRPr>
          </a:p>
        </p:txBody>
      </p:sp>
      <p:sp>
        <p:nvSpPr>
          <p:cNvPr id="3" name="Rectangle 2"/>
          <p:cNvSpPr/>
          <p:nvPr/>
        </p:nvSpPr>
        <p:spPr>
          <a:xfrm>
            <a:off x="2362200" y="4095750"/>
            <a:ext cx="4572000" cy="646331"/>
          </a:xfrm>
          <a:prstGeom prst="rect">
            <a:avLst/>
          </a:prstGeom>
        </p:spPr>
        <p:txBody>
          <a:bodyPr>
            <a:spAutoFit/>
          </a:bodyPr>
          <a:lstStyle/>
          <a:p>
            <a:pPr algn="ctr"/>
            <a:r>
              <a:rPr lang="en-US" dirty="0">
                <a:solidFill>
                  <a:schemeClr val="bg1"/>
                </a:solidFill>
              </a:rPr>
              <a:t>CA ĐOÀN THÁNH NỮ MONICA</a:t>
            </a:r>
          </a:p>
          <a:p>
            <a:pPr algn="ctr"/>
            <a:r>
              <a:rPr lang="en-US" dirty="0">
                <a:solidFill>
                  <a:schemeClr val="bg1"/>
                </a:solidFill>
              </a:rPr>
              <a:t>GIÁO XỨ THIÊN ÂN</a:t>
            </a:r>
            <a:endParaRPr lang="en-US" dirty="0">
              <a:solidFill>
                <a:schemeClr val="bg1"/>
              </a:solidFill>
            </a:endParaRPr>
          </a:p>
        </p:txBody>
      </p:sp>
    </p:spTree>
    <p:extLst>
      <p:ext uri="{BB962C8B-B14F-4D97-AF65-F5344CB8AC3E}">
        <p14:creationId xmlns:p14="http://schemas.microsoft.com/office/powerpoint/2010/main" val="304384784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7200" u="sng">
                <a:solidFill>
                  <a:srgbClr val="FFFF00"/>
                </a:solidFill>
              </a:rPr>
              <a:t>Đk:</a:t>
            </a:r>
            <a:r>
              <a:rPr lang="en-US" sz="7200">
                <a:solidFill>
                  <a:schemeClr val="bg1"/>
                </a:solidFill>
              </a:rPr>
              <a:t> </a:t>
            </a:r>
            <a:r>
              <a:rPr lang="vi-VN" sz="7200">
                <a:solidFill>
                  <a:schemeClr val="bg1"/>
                </a:solidFill>
              </a:rPr>
              <a:t>Trong cõi đất dành cho kẻ sống, tôi sẽ bước đi trước mặt Ngài.</a:t>
            </a:r>
            <a:endParaRPr lang="en-US" sz="7200">
              <a:solidFill>
                <a:schemeClr val="bg1"/>
              </a:solidFill>
            </a:endParaRPr>
          </a:p>
        </p:txBody>
      </p:sp>
    </p:spTree>
    <p:extLst>
      <p:ext uri="{BB962C8B-B14F-4D97-AF65-F5344CB8AC3E}">
        <p14:creationId xmlns:p14="http://schemas.microsoft.com/office/powerpoint/2010/main" val="104197411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u="sng" dirty="0">
                <a:solidFill>
                  <a:srgbClr val="FFFF00"/>
                </a:solidFill>
              </a:rPr>
              <a:t>Tk1:</a:t>
            </a:r>
            <a:r>
              <a:rPr lang="en-US" sz="6000" dirty="0">
                <a:solidFill>
                  <a:schemeClr val="bg1"/>
                </a:solidFill>
              </a:rPr>
              <a:t> </a:t>
            </a:r>
            <a:r>
              <a:rPr lang="vi-VN" sz="6000" dirty="0">
                <a:solidFill>
                  <a:schemeClr val="bg1"/>
                </a:solidFill>
              </a:rPr>
              <a:t> Lòng tôi yêu mến Chúa, vì Chúa đã nghe tôi khấn cầu. Vào ngày tôi kêu cứu, Ngài đã ân cần lắng nghe.</a:t>
            </a:r>
            <a:endParaRPr lang="en-US" sz="6000" dirty="0">
              <a:solidFill>
                <a:schemeClr val="bg1"/>
              </a:solidFill>
            </a:endParaRPr>
          </a:p>
        </p:txBody>
      </p:sp>
    </p:spTree>
    <p:extLst>
      <p:ext uri="{BB962C8B-B14F-4D97-AF65-F5344CB8AC3E}">
        <p14:creationId xmlns:p14="http://schemas.microsoft.com/office/powerpoint/2010/main" val="3433385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7200" u="sng">
                <a:solidFill>
                  <a:srgbClr val="FFFF00"/>
                </a:solidFill>
              </a:rPr>
              <a:t>Đk:</a:t>
            </a:r>
            <a:r>
              <a:rPr lang="en-US" sz="7200">
                <a:solidFill>
                  <a:schemeClr val="bg1"/>
                </a:solidFill>
              </a:rPr>
              <a:t> </a:t>
            </a:r>
            <a:r>
              <a:rPr lang="vi-VN" sz="7200">
                <a:solidFill>
                  <a:schemeClr val="bg1"/>
                </a:solidFill>
              </a:rPr>
              <a:t>Trong cõi đất dành cho kẻ sống, tôi sẽ bước đi trước mặt Ngài.</a:t>
            </a:r>
            <a:endParaRPr lang="en-US" sz="7200">
              <a:solidFill>
                <a:schemeClr val="bg1"/>
              </a:solidFill>
            </a:endParaRPr>
          </a:p>
        </p:txBody>
      </p:sp>
    </p:spTree>
    <p:extLst>
      <p:ext uri="{BB962C8B-B14F-4D97-AF65-F5344CB8AC3E}">
        <p14:creationId xmlns:p14="http://schemas.microsoft.com/office/powerpoint/2010/main" val="117924886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7200" u="sng">
                <a:solidFill>
                  <a:srgbClr val="FFFF00"/>
                </a:solidFill>
              </a:rPr>
              <a:t>Đk:</a:t>
            </a:r>
            <a:r>
              <a:rPr lang="en-US" sz="7200">
                <a:solidFill>
                  <a:schemeClr val="bg1"/>
                </a:solidFill>
              </a:rPr>
              <a:t> </a:t>
            </a:r>
            <a:r>
              <a:rPr lang="vi-VN" sz="7200">
                <a:solidFill>
                  <a:schemeClr val="bg1"/>
                </a:solidFill>
              </a:rPr>
              <a:t>Trong cõi đất dành cho kẻ sống, tôi sẽ bước đi trước mặt Ngài.</a:t>
            </a:r>
            <a:endParaRPr lang="en-US" sz="7200">
              <a:solidFill>
                <a:schemeClr val="bg1"/>
              </a:solidFill>
            </a:endParaRPr>
          </a:p>
        </p:txBody>
      </p:sp>
    </p:spTree>
    <p:extLst>
      <p:ext uri="{BB962C8B-B14F-4D97-AF65-F5344CB8AC3E}">
        <p14:creationId xmlns:p14="http://schemas.microsoft.com/office/powerpoint/2010/main" val="354574974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u="sng">
                <a:solidFill>
                  <a:srgbClr val="FFFF00"/>
                </a:solidFill>
              </a:rPr>
              <a:t>Tk2:</a:t>
            </a:r>
            <a:r>
              <a:rPr lang="en-US" sz="6000">
                <a:solidFill>
                  <a:schemeClr val="bg1"/>
                </a:solidFill>
              </a:rPr>
              <a:t> </a:t>
            </a:r>
            <a:r>
              <a:rPr lang="vi-VN" sz="6000">
                <a:solidFill>
                  <a:schemeClr val="bg1"/>
                </a:solidFill>
              </a:rPr>
              <a:t>Bủa vây tôi tứ phía, mạng lưới âm ty, giây tử thần, Cầu Ngài khi nguy khốn: Lạy Chúa xin giải thoát con.</a:t>
            </a:r>
            <a:endParaRPr lang="en-US" sz="6000">
              <a:solidFill>
                <a:schemeClr val="bg1"/>
              </a:solidFill>
            </a:endParaRPr>
          </a:p>
        </p:txBody>
      </p:sp>
    </p:spTree>
    <p:extLst>
      <p:ext uri="{BB962C8B-B14F-4D97-AF65-F5344CB8AC3E}">
        <p14:creationId xmlns:p14="http://schemas.microsoft.com/office/powerpoint/2010/main" val="288737791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7200" u="sng">
                <a:solidFill>
                  <a:srgbClr val="FFFF00"/>
                </a:solidFill>
              </a:rPr>
              <a:t>Đk:</a:t>
            </a:r>
            <a:r>
              <a:rPr lang="en-US" sz="7200">
                <a:solidFill>
                  <a:schemeClr val="bg1"/>
                </a:solidFill>
              </a:rPr>
              <a:t> </a:t>
            </a:r>
            <a:r>
              <a:rPr lang="vi-VN" sz="7200">
                <a:solidFill>
                  <a:schemeClr val="bg1"/>
                </a:solidFill>
              </a:rPr>
              <a:t>Trong cõi đất dành cho kẻ sống, tôi sẽ bước đi trước mặt Ngài.</a:t>
            </a:r>
            <a:endParaRPr lang="en-US" sz="7200">
              <a:solidFill>
                <a:schemeClr val="bg1"/>
              </a:solidFill>
            </a:endParaRPr>
          </a:p>
        </p:txBody>
      </p:sp>
    </p:spTree>
    <p:extLst>
      <p:ext uri="{BB962C8B-B14F-4D97-AF65-F5344CB8AC3E}">
        <p14:creationId xmlns:p14="http://schemas.microsoft.com/office/powerpoint/2010/main" val="328306545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u="sng">
                <a:solidFill>
                  <a:srgbClr val="FFFF00"/>
                </a:solidFill>
              </a:rPr>
              <a:t>Tk3:</a:t>
            </a:r>
            <a:r>
              <a:rPr lang="en-US" sz="6000">
                <a:solidFill>
                  <a:schemeClr val="bg1"/>
                </a:solidFill>
              </a:rPr>
              <a:t> </a:t>
            </a:r>
            <a:r>
              <a:rPr lang="vi-VN" sz="6000">
                <a:solidFill>
                  <a:schemeClr val="bg1"/>
                </a:solidFill>
              </a:rPr>
              <a:t>Ngài công minh ái tuất thật Chúa chúng ta thương hết tình, Phù hộ ai chân chất, Ngài cứu tôi hèn yếu đây.</a:t>
            </a:r>
            <a:endParaRPr lang="en-US" sz="6000">
              <a:solidFill>
                <a:schemeClr val="bg1"/>
              </a:solidFill>
            </a:endParaRPr>
          </a:p>
        </p:txBody>
      </p:sp>
    </p:spTree>
    <p:extLst>
      <p:ext uri="{BB962C8B-B14F-4D97-AF65-F5344CB8AC3E}">
        <p14:creationId xmlns:p14="http://schemas.microsoft.com/office/powerpoint/2010/main" val="103740896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7200" u="sng">
                <a:solidFill>
                  <a:srgbClr val="FFFF00"/>
                </a:solidFill>
              </a:rPr>
              <a:t>Đk:</a:t>
            </a:r>
            <a:r>
              <a:rPr lang="en-US" sz="7200">
                <a:solidFill>
                  <a:schemeClr val="bg1"/>
                </a:solidFill>
              </a:rPr>
              <a:t> </a:t>
            </a:r>
            <a:r>
              <a:rPr lang="vi-VN" sz="7200">
                <a:solidFill>
                  <a:schemeClr val="bg1"/>
                </a:solidFill>
              </a:rPr>
              <a:t>Trong cõi đất dành cho kẻ sống, tôi sẽ bước đi trước mặt Ngài.</a:t>
            </a:r>
            <a:endParaRPr lang="en-US" sz="7200">
              <a:solidFill>
                <a:schemeClr val="bg1"/>
              </a:solidFill>
            </a:endParaRPr>
          </a:p>
        </p:txBody>
      </p:sp>
    </p:spTree>
    <p:extLst>
      <p:ext uri="{BB962C8B-B14F-4D97-AF65-F5344CB8AC3E}">
        <p14:creationId xmlns:p14="http://schemas.microsoft.com/office/powerpoint/2010/main" val="337839696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u="sng">
                <a:solidFill>
                  <a:srgbClr val="FFFF00"/>
                </a:solidFill>
              </a:rPr>
              <a:t>Tk4:</a:t>
            </a:r>
            <a:r>
              <a:rPr lang="en-US" sz="6000">
                <a:solidFill>
                  <a:schemeClr val="bg1"/>
                </a:solidFill>
              </a:rPr>
              <a:t> </a:t>
            </a:r>
            <a:r>
              <a:rPr lang="vi-VN" sz="6000">
                <a:solidFill>
                  <a:schemeClr val="bg1"/>
                </a:solidFill>
              </a:rPr>
              <a:t>Ngài cho tôi thoát chết, gìn giữ mắt tôi không đẫm lệ, Ngài nhìn tôi đưa bước ở đất những kẻ sống liên.</a:t>
            </a:r>
            <a:endParaRPr lang="en-US" sz="6000">
              <a:solidFill>
                <a:schemeClr val="bg1"/>
              </a:solidFill>
            </a:endParaRPr>
          </a:p>
        </p:txBody>
      </p:sp>
    </p:spTree>
    <p:extLst>
      <p:ext uri="{BB962C8B-B14F-4D97-AF65-F5344CB8AC3E}">
        <p14:creationId xmlns:p14="http://schemas.microsoft.com/office/powerpoint/2010/main" val="262752393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7200" u="sng">
                <a:solidFill>
                  <a:srgbClr val="FFFF00"/>
                </a:solidFill>
              </a:rPr>
              <a:t>Đk:</a:t>
            </a:r>
            <a:r>
              <a:rPr lang="en-US" sz="7200">
                <a:solidFill>
                  <a:schemeClr val="bg1"/>
                </a:solidFill>
              </a:rPr>
              <a:t> </a:t>
            </a:r>
            <a:r>
              <a:rPr lang="vi-VN" sz="7200">
                <a:solidFill>
                  <a:schemeClr val="bg1"/>
                </a:solidFill>
              </a:rPr>
              <a:t>Trong cõi đất dành cho kẻ sống, tôi sẽ bước đi trước mặt Ngài.</a:t>
            </a:r>
            <a:endParaRPr lang="en-US" sz="7200">
              <a:solidFill>
                <a:schemeClr val="bg1"/>
              </a:solidFill>
            </a:endParaRPr>
          </a:p>
        </p:txBody>
      </p:sp>
    </p:spTree>
    <p:extLst>
      <p:ext uri="{BB962C8B-B14F-4D97-AF65-F5344CB8AC3E}">
        <p14:creationId xmlns:p14="http://schemas.microsoft.com/office/powerpoint/2010/main" val="10999523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3"/>
          <p:cNvSpPr/>
          <p:nvPr/>
        </p:nvSpPr>
        <p:spPr>
          <a:xfrm>
            <a:off x="152400" y="133350"/>
            <a:ext cx="8763000" cy="2308324"/>
          </a:xfrm>
          <a:prstGeom prst="rect">
            <a:avLst/>
          </a:prstGeom>
        </p:spPr>
        <p:txBody>
          <a:bodyPr wrap="square">
            <a:spAutoFit/>
          </a:bodyPr>
          <a:lstStyle/>
          <a:p>
            <a:r>
              <a:rPr lang="vi-VN" sz="3600" dirty="0">
                <a:solidFill>
                  <a:srgbClr val="A50021"/>
                </a:solidFill>
              </a:rPr>
              <a:t>Bài đọc </a:t>
            </a:r>
            <a:r>
              <a:rPr lang="en-US" sz="3600" dirty="0">
                <a:solidFill>
                  <a:srgbClr val="A50021"/>
                </a:solidFill>
              </a:rPr>
              <a:t>2</a:t>
            </a:r>
            <a:r>
              <a:rPr lang="vi-VN" sz="3600" dirty="0">
                <a:solidFill>
                  <a:srgbClr val="A50021"/>
                </a:solidFill>
              </a:rPr>
              <a:t>.</a:t>
            </a:r>
          </a:p>
          <a:p>
            <a:r>
              <a:rPr lang="vi-VN" sz="3600" i="1" dirty="0">
                <a:solidFill>
                  <a:srgbClr val="002060"/>
                </a:solidFill>
              </a:rPr>
              <a:t>Đức tin không có hành động, thì quả là đức tin chết.</a:t>
            </a:r>
          </a:p>
          <a:p>
            <a:r>
              <a:rPr lang="vi-VN" sz="3600" dirty="0">
                <a:solidFill>
                  <a:srgbClr val="A50021"/>
                </a:solidFill>
              </a:rPr>
              <a:t>Bài trích thư của thánh Gia-cô-bê tông đồ.</a:t>
            </a:r>
          </a:p>
        </p:txBody>
      </p:sp>
    </p:spTree>
    <p:extLst>
      <p:ext uri="{BB962C8B-B14F-4D97-AF65-F5344CB8AC3E}">
        <p14:creationId xmlns:p14="http://schemas.microsoft.com/office/powerpoint/2010/main" val="107658623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794159"/>
            <a:ext cx="9144000" cy="3581400"/>
          </a:xfrm>
        </p:spPr>
        <p:txBody>
          <a:bodyPr>
            <a:noAutofit/>
          </a:bodyPr>
          <a:lstStyle/>
          <a:p>
            <a:pPr algn="just"/>
            <a:r>
              <a:rPr lang="vi-VN" sz="4800">
                <a:solidFill>
                  <a:schemeClr val="bg1"/>
                </a:solidFill>
              </a:rPr>
              <a:t>Ước chi tôi chẳng hãnh diện về điều gì, ngoại trừ thập giá của Chúa, nhờ thập giá, thế gian đã chịu đóng đinh đối với tôi và tôi đối với thế gian. </a:t>
            </a:r>
          </a:p>
        </p:txBody>
      </p:sp>
      <p:sp>
        <p:nvSpPr>
          <p:cNvPr id="3" name="Rectangle 2"/>
          <p:cNvSpPr/>
          <p:nvPr/>
        </p:nvSpPr>
        <p:spPr>
          <a:xfrm>
            <a:off x="76200" y="133350"/>
            <a:ext cx="6477000"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sng" strike="noStrike" kern="1200" cap="none" spc="0" normalizeH="0" baseline="0" noProof="0">
                <a:ln>
                  <a:noFill/>
                </a:ln>
                <a:solidFill>
                  <a:srgbClr val="FFFF00"/>
                </a:solidFill>
                <a:effectLst/>
                <a:uLnTx/>
                <a:uFillTx/>
                <a:latin typeface="UTM American Sans"/>
                <a:ea typeface="+mn-ea"/>
                <a:cs typeface="+mn-cs"/>
              </a:rPr>
              <a:t>Alleluia-Alleluia</a:t>
            </a:r>
          </a:p>
        </p:txBody>
      </p:sp>
      <p:sp>
        <p:nvSpPr>
          <p:cNvPr id="4" name="Rectangle 3"/>
          <p:cNvSpPr/>
          <p:nvPr/>
        </p:nvSpPr>
        <p:spPr>
          <a:xfrm>
            <a:off x="6400800" y="4458474"/>
            <a:ext cx="2108269" cy="707886"/>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a:noFill/>
                </a:ln>
                <a:solidFill>
                  <a:srgbClr val="FFFF00"/>
                </a:solidFill>
                <a:effectLst/>
                <a:uLnTx/>
                <a:uFillTx/>
                <a:latin typeface="UTM American Sans"/>
                <a:ea typeface="+mn-ea"/>
                <a:cs typeface="+mn-cs"/>
              </a:rPr>
              <a:t>Alleluia…</a:t>
            </a:r>
          </a:p>
        </p:txBody>
      </p:sp>
    </p:spTree>
    <p:extLst>
      <p:ext uri="{BB962C8B-B14F-4D97-AF65-F5344CB8AC3E}">
        <p14:creationId xmlns:p14="http://schemas.microsoft.com/office/powerpoint/2010/main" val="151619424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endParaRPr lang="en-US"/>
          </a:p>
        </p:txBody>
      </p:sp>
      <p:pic>
        <p:nvPicPr>
          <p:cNvPr id="5" name="Picture 4">
            <a:extLst>
              <a:ext uri="{FF2B5EF4-FFF2-40B4-BE49-F238E27FC236}">
                <a16:creationId xmlns:a16="http://schemas.microsoft.com/office/drawing/2014/main" xmlns="" id="{97F0C2F3-8FAC-AC1E-DEB2-8DBFF793A9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2220437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794159"/>
            <a:ext cx="9144000" cy="3581400"/>
          </a:xfrm>
        </p:spPr>
        <p:txBody>
          <a:bodyPr>
            <a:noAutofit/>
          </a:bodyPr>
          <a:lstStyle/>
          <a:p>
            <a:pPr algn="just"/>
            <a:r>
              <a:rPr lang="vi-VN" sz="4800">
                <a:solidFill>
                  <a:schemeClr val="bg1"/>
                </a:solidFill>
              </a:rPr>
              <a:t>Ước chi tôi chẳng hãnh diện về điều gì, ngoại trừ thập giá của Chúa, nhờ thập giá, thế gian đã chịu đóng đinh đối với tôi và tôi đối với thế gian. </a:t>
            </a:r>
          </a:p>
        </p:txBody>
      </p:sp>
      <p:sp>
        <p:nvSpPr>
          <p:cNvPr id="3" name="Rectangle 2"/>
          <p:cNvSpPr/>
          <p:nvPr/>
        </p:nvSpPr>
        <p:spPr>
          <a:xfrm>
            <a:off x="76200" y="133350"/>
            <a:ext cx="6477000"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sng" strike="noStrike" kern="1200" cap="none" spc="0" normalizeH="0" baseline="0" noProof="0">
                <a:ln>
                  <a:noFill/>
                </a:ln>
                <a:solidFill>
                  <a:srgbClr val="FFFF00"/>
                </a:solidFill>
                <a:effectLst/>
                <a:uLnTx/>
                <a:uFillTx/>
                <a:latin typeface="UTM American Sans"/>
                <a:ea typeface="+mn-ea"/>
                <a:cs typeface="+mn-cs"/>
              </a:rPr>
              <a:t>Alleluia-Alleluia</a:t>
            </a:r>
          </a:p>
        </p:txBody>
      </p:sp>
      <p:sp>
        <p:nvSpPr>
          <p:cNvPr id="4" name="Rectangle 3"/>
          <p:cNvSpPr/>
          <p:nvPr/>
        </p:nvSpPr>
        <p:spPr>
          <a:xfrm>
            <a:off x="6400800" y="4458474"/>
            <a:ext cx="2108269" cy="707886"/>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a:noFill/>
                </a:ln>
                <a:solidFill>
                  <a:srgbClr val="FFFF00"/>
                </a:solidFill>
                <a:effectLst/>
                <a:uLnTx/>
                <a:uFillTx/>
                <a:latin typeface="UTM American Sans"/>
                <a:ea typeface="+mn-ea"/>
                <a:cs typeface="+mn-cs"/>
              </a:rPr>
              <a:t>Alleluia…</a:t>
            </a:r>
          </a:p>
        </p:txBody>
      </p:sp>
    </p:spTree>
    <p:extLst>
      <p:ext uri="{BB962C8B-B14F-4D97-AF65-F5344CB8AC3E}">
        <p14:creationId xmlns:p14="http://schemas.microsoft.com/office/powerpoint/2010/main" val="292478639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85363390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0" dirty="0">
                <a:solidFill>
                  <a:srgbClr val="FFFF00"/>
                </a:solidFill>
                <a:effectLst/>
                <a:latin typeface="+mj-lt"/>
                <a:cs typeface="Times New Roman" pitchFamily="18" charset="0"/>
              </a:rPr>
              <a:t>KINH TIN KÍNH</a:t>
            </a:r>
          </a:p>
        </p:txBody>
      </p:sp>
    </p:spTree>
    <p:extLst>
      <p:ext uri="{BB962C8B-B14F-4D97-AF65-F5344CB8AC3E}">
        <p14:creationId xmlns:p14="http://schemas.microsoft.com/office/powerpoint/2010/main" val="162210695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Tôi tin kính một Thiên Chúa là Cha toàn năng, </a:t>
            </a:r>
            <a:r>
              <a:rPr lang="vi-VN" sz="6600" b="0" dirty="0">
                <a:solidFill>
                  <a:schemeClr val="bg1"/>
                </a:solidFill>
                <a:effectLst/>
                <a:latin typeface="+mj-lt"/>
                <a:cs typeface="Times New Roman" pitchFamily="18" charset="0"/>
              </a:rPr>
              <a:t>Đấng tạo thành trời đất, muôn vật hữu hình và vô hình.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37634576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600" b="0" dirty="0" err="1">
                <a:solidFill>
                  <a:schemeClr val="bg1"/>
                </a:solidFill>
                <a:effectLst/>
                <a:latin typeface="+mj-lt"/>
                <a:cs typeface="Times New Roman" pitchFamily="18" charset="0"/>
              </a:rPr>
              <a:t>Tôi</a:t>
            </a:r>
            <a:r>
              <a:rPr lang="en-US" sz="6600" b="0" dirty="0">
                <a:solidFill>
                  <a:schemeClr val="bg1"/>
                </a:solidFill>
                <a:effectLst/>
                <a:latin typeface="+mj-lt"/>
                <a:cs typeface="Times New Roman" pitchFamily="18" charset="0"/>
              </a:rPr>
              <a:t> tin </a:t>
            </a:r>
            <a:r>
              <a:rPr lang="en-US" sz="6600" b="0" dirty="0" err="1">
                <a:solidFill>
                  <a:schemeClr val="bg1"/>
                </a:solidFill>
                <a:effectLst/>
                <a:latin typeface="+mj-lt"/>
                <a:cs typeface="Times New Roman" pitchFamily="18" charset="0"/>
              </a:rPr>
              <a:t>kính</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Giêsu</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Kitô</a:t>
            </a:r>
            <a:r>
              <a:rPr lang="en-US" sz="6600" b="0" dirty="0">
                <a:solidFill>
                  <a:schemeClr val="bg1"/>
                </a:solidFill>
                <a:effectLst/>
                <a:latin typeface="+mj-lt"/>
                <a:cs typeface="Times New Roman" pitchFamily="18" charset="0"/>
              </a:rPr>
              <a:t>, Con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Sinh bởi Đức Chúa Cha từ trước muôn đời.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427983048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Người là Thiên Chúa bởi Thiên Chúa, Ánh Sáng bởi Ánh Sáng,</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bởi</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a:t>
            </a:r>
          </a:p>
        </p:txBody>
      </p:sp>
    </p:spTree>
    <p:extLst>
      <p:ext uri="{BB962C8B-B14F-4D97-AF65-F5344CB8AC3E}">
        <p14:creationId xmlns:p14="http://schemas.microsoft.com/office/powerpoint/2010/main" val="22164421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rPr>
              <a:t>được sinh ra mà không phải được tạo thành, đồng bản thể với Đức Chúa Cha: nhờ Người mà muôn vật được tạo thành.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7635060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200" b="0" dirty="0">
                <a:solidFill>
                  <a:schemeClr val="bg1"/>
                </a:solidFill>
                <a:effectLst/>
                <a:latin typeface="+mj-lt"/>
              </a:rPr>
              <a:t>Vì loài người chúng ta và để cứu độ chúng ta,</a:t>
            </a:r>
            <a:r>
              <a:rPr lang="en-US" sz="7200" b="0" dirty="0">
                <a:solidFill>
                  <a:schemeClr val="bg1"/>
                </a:solidFill>
                <a:effectLst/>
                <a:latin typeface="+mj-lt"/>
              </a:rPr>
              <a:t> </a:t>
            </a:r>
            <a:r>
              <a:rPr lang="vi-VN" sz="7200" b="0" dirty="0">
                <a:solidFill>
                  <a:schemeClr val="bg1"/>
                </a:solidFill>
                <a:effectLst/>
                <a:latin typeface="+mj-lt"/>
                <a:cs typeface="Times New Roman" pitchFamily="18" charset="0"/>
              </a:rPr>
              <a:t>Người đã từ trời xuống thế. </a:t>
            </a:r>
            <a:endParaRPr lang="en-US" sz="72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26492111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Bởi phép Đức Chúa Thánh Thần, Người đã nhập thể trong lòng Trinh Nữ Maria, và đã làm người.</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127405514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0" dirty="0">
                <a:solidFill>
                  <a:schemeClr val="bg1"/>
                </a:solidFill>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36820554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300" b="0" dirty="0">
                <a:solidFill>
                  <a:schemeClr val="bg1"/>
                </a:solidFill>
                <a:effectLst/>
                <a:latin typeface="+mj-lt"/>
              </a:rPr>
              <a:t>Người lên trời, ngự bên hữu Đức Chúa Cha, và Người sẽ lại đến trong vinh quang để phán xét kẻ sống và kẻ chết, Nước Người sẽ không bao giờ cùng.</a:t>
            </a:r>
            <a:endParaRPr lang="en-US" sz="53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3612422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8B4FDC1B-F755-8F01-F3E0-2970E449B8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50919016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cs typeface="Times New Roman" pitchFamily="18" charset="0"/>
              </a:rPr>
              <a:t>Tôi tin kính Đức Chúa Thánh Thần là Thiên Chúa và là Đấng ban sự sống, Người bởi Đức Chúa Cha và Đức Chúa Con mà ra,</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9817876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000" b="0" dirty="0">
                <a:solidFill>
                  <a:schemeClr val="bg1"/>
                </a:solidFill>
                <a:effectLst/>
                <a:latin typeface="+mj-lt"/>
              </a:rPr>
              <a:t>Người được phụng thờ và tôn vinh cùng với Đức Chúa Cha và Đức Chúa Con: Người đã dùng các tiên tri mà phán dạy.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71489834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8000" b="0" dirty="0">
                <a:solidFill>
                  <a:schemeClr val="bg1"/>
                </a:solidFill>
                <a:effectLst/>
                <a:latin typeface="+mj-lt"/>
              </a:rPr>
              <a:t>Tôi tin Hội Thánh duy nhất thánh thiện công giáo và tông truyền.</a:t>
            </a:r>
            <a:endParaRPr lang="en-US" sz="8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74742440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Tôi tuyên xưng có một Phép Rửa để tha tội. Tôi trông đợi kẻ chết sống lại và sự</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sống đời sau. </a:t>
            </a:r>
            <a:r>
              <a:rPr lang="vi-VN" sz="6600" b="0" dirty="0">
                <a:solidFill>
                  <a:srgbClr val="FFFF00"/>
                </a:solidFill>
                <a:effectLst/>
                <a:latin typeface="+mj-lt"/>
                <a:cs typeface="Times New Roman" pitchFamily="18" charset="0"/>
              </a:rPr>
              <a:t>Amen.</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40541172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3"/>
          <p:cNvSpPr/>
          <p:nvPr/>
        </p:nvSpPr>
        <p:spPr>
          <a:xfrm>
            <a:off x="3276600" y="1123950"/>
            <a:ext cx="5715000" cy="3539430"/>
          </a:xfrm>
          <a:prstGeom prst="rect">
            <a:avLst/>
          </a:prstGeom>
        </p:spPr>
        <p:txBody>
          <a:bodyPr wrap="square">
            <a:spAutoFit/>
          </a:bodyPr>
          <a:lstStyle/>
          <a:p>
            <a:pPr algn="just"/>
            <a:r>
              <a:rPr lang="en-US" sz="2800" dirty="0"/>
              <a:t>Anh </a:t>
            </a:r>
            <a:r>
              <a:rPr lang="en-US" sz="2800" dirty="0" err="1"/>
              <a:t>chị</a:t>
            </a:r>
            <a:r>
              <a:rPr lang="en-US" sz="2800" dirty="0"/>
              <a:t> </a:t>
            </a:r>
            <a:r>
              <a:rPr lang="en-US" sz="2800" dirty="0" err="1"/>
              <a:t>em</a:t>
            </a:r>
            <a:r>
              <a:rPr lang="en-US" sz="2800" dirty="0"/>
              <a:t> </a:t>
            </a:r>
            <a:r>
              <a:rPr lang="en-US" sz="2800"/>
              <a:t>thân</a:t>
            </a:r>
            <a:r>
              <a:rPr lang="en-US" sz="2800" dirty="0"/>
              <a:t> </a:t>
            </a:r>
            <a:r>
              <a:rPr lang="en-US" sz="2800" dirty="0" err="1"/>
              <a:t>mến</a:t>
            </a:r>
            <a:r>
              <a:rPr lang="en-US" sz="2800" dirty="0"/>
              <a:t>, </a:t>
            </a:r>
            <a:r>
              <a:rPr lang="en-US" sz="2800" dirty="0" err="1"/>
              <a:t>Đức</a:t>
            </a:r>
            <a:r>
              <a:rPr lang="en-US" sz="2800" dirty="0"/>
              <a:t> Ki-</a:t>
            </a:r>
            <a:r>
              <a:rPr lang="en-US" sz="2800" dirty="0" err="1"/>
              <a:t>tô</a:t>
            </a:r>
            <a:r>
              <a:rPr lang="en-US" sz="2800" dirty="0"/>
              <a:t> </a:t>
            </a:r>
            <a:r>
              <a:rPr lang="en-US" sz="2800" dirty="0" err="1"/>
              <a:t>phải</a:t>
            </a:r>
            <a:r>
              <a:rPr lang="en-US" sz="2800" dirty="0"/>
              <a:t> </a:t>
            </a:r>
            <a:r>
              <a:rPr lang="en-US" sz="2800" dirty="0" err="1"/>
              <a:t>trải</a:t>
            </a:r>
            <a:r>
              <a:rPr lang="en-US" sz="2800" dirty="0"/>
              <a:t> qua </a:t>
            </a:r>
            <a:r>
              <a:rPr lang="en-US" sz="2800" dirty="0" err="1"/>
              <a:t>đau</a:t>
            </a:r>
            <a:r>
              <a:rPr lang="en-US" sz="2800" dirty="0"/>
              <a:t> </a:t>
            </a:r>
            <a:r>
              <a:rPr lang="en-US" sz="2800" dirty="0" err="1"/>
              <a:t>khổ</a:t>
            </a:r>
            <a:r>
              <a:rPr lang="en-US" sz="2800" dirty="0"/>
              <a:t> </a:t>
            </a:r>
            <a:r>
              <a:rPr lang="en-US" sz="2800" dirty="0" err="1"/>
              <a:t>rồi</a:t>
            </a:r>
            <a:r>
              <a:rPr lang="en-US" sz="2800" dirty="0"/>
              <a:t> </a:t>
            </a:r>
            <a:r>
              <a:rPr lang="en-US" sz="2800" dirty="0" err="1"/>
              <a:t>mới</a:t>
            </a:r>
            <a:r>
              <a:rPr lang="en-US" sz="2800" dirty="0"/>
              <a:t> </a:t>
            </a:r>
            <a:r>
              <a:rPr lang="en-US" sz="2800" dirty="0" err="1"/>
              <a:t>bước</a:t>
            </a:r>
            <a:r>
              <a:rPr lang="en-US" sz="2800" dirty="0"/>
              <a:t> </a:t>
            </a:r>
            <a:r>
              <a:rPr lang="en-US" sz="2800" dirty="0" err="1"/>
              <a:t>vào</a:t>
            </a:r>
            <a:r>
              <a:rPr lang="en-US" sz="2800" dirty="0"/>
              <a:t> </a:t>
            </a:r>
            <a:r>
              <a:rPr lang="en-US" sz="2800" dirty="0" err="1"/>
              <a:t>vinh</a:t>
            </a:r>
            <a:r>
              <a:rPr lang="en-US" sz="2800" dirty="0"/>
              <a:t> </a:t>
            </a:r>
            <a:r>
              <a:rPr lang="en-US" sz="2800" dirty="0" err="1"/>
              <a:t>quang</a:t>
            </a:r>
            <a:r>
              <a:rPr lang="en-US" sz="2800" dirty="0"/>
              <a:t>. Nếu </a:t>
            </a:r>
            <a:r>
              <a:rPr lang="en-US" sz="2800" dirty="0" err="1"/>
              <a:t>muốn</a:t>
            </a:r>
            <a:r>
              <a:rPr lang="en-US" sz="2800" dirty="0"/>
              <a:t> </a:t>
            </a:r>
            <a:r>
              <a:rPr lang="en-US" sz="2800" dirty="0" err="1"/>
              <a:t>được</a:t>
            </a:r>
            <a:r>
              <a:rPr lang="en-US" sz="2800" dirty="0"/>
              <a:t> chia </a:t>
            </a:r>
            <a:r>
              <a:rPr lang="en-US" sz="2800" dirty="0" err="1"/>
              <a:t>sẻ</a:t>
            </a:r>
            <a:r>
              <a:rPr lang="en-US" sz="2800" dirty="0"/>
              <a:t> </a:t>
            </a:r>
            <a:r>
              <a:rPr lang="en-US" sz="2800" dirty="0" err="1"/>
              <a:t>vinh</a:t>
            </a:r>
            <a:r>
              <a:rPr lang="en-US" sz="2800" dirty="0"/>
              <a:t> </a:t>
            </a:r>
            <a:r>
              <a:rPr lang="en-US" sz="2800" dirty="0" err="1"/>
              <a:t>quang</a:t>
            </a:r>
            <a:r>
              <a:rPr lang="en-US" sz="2800" dirty="0"/>
              <a:t> </a:t>
            </a:r>
            <a:r>
              <a:rPr lang="en-US" sz="2800" dirty="0" err="1"/>
              <a:t>với</a:t>
            </a:r>
            <a:r>
              <a:rPr lang="en-US" sz="2800" dirty="0"/>
              <a:t> </a:t>
            </a:r>
            <a:r>
              <a:rPr lang="en-US" sz="2800" dirty="0" err="1"/>
              <a:t>Người</a:t>
            </a:r>
            <a:r>
              <a:rPr lang="en-US" sz="2800" dirty="0"/>
              <a:t>. </a:t>
            </a:r>
            <a:r>
              <a:rPr lang="en-US" sz="2800" dirty="0" err="1"/>
              <a:t>người</a:t>
            </a:r>
            <a:r>
              <a:rPr lang="en-US" sz="2800" dirty="0"/>
              <a:t> Ki-</a:t>
            </a:r>
            <a:r>
              <a:rPr lang="en-US" sz="2800" dirty="0" err="1"/>
              <a:t>tô</a:t>
            </a:r>
            <a:r>
              <a:rPr lang="en-US" sz="2800" dirty="0"/>
              <a:t> </a:t>
            </a:r>
            <a:r>
              <a:rPr lang="en-US" sz="2800" dirty="0" err="1"/>
              <a:t>hữu</a:t>
            </a:r>
            <a:r>
              <a:rPr lang="en-US" sz="2800" dirty="0"/>
              <a:t> </a:t>
            </a:r>
            <a:r>
              <a:rPr lang="en-US" sz="2800" dirty="0" err="1"/>
              <a:t>cũng</a:t>
            </a:r>
            <a:r>
              <a:rPr lang="en-US" sz="2800" dirty="0"/>
              <a:t> </a:t>
            </a:r>
            <a:r>
              <a:rPr lang="en-US" sz="2800" dirty="0" err="1"/>
              <a:t>phải</a:t>
            </a:r>
            <a:r>
              <a:rPr lang="en-US" sz="2800" dirty="0"/>
              <a:t> </a:t>
            </a:r>
            <a:r>
              <a:rPr lang="en-US" sz="2800" dirty="0" err="1"/>
              <a:t>đi</a:t>
            </a:r>
            <a:r>
              <a:rPr lang="en-US" sz="2800" dirty="0"/>
              <a:t> qua con </a:t>
            </a:r>
            <a:r>
              <a:rPr lang="en-US" sz="2800" dirty="0" err="1"/>
              <a:t>đường</a:t>
            </a:r>
            <a:r>
              <a:rPr lang="en-US" sz="2800" dirty="0"/>
              <a:t> </a:t>
            </a:r>
            <a:r>
              <a:rPr lang="en-US" sz="2800" dirty="0" err="1"/>
              <a:t>thập</a:t>
            </a:r>
            <a:r>
              <a:rPr lang="en-US" sz="2800" dirty="0"/>
              <a:t> </a:t>
            </a:r>
            <a:r>
              <a:rPr lang="en-US" sz="2800" dirty="0" err="1"/>
              <a:t>giá</a:t>
            </a:r>
            <a:r>
              <a:rPr lang="en-US" sz="2800" dirty="0"/>
              <a:t>. </a:t>
            </a:r>
            <a:r>
              <a:rPr lang="en-US" sz="2800" dirty="0" err="1"/>
              <a:t>Chúng</a:t>
            </a:r>
            <a:r>
              <a:rPr lang="en-US" sz="2800" dirty="0"/>
              <a:t> ta </a:t>
            </a:r>
            <a:r>
              <a:rPr lang="en-US" sz="2800" dirty="0" err="1"/>
              <a:t>cùng</a:t>
            </a:r>
            <a:r>
              <a:rPr lang="en-US" sz="2800" dirty="0"/>
              <a:t> </a:t>
            </a:r>
            <a:r>
              <a:rPr lang="en-US" sz="2800" dirty="0" err="1"/>
              <a:t>cầu</a:t>
            </a:r>
            <a:r>
              <a:rPr lang="en-US" sz="2800" dirty="0"/>
              <a:t> </a:t>
            </a:r>
            <a:r>
              <a:rPr lang="en-US" sz="2800" dirty="0" err="1"/>
              <a:t>xin</a:t>
            </a:r>
            <a:r>
              <a:rPr lang="en-US" sz="2800" dirty="0"/>
              <a:t> Chúa </a:t>
            </a:r>
            <a:r>
              <a:rPr lang="en-US" sz="2800" dirty="0" err="1"/>
              <a:t>cho</a:t>
            </a:r>
            <a:r>
              <a:rPr lang="en-US" sz="2800" dirty="0"/>
              <a:t> </a:t>
            </a:r>
            <a:r>
              <a:rPr lang="en-US" sz="2800" dirty="0" err="1"/>
              <a:t>chúng</a:t>
            </a:r>
            <a:r>
              <a:rPr lang="en-US" sz="2800" dirty="0"/>
              <a:t> ta </a:t>
            </a:r>
            <a:r>
              <a:rPr lang="en-US" sz="2800" dirty="0" err="1"/>
              <a:t>luôn</a:t>
            </a:r>
            <a:r>
              <a:rPr lang="en-US" sz="2800" dirty="0"/>
              <a:t> </a:t>
            </a:r>
            <a:r>
              <a:rPr lang="en-US" sz="2800" dirty="0" err="1"/>
              <a:t>vững</a:t>
            </a:r>
            <a:r>
              <a:rPr lang="en-US" sz="2800" dirty="0"/>
              <a:t> </a:t>
            </a:r>
            <a:r>
              <a:rPr lang="en-US" sz="2800" dirty="0" err="1"/>
              <a:t>bước</a:t>
            </a:r>
            <a:r>
              <a:rPr lang="en-US" sz="2800" dirty="0"/>
              <a:t> theo </a:t>
            </a:r>
            <a:r>
              <a:rPr lang="en-US" sz="2800" dirty="0" err="1"/>
              <a:t>Người</a:t>
            </a:r>
            <a:r>
              <a:rPr lang="en-US" sz="2800" dirty="0"/>
              <a:t>.</a:t>
            </a:r>
          </a:p>
        </p:txBody>
      </p:sp>
    </p:spTree>
    <p:extLst>
      <p:ext uri="{BB962C8B-B14F-4D97-AF65-F5344CB8AC3E}">
        <p14:creationId xmlns:p14="http://schemas.microsoft.com/office/powerpoint/2010/main" val="420509807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3350"/>
            <a:ext cx="9144000" cy="5010150"/>
          </a:xfrm>
          <a:prstGeom prst="rect">
            <a:avLst/>
          </a:prstGeom>
        </p:spPr>
      </p:pic>
      <p:sp>
        <p:nvSpPr>
          <p:cNvPr id="4" name="Rectangle 3"/>
          <p:cNvSpPr/>
          <p:nvPr/>
        </p:nvSpPr>
        <p:spPr>
          <a:xfrm>
            <a:off x="3810000" y="2570911"/>
            <a:ext cx="5181600" cy="1261884"/>
          </a:xfrm>
          <a:prstGeom prst="rect">
            <a:avLst/>
          </a:prstGeom>
        </p:spPr>
        <p:txBody>
          <a:bodyPr wrap="square">
            <a:spAutoFit/>
          </a:bodyPr>
          <a:lstStyle/>
          <a:p>
            <a:pPr algn="ctr"/>
            <a:r>
              <a:rPr lang="vi-VN" sz="3600" b="1" dirty="0">
                <a:solidFill>
                  <a:srgbClr val="FFFF00"/>
                </a:solidFill>
              </a:rPr>
              <a:t>RƯỢU NHO BÁNH </a:t>
            </a:r>
            <a:r>
              <a:rPr lang="vi-VN" sz="3600" b="1" dirty="0" smtClean="0">
                <a:solidFill>
                  <a:srgbClr val="FFFF00"/>
                </a:solidFill>
              </a:rPr>
              <a:t>MIẾN</a:t>
            </a:r>
            <a:endParaRPr lang="en-US" sz="3600" b="1" dirty="0" smtClean="0">
              <a:solidFill>
                <a:srgbClr val="FFFF00"/>
              </a:solidFill>
            </a:endParaRPr>
          </a:p>
          <a:p>
            <a:pPr algn="ctr"/>
            <a:r>
              <a:rPr lang="en-US" sz="4000" b="1" i="1" dirty="0" err="1" smtClean="0">
                <a:solidFill>
                  <a:schemeClr val="bg1"/>
                </a:solidFill>
              </a:rPr>
              <a:t>Nguyễn</a:t>
            </a:r>
            <a:r>
              <a:rPr lang="en-US" sz="4000" b="1" i="1" dirty="0" smtClean="0">
                <a:solidFill>
                  <a:schemeClr val="bg1"/>
                </a:solidFill>
              </a:rPr>
              <a:t> </a:t>
            </a:r>
            <a:r>
              <a:rPr lang="en-US" sz="4000" b="1" i="1" dirty="0" err="1">
                <a:solidFill>
                  <a:schemeClr val="bg1"/>
                </a:solidFill>
              </a:rPr>
              <a:t>Duy</a:t>
            </a:r>
            <a:endParaRPr lang="en-US" sz="4000" b="1" i="1" dirty="0">
              <a:solidFill>
                <a:schemeClr val="bg1"/>
              </a:solidFill>
            </a:endParaRPr>
          </a:p>
        </p:txBody>
      </p:sp>
      <p:sp>
        <p:nvSpPr>
          <p:cNvPr id="5" name="Rectangle 4"/>
          <p:cNvSpPr/>
          <p:nvPr/>
        </p:nvSpPr>
        <p:spPr>
          <a:xfrm>
            <a:off x="4114800" y="3844303"/>
            <a:ext cx="4572000" cy="646331"/>
          </a:xfrm>
          <a:prstGeom prst="rect">
            <a:avLst/>
          </a:prstGeom>
        </p:spPr>
        <p:txBody>
          <a:bodyPr>
            <a:spAutoFit/>
          </a:bodyPr>
          <a:lstStyle/>
          <a:p>
            <a:pPr algn="ctr"/>
            <a:r>
              <a:rPr lang="en-US" dirty="0">
                <a:solidFill>
                  <a:schemeClr val="bg1"/>
                </a:solidFill>
              </a:rPr>
              <a:t>CA ĐOÀN THÁNH NỮ MONICA</a:t>
            </a:r>
          </a:p>
          <a:p>
            <a:pPr algn="ctr"/>
            <a:r>
              <a:rPr lang="en-US" dirty="0">
                <a:solidFill>
                  <a:schemeClr val="bg1"/>
                </a:solidFill>
              </a:rPr>
              <a:t>GIÁO XỨ THIÊN ÂN</a:t>
            </a:r>
            <a:endParaRPr lang="en-US" dirty="0">
              <a:solidFill>
                <a:schemeClr val="bg1"/>
              </a:solidFill>
            </a:endParaRPr>
          </a:p>
        </p:txBody>
      </p:sp>
    </p:spTree>
    <p:extLst>
      <p:ext uri="{BB962C8B-B14F-4D97-AF65-F5344CB8AC3E}">
        <p14:creationId xmlns:p14="http://schemas.microsoft.com/office/powerpoint/2010/main" val="123585548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b="0" u="sng" dirty="0" err="1" smtClean="0">
                <a:solidFill>
                  <a:srgbClr val="FFFF00"/>
                </a:solidFill>
                <a:effectLst/>
              </a:rPr>
              <a:t>Đk</a:t>
            </a:r>
            <a:r>
              <a:rPr lang="en-US" sz="6000" b="0" u="sng" dirty="0" smtClean="0">
                <a:solidFill>
                  <a:srgbClr val="FFFF00"/>
                </a:solidFill>
                <a:effectLst/>
              </a:rPr>
              <a:t>:</a:t>
            </a:r>
            <a:r>
              <a:rPr lang="en-US" sz="6000" dirty="0">
                <a:solidFill>
                  <a:schemeClr val="bg1"/>
                </a:solidFill>
              </a:rPr>
              <a:t> </a:t>
            </a:r>
            <a:r>
              <a:rPr lang="vi-VN" sz="6000" dirty="0">
                <a:solidFill>
                  <a:schemeClr val="bg1"/>
                </a:solidFill>
              </a:rPr>
              <a:t>Rượu nho bánh miến con dâng về dâng về Chúa từ nhân. Nguyện xin Thiên Chúa ban dư tràn dư tràn những hồng ân.</a:t>
            </a:r>
            <a:endParaRPr lang="en-US" sz="6000" b="0" dirty="0">
              <a:solidFill>
                <a:schemeClr val="bg1"/>
              </a:solidFill>
              <a:effectLst/>
            </a:endParaRPr>
          </a:p>
        </p:txBody>
      </p:sp>
    </p:spTree>
    <p:extLst>
      <p:ext uri="{BB962C8B-B14F-4D97-AF65-F5344CB8AC3E}">
        <p14:creationId xmlns:p14="http://schemas.microsoft.com/office/powerpoint/2010/main" val="375939920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b="0" u="sng" dirty="0">
                <a:solidFill>
                  <a:srgbClr val="FFFF00"/>
                </a:solidFill>
                <a:effectLst/>
              </a:rPr>
              <a:t>Tk1:</a:t>
            </a:r>
            <a:r>
              <a:rPr lang="en-US" sz="6000" b="0" dirty="0">
                <a:solidFill>
                  <a:schemeClr val="bg1"/>
                </a:solidFill>
                <a:effectLst/>
              </a:rPr>
              <a:t> </a:t>
            </a:r>
            <a:r>
              <a:rPr lang="vi-VN" sz="6000" dirty="0" smtClean="0">
                <a:solidFill>
                  <a:schemeClr val="bg1"/>
                </a:solidFill>
              </a:rPr>
              <a:t>Con xin dâng lên tình yêu thiết tha cùng muôn tiếng ca. Ghi trong tâm tư ngàn muôn ước mơ cùng năm tháng qua.</a:t>
            </a:r>
            <a:endParaRPr lang="en-US" sz="6000" b="0" dirty="0">
              <a:solidFill>
                <a:schemeClr val="bg1"/>
              </a:solidFill>
              <a:effectLst/>
            </a:endParaRPr>
          </a:p>
        </p:txBody>
      </p:sp>
    </p:spTree>
    <p:extLst>
      <p:ext uri="{BB962C8B-B14F-4D97-AF65-F5344CB8AC3E}">
        <p14:creationId xmlns:p14="http://schemas.microsoft.com/office/powerpoint/2010/main" val="220090980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b="0" u="sng" dirty="0" err="1">
                <a:solidFill>
                  <a:srgbClr val="FFFF00"/>
                </a:solidFill>
                <a:effectLst/>
              </a:rPr>
              <a:t>Đk</a:t>
            </a:r>
            <a:r>
              <a:rPr lang="en-US" sz="6000" b="0" u="sng" dirty="0">
                <a:solidFill>
                  <a:srgbClr val="FFFF00"/>
                </a:solidFill>
                <a:effectLst/>
              </a:rPr>
              <a:t>:</a:t>
            </a:r>
            <a:r>
              <a:rPr lang="en-US" sz="6000" b="0" dirty="0">
                <a:solidFill>
                  <a:schemeClr val="bg1"/>
                </a:solidFill>
                <a:effectLst/>
              </a:rPr>
              <a:t> </a:t>
            </a:r>
            <a:r>
              <a:rPr lang="vi-VN" sz="6000" dirty="0">
                <a:solidFill>
                  <a:schemeClr val="bg1"/>
                </a:solidFill>
              </a:rPr>
              <a:t>Rượu nho bánh miến con dâng về dâng về Chúa từ nhân. Nguyện xin Thiên Chúa ban dư tràn dư tràn những hồng ân.</a:t>
            </a:r>
            <a:endParaRPr lang="en-US" sz="6000" b="0" dirty="0">
              <a:solidFill>
                <a:schemeClr val="bg1"/>
              </a:solidFill>
              <a:effectLst/>
            </a:endParaRPr>
          </a:p>
        </p:txBody>
      </p:sp>
    </p:spTree>
    <p:extLst>
      <p:ext uri="{BB962C8B-B14F-4D97-AF65-F5344CB8AC3E}">
        <p14:creationId xmlns:p14="http://schemas.microsoft.com/office/powerpoint/2010/main" val="207263417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b="0" u="sng" dirty="0">
                <a:solidFill>
                  <a:srgbClr val="FFFF00"/>
                </a:solidFill>
                <a:effectLst/>
              </a:rPr>
              <a:t>Tk2:</a:t>
            </a:r>
            <a:r>
              <a:rPr lang="en-US" sz="6000" b="0" dirty="0">
                <a:solidFill>
                  <a:srgbClr val="FFFF00"/>
                </a:solidFill>
                <a:effectLst/>
              </a:rPr>
              <a:t> </a:t>
            </a:r>
            <a:r>
              <a:rPr lang="vi-VN" sz="6000" dirty="0">
                <a:solidFill>
                  <a:schemeClr val="bg1"/>
                </a:solidFill>
              </a:rPr>
              <a:t>Con xin dâng lên này thân xác con nhiều khi yếu đau. Xin thương ban ơn để năm tháng sau được thêm sức </a:t>
            </a:r>
            <a:r>
              <a:rPr lang="vi-VN" sz="6000" dirty="0" smtClean="0">
                <a:solidFill>
                  <a:schemeClr val="bg1"/>
                </a:solidFill>
              </a:rPr>
              <a:t>hơn</a:t>
            </a:r>
            <a:r>
              <a:rPr lang="en-US" sz="6000" dirty="0" smtClean="0">
                <a:solidFill>
                  <a:schemeClr val="bg1"/>
                </a:solidFill>
              </a:rPr>
              <a:t>.</a:t>
            </a:r>
            <a:endParaRPr lang="vi-VN" sz="6000" dirty="0">
              <a:solidFill>
                <a:schemeClr val="bg1"/>
              </a:solidFill>
            </a:endParaRPr>
          </a:p>
        </p:txBody>
      </p:sp>
    </p:spTree>
    <p:extLst>
      <p:ext uri="{BB962C8B-B14F-4D97-AF65-F5344CB8AC3E}">
        <p14:creationId xmlns:p14="http://schemas.microsoft.com/office/powerpoint/2010/main" val="21997094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3562349"/>
          </a:xfrm>
        </p:spPr>
        <p:txBody>
          <a:bodyPr>
            <a:normAutofit fontScale="90000"/>
          </a:bodyPr>
          <a:lstStyle/>
          <a:p>
            <a:r>
              <a:rPr lang="en-US" sz="6000" b="0" dirty="0" smtClean="0">
                <a:solidFill>
                  <a:srgbClr val="FFFF00"/>
                </a:solidFill>
                <a:effectLst/>
                <a:latin typeface="+mj-lt"/>
              </a:rPr>
              <a:t/>
            </a:r>
            <a:br>
              <a:rPr lang="en-US" sz="6000" b="0" dirty="0" smtClean="0">
                <a:solidFill>
                  <a:srgbClr val="FFFF00"/>
                </a:solidFill>
                <a:effectLst/>
                <a:latin typeface="+mj-lt"/>
              </a:rPr>
            </a:br>
            <a:r>
              <a:rPr lang="en-US" sz="8000" b="0" dirty="0" err="1" smtClean="0">
                <a:solidFill>
                  <a:srgbClr val="FFFF00"/>
                </a:solidFill>
                <a:effectLst/>
                <a:latin typeface="+mj-lt"/>
              </a:rPr>
              <a:t>Ca</a:t>
            </a:r>
            <a:r>
              <a:rPr lang="en-US" sz="8000" b="0" dirty="0" smtClean="0">
                <a:solidFill>
                  <a:srgbClr val="FFFF00"/>
                </a:solidFill>
                <a:effectLst/>
                <a:latin typeface="+mj-lt"/>
              </a:rPr>
              <a:t> </a:t>
            </a:r>
            <a:r>
              <a:rPr lang="en-US" sz="8000" b="0" dirty="0" err="1" smtClean="0">
                <a:solidFill>
                  <a:srgbClr val="FFFF00"/>
                </a:solidFill>
                <a:effectLst/>
                <a:latin typeface="+mj-lt"/>
              </a:rPr>
              <a:t>Nhập</a:t>
            </a:r>
            <a:r>
              <a:rPr lang="en-US" sz="8000" b="0" dirty="0" smtClean="0">
                <a:solidFill>
                  <a:srgbClr val="FFFF00"/>
                </a:solidFill>
                <a:effectLst/>
                <a:latin typeface="+mj-lt"/>
              </a:rPr>
              <a:t> </a:t>
            </a:r>
            <a:r>
              <a:rPr lang="en-US" sz="8000" b="0" dirty="0" err="1" smtClean="0">
                <a:solidFill>
                  <a:srgbClr val="FFFF00"/>
                </a:solidFill>
                <a:effectLst/>
                <a:latin typeface="+mj-lt"/>
              </a:rPr>
              <a:t>Lễ</a:t>
            </a:r>
            <a:r>
              <a:rPr lang="en-US" sz="8000" b="0" dirty="0" smtClean="0">
                <a:solidFill>
                  <a:srgbClr val="FFFF00"/>
                </a:solidFill>
                <a:effectLst/>
                <a:latin typeface="+mj-lt"/>
              </a:rPr>
              <a:t/>
            </a:r>
            <a:br>
              <a:rPr lang="en-US" sz="8000" b="0" dirty="0" smtClean="0">
                <a:solidFill>
                  <a:srgbClr val="FFFF00"/>
                </a:solidFill>
                <a:effectLst/>
                <a:latin typeface="+mj-lt"/>
              </a:rPr>
            </a:br>
            <a:r>
              <a:rPr lang="vi-VN" sz="6000" dirty="0" smtClean="0">
                <a:solidFill>
                  <a:srgbClr val="FFFF00"/>
                </a:solidFill>
              </a:rPr>
              <a:t>THẮP SÁNG TRONG CON</a:t>
            </a:r>
            <a:br>
              <a:rPr lang="vi-VN" sz="6000" dirty="0" smtClean="0">
                <a:solidFill>
                  <a:srgbClr val="FFFF00"/>
                </a:solidFill>
              </a:rPr>
            </a:br>
            <a:r>
              <a:rPr lang="vi-VN" sz="6000" i="1" dirty="0" smtClean="0">
                <a:solidFill>
                  <a:schemeClr val="bg1"/>
                </a:solidFill>
              </a:rPr>
              <a:t>Sr. Trầm Hương</a:t>
            </a:r>
            <a:endParaRPr lang="en-US" sz="6000" b="0" i="1" dirty="0">
              <a:solidFill>
                <a:schemeClr val="bg1"/>
              </a:solidFill>
              <a:effectLst/>
            </a:endParaRPr>
          </a:p>
        </p:txBody>
      </p:sp>
      <p:sp>
        <p:nvSpPr>
          <p:cNvPr id="3" name="Rectangle 2"/>
          <p:cNvSpPr/>
          <p:nvPr/>
        </p:nvSpPr>
        <p:spPr>
          <a:xfrm>
            <a:off x="2362200" y="3790950"/>
            <a:ext cx="4572000" cy="646331"/>
          </a:xfrm>
          <a:prstGeom prst="rect">
            <a:avLst/>
          </a:prstGeom>
        </p:spPr>
        <p:txBody>
          <a:bodyPr>
            <a:spAutoFit/>
          </a:bodyPr>
          <a:lstStyle/>
          <a:p>
            <a:pPr algn="ctr"/>
            <a:r>
              <a:rPr lang="en-US" dirty="0">
                <a:solidFill>
                  <a:schemeClr val="bg1"/>
                </a:solidFill>
              </a:rPr>
              <a:t>CA ĐOÀN THÁNH NỮ MONICA</a:t>
            </a:r>
          </a:p>
          <a:p>
            <a:pPr algn="ctr"/>
            <a:r>
              <a:rPr lang="en-US" dirty="0">
                <a:solidFill>
                  <a:schemeClr val="bg1"/>
                </a:solidFill>
              </a:rPr>
              <a:t>GIÁO XỨ THIÊN ÂN</a:t>
            </a:r>
            <a:endParaRPr lang="en-US" dirty="0">
              <a:solidFill>
                <a:schemeClr val="bg1"/>
              </a:solidFill>
            </a:endParaRPr>
          </a:p>
        </p:txBody>
      </p:sp>
    </p:spTree>
    <p:extLst>
      <p:ext uri="{BB962C8B-B14F-4D97-AF65-F5344CB8AC3E}">
        <p14:creationId xmlns:p14="http://schemas.microsoft.com/office/powerpoint/2010/main" val="114841572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b="0" u="sng" dirty="0" err="1">
                <a:solidFill>
                  <a:srgbClr val="FFFF00"/>
                </a:solidFill>
                <a:effectLst/>
              </a:rPr>
              <a:t>Đk</a:t>
            </a:r>
            <a:r>
              <a:rPr lang="en-US" sz="6000" b="0" u="sng" dirty="0">
                <a:solidFill>
                  <a:srgbClr val="FFFF00"/>
                </a:solidFill>
                <a:effectLst/>
              </a:rPr>
              <a:t>:</a:t>
            </a:r>
            <a:r>
              <a:rPr lang="en-US" sz="6000" b="0" dirty="0">
                <a:solidFill>
                  <a:schemeClr val="bg1"/>
                </a:solidFill>
                <a:effectLst/>
              </a:rPr>
              <a:t> </a:t>
            </a:r>
            <a:r>
              <a:rPr lang="vi-VN" sz="6000" dirty="0">
                <a:solidFill>
                  <a:schemeClr val="bg1"/>
                </a:solidFill>
              </a:rPr>
              <a:t>Rượu nho bánh miến con dâng về dâng về Chúa từ nhân. Nguyện xin Thiên Chúa ban dư tràn dư tràn những hồng ân.</a:t>
            </a:r>
            <a:endParaRPr lang="en-US" sz="6000" b="0" dirty="0">
              <a:solidFill>
                <a:schemeClr val="bg1"/>
              </a:solidFill>
              <a:effectLst/>
            </a:endParaRPr>
          </a:p>
        </p:txBody>
      </p:sp>
    </p:spTree>
    <p:extLst>
      <p:ext uri="{BB962C8B-B14F-4D97-AF65-F5344CB8AC3E}">
        <p14:creationId xmlns:p14="http://schemas.microsoft.com/office/powerpoint/2010/main" val="207263417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b="0" u="sng" dirty="0" smtClean="0">
                <a:solidFill>
                  <a:srgbClr val="FFFF00"/>
                </a:solidFill>
                <a:effectLst/>
              </a:rPr>
              <a:t>Tk3:</a:t>
            </a:r>
            <a:r>
              <a:rPr lang="en-US" sz="6000" b="0" dirty="0" smtClean="0">
                <a:solidFill>
                  <a:srgbClr val="FFFF00"/>
                </a:solidFill>
                <a:effectLst/>
              </a:rPr>
              <a:t> </a:t>
            </a:r>
            <a:r>
              <a:rPr lang="vi-VN" sz="6000" dirty="0">
                <a:solidFill>
                  <a:schemeClr val="bg1"/>
                </a:solidFill>
              </a:rPr>
              <a:t>Con xin dâng lên này thân xác con nhiều khi yếu đau. Xin thương ban ơn để năm tháng sau được thêm sức </a:t>
            </a:r>
            <a:r>
              <a:rPr lang="vi-VN" sz="6000" dirty="0" smtClean="0">
                <a:solidFill>
                  <a:schemeClr val="bg1"/>
                </a:solidFill>
              </a:rPr>
              <a:t>hơn</a:t>
            </a:r>
            <a:r>
              <a:rPr lang="en-US" sz="6000" dirty="0" smtClean="0">
                <a:solidFill>
                  <a:schemeClr val="bg1"/>
                </a:solidFill>
              </a:rPr>
              <a:t>.</a:t>
            </a:r>
            <a:endParaRPr lang="vi-VN" sz="6000" dirty="0">
              <a:solidFill>
                <a:schemeClr val="bg1"/>
              </a:solidFill>
            </a:endParaRPr>
          </a:p>
        </p:txBody>
      </p:sp>
    </p:spTree>
    <p:extLst>
      <p:ext uri="{BB962C8B-B14F-4D97-AF65-F5344CB8AC3E}">
        <p14:creationId xmlns:p14="http://schemas.microsoft.com/office/powerpoint/2010/main" val="397519514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b="0" u="sng" dirty="0" err="1">
                <a:solidFill>
                  <a:srgbClr val="FFFF00"/>
                </a:solidFill>
                <a:effectLst/>
              </a:rPr>
              <a:t>Đk</a:t>
            </a:r>
            <a:r>
              <a:rPr lang="en-US" sz="6000" b="0" u="sng" dirty="0">
                <a:solidFill>
                  <a:srgbClr val="FFFF00"/>
                </a:solidFill>
                <a:effectLst/>
              </a:rPr>
              <a:t>:</a:t>
            </a:r>
            <a:r>
              <a:rPr lang="en-US" sz="6000" b="0" dirty="0">
                <a:solidFill>
                  <a:schemeClr val="bg1"/>
                </a:solidFill>
                <a:effectLst/>
              </a:rPr>
              <a:t> </a:t>
            </a:r>
            <a:r>
              <a:rPr lang="vi-VN" sz="6000" dirty="0">
                <a:solidFill>
                  <a:schemeClr val="bg1"/>
                </a:solidFill>
              </a:rPr>
              <a:t>Rượu nho bánh miến con dâng về dâng về Chúa từ nhân. Nguyện xin Thiên Chúa ban dư tràn dư tràn những hồng ân.</a:t>
            </a:r>
            <a:endParaRPr lang="en-US" sz="6000" b="0" dirty="0">
              <a:solidFill>
                <a:schemeClr val="bg1"/>
              </a:solidFill>
              <a:effectLst/>
            </a:endParaRPr>
          </a:p>
        </p:txBody>
      </p:sp>
    </p:spTree>
    <p:extLst>
      <p:ext uri="{BB962C8B-B14F-4D97-AF65-F5344CB8AC3E}">
        <p14:creationId xmlns:p14="http://schemas.microsoft.com/office/powerpoint/2010/main" val="155482850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148205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endParaRPr lang="en-US"/>
          </a:p>
        </p:txBody>
      </p:sp>
      <p:pic>
        <p:nvPicPr>
          <p:cNvPr id="5" name="Picture 4">
            <a:extLst>
              <a:ext uri="{FF2B5EF4-FFF2-40B4-BE49-F238E27FC236}">
                <a16:creationId xmlns:a16="http://schemas.microsoft.com/office/drawing/2014/main" xmlns="" id="{A1662114-3ECF-3CBB-B3E5-B3390F9002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22204370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4324349"/>
          </a:xfrm>
        </p:spPr>
        <p:txBody>
          <a:bodyPr>
            <a:normAutofit/>
          </a:bodyPr>
          <a:lstStyle/>
          <a:p>
            <a:r>
              <a:rPr lang="en-US" sz="6600" b="0" dirty="0" err="1" smtClean="0">
                <a:solidFill>
                  <a:srgbClr val="FFFF00"/>
                </a:solidFill>
                <a:effectLst/>
                <a:latin typeface="+mj-lt"/>
              </a:rPr>
              <a:t>Ca</a:t>
            </a:r>
            <a:r>
              <a:rPr lang="en-US" sz="6600" b="0" dirty="0" smtClean="0">
                <a:solidFill>
                  <a:srgbClr val="FFFF00"/>
                </a:solidFill>
                <a:effectLst/>
                <a:latin typeface="+mj-lt"/>
              </a:rPr>
              <a:t> </a:t>
            </a:r>
            <a:r>
              <a:rPr lang="en-US" sz="6600" b="0" dirty="0" err="1" smtClean="0">
                <a:solidFill>
                  <a:srgbClr val="FFFF00"/>
                </a:solidFill>
                <a:effectLst/>
                <a:latin typeface="+mj-lt"/>
              </a:rPr>
              <a:t>Nguyện</a:t>
            </a:r>
            <a:r>
              <a:rPr lang="en-US" sz="6600" b="0" dirty="0" smtClean="0">
                <a:solidFill>
                  <a:srgbClr val="FFFF00"/>
                </a:solidFill>
                <a:effectLst/>
                <a:latin typeface="+mj-lt"/>
              </a:rPr>
              <a:t> </a:t>
            </a:r>
            <a:r>
              <a:rPr lang="en-US" sz="6600" b="0" dirty="0" err="1" smtClean="0">
                <a:solidFill>
                  <a:srgbClr val="FFFF00"/>
                </a:solidFill>
                <a:effectLst/>
                <a:latin typeface="+mj-lt"/>
              </a:rPr>
              <a:t>Hiệp</a:t>
            </a:r>
            <a:r>
              <a:rPr lang="en-US" sz="6600" b="0" dirty="0" smtClean="0">
                <a:solidFill>
                  <a:srgbClr val="FFFF00"/>
                </a:solidFill>
                <a:effectLst/>
                <a:latin typeface="+mj-lt"/>
              </a:rPr>
              <a:t> </a:t>
            </a:r>
            <a:r>
              <a:rPr lang="en-US" sz="6600" b="0" dirty="0" err="1" smtClean="0">
                <a:solidFill>
                  <a:srgbClr val="FFFF00"/>
                </a:solidFill>
                <a:effectLst/>
                <a:latin typeface="+mj-lt"/>
              </a:rPr>
              <a:t>Lễ</a:t>
            </a:r>
            <a:r>
              <a:rPr lang="en-US" sz="6600" b="0" dirty="0" smtClean="0">
                <a:solidFill>
                  <a:srgbClr val="FFFF00"/>
                </a:solidFill>
                <a:effectLst/>
                <a:latin typeface="+mj-lt"/>
              </a:rPr>
              <a:t/>
            </a:r>
            <a:br>
              <a:rPr lang="en-US" sz="6600" b="0" dirty="0" smtClean="0">
                <a:solidFill>
                  <a:srgbClr val="FFFF00"/>
                </a:solidFill>
                <a:effectLst/>
                <a:latin typeface="+mj-lt"/>
              </a:rPr>
            </a:br>
            <a:r>
              <a:rPr lang="en-US" sz="6600" dirty="0" smtClean="0">
                <a:solidFill>
                  <a:srgbClr val="FFFF00"/>
                </a:solidFill>
              </a:rPr>
              <a:t>Ai </a:t>
            </a:r>
            <a:r>
              <a:rPr lang="en-US" sz="6600" dirty="0" err="1" smtClean="0">
                <a:solidFill>
                  <a:srgbClr val="FFFF00"/>
                </a:solidFill>
              </a:rPr>
              <a:t>muốn</a:t>
            </a:r>
            <a:r>
              <a:rPr lang="en-US" sz="6600" dirty="0" smtClean="0">
                <a:solidFill>
                  <a:srgbClr val="FFFF00"/>
                </a:solidFill>
              </a:rPr>
              <a:t> </a:t>
            </a:r>
            <a:r>
              <a:rPr lang="en-US" sz="6600" dirty="0" err="1" smtClean="0">
                <a:solidFill>
                  <a:srgbClr val="FFFF00"/>
                </a:solidFill>
              </a:rPr>
              <a:t>theo</a:t>
            </a:r>
            <a:r>
              <a:rPr lang="en-US" sz="6600" dirty="0" smtClean="0">
                <a:solidFill>
                  <a:srgbClr val="FFFF00"/>
                </a:solidFill>
              </a:rPr>
              <a:t> Ta</a:t>
            </a:r>
            <a:br>
              <a:rPr lang="en-US" sz="6600" dirty="0" smtClean="0">
                <a:solidFill>
                  <a:srgbClr val="FFFF00"/>
                </a:solidFill>
              </a:rPr>
            </a:br>
            <a:r>
              <a:rPr lang="en-US" sz="6600" i="1" dirty="0" err="1" smtClean="0">
                <a:solidFill>
                  <a:schemeClr val="bg1"/>
                </a:solidFill>
              </a:rPr>
              <a:t>Bùi</a:t>
            </a:r>
            <a:r>
              <a:rPr lang="en-US" sz="6600" i="1" dirty="0" smtClean="0">
                <a:solidFill>
                  <a:schemeClr val="bg1"/>
                </a:solidFill>
              </a:rPr>
              <a:t> </a:t>
            </a:r>
            <a:r>
              <a:rPr lang="en-US" sz="6600" i="1" dirty="0" err="1" smtClean="0">
                <a:solidFill>
                  <a:schemeClr val="bg1"/>
                </a:solidFill>
              </a:rPr>
              <a:t>Ninh</a:t>
            </a:r>
            <a:endParaRPr lang="en-US" sz="9600" b="0" i="1" dirty="0">
              <a:solidFill>
                <a:schemeClr val="bg1"/>
              </a:solidFill>
              <a:effectLst/>
              <a:latin typeface="+mj-lt"/>
            </a:endParaRPr>
          </a:p>
        </p:txBody>
      </p:sp>
      <p:sp>
        <p:nvSpPr>
          <p:cNvPr id="3" name="Rectangle 2"/>
          <p:cNvSpPr/>
          <p:nvPr/>
        </p:nvSpPr>
        <p:spPr>
          <a:xfrm>
            <a:off x="2362200" y="4095750"/>
            <a:ext cx="4572000" cy="646331"/>
          </a:xfrm>
          <a:prstGeom prst="rect">
            <a:avLst/>
          </a:prstGeom>
        </p:spPr>
        <p:txBody>
          <a:bodyPr>
            <a:spAutoFit/>
          </a:bodyPr>
          <a:lstStyle/>
          <a:p>
            <a:pPr algn="ctr"/>
            <a:r>
              <a:rPr lang="en-US" dirty="0">
                <a:solidFill>
                  <a:schemeClr val="bg1"/>
                </a:solidFill>
              </a:rPr>
              <a:t>CA ĐOÀN THÁNH NỮ MONICA</a:t>
            </a:r>
          </a:p>
          <a:p>
            <a:pPr algn="ctr"/>
            <a:r>
              <a:rPr lang="en-US" dirty="0">
                <a:solidFill>
                  <a:schemeClr val="bg1"/>
                </a:solidFill>
              </a:rPr>
              <a:t>GIÁO XỨ THIÊN ÂN</a:t>
            </a:r>
            <a:endParaRPr lang="en-US" dirty="0">
              <a:solidFill>
                <a:schemeClr val="bg1"/>
              </a:solidFill>
            </a:endParaRPr>
          </a:p>
        </p:txBody>
      </p:sp>
    </p:spTree>
    <p:extLst>
      <p:ext uri="{BB962C8B-B14F-4D97-AF65-F5344CB8AC3E}">
        <p14:creationId xmlns:p14="http://schemas.microsoft.com/office/powerpoint/2010/main" val="353878427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4800" b="0" dirty="0">
                <a:solidFill>
                  <a:schemeClr val="bg1"/>
                </a:solidFill>
                <a:effectLst/>
              </a:rPr>
              <a:t>“Kìa dân chúng nói Thầy là ai?” “Người ta nói Thầy là một ngôn sứ”. “Còn anh em nói Thầy là ai?”. Thầy là Đấng </a:t>
            </a:r>
            <a:r>
              <a:rPr lang="vi-VN" sz="4800" b="0" dirty="0" err="1">
                <a:solidFill>
                  <a:schemeClr val="bg1"/>
                </a:solidFill>
                <a:effectLst/>
              </a:rPr>
              <a:t>Kitô</a:t>
            </a:r>
            <a:r>
              <a:rPr lang="vi-VN" sz="4800" b="0" dirty="0">
                <a:solidFill>
                  <a:schemeClr val="bg1"/>
                </a:solidFill>
                <a:effectLst/>
              </a:rPr>
              <a:t> của Thiên Chúa”.</a:t>
            </a:r>
            <a:endParaRPr lang="en-US" sz="4800" b="0" dirty="0">
              <a:solidFill>
                <a:schemeClr val="bg1"/>
              </a:solidFill>
              <a:effectLst/>
            </a:endParaRPr>
          </a:p>
        </p:txBody>
      </p:sp>
    </p:spTree>
    <p:extLst>
      <p:ext uri="{BB962C8B-B14F-4D97-AF65-F5344CB8AC3E}">
        <p14:creationId xmlns:p14="http://schemas.microsoft.com/office/powerpoint/2010/main" val="171877077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a:solidFill>
                  <a:srgbClr val="FFFF00"/>
                </a:solidFill>
                <a:effectLst/>
              </a:rPr>
              <a:t>Đk:</a:t>
            </a:r>
            <a:r>
              <a:rPr lang="en-US" sz="5400" b="0" dirty="0">
                <a:solidFill>
                  <a:schemeClr val="bg1"/>
                </a:solidFill>
                <a:effectLst/>
              </a:rPr>
              <a:t> </a:t>
            </a:r>
            <a:r>
              <a:rPr lang="vi-VN" sz="5400" dirty="0">
                <a:solidFill>
                  <a:schemeClr val="bg1"/>
                </a:solidFill>
              </a:rPr>
              <a:t>Ai muốn theo Ta, phải từ bỏ mình, vác thập giá mình hằng ngày mà theo. Ai muốn theo Ta, phải từ bỏ mình, vác thập giá mình hằng ngày mà theo.</a:t>
            </a:r>
            <a:endParaRPr lang="en-US" sz="5400" b="0" dirty="0">
              <a:solidFill>
                <a:schemeClr val="bg1"/>
              </a:solidFill>
              <a:effectLst/>
            </a:endParaRPr>
          </a:p>
        </p:txBody>
      </p:sp>
    </p:spTree>
    <p:extLst>
      <p:ext uri="{BB962C8B-B14F-4D97-AF65-F5344CB8AC3E}">
        <p14:creationId xmlns:p14="http://schemas.microsoft.com/office/powerpoint/2010/main" val="216122298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5400" b="0" u="sng" dirty="0">
                <a:solidFill>
                  <a:srgbClr val="FFFF00"/>
                </a:solidFill>
                <a:effectLst/>
              </a:rPr>
              <a:t>Tk1:</a:t>
            </a:r>
            <a:r>
              <a:rPr lang="en-US" sz="5400" b="0" dirty="0">
                <a:solidFill>
                  <a:srgbClr val="FFFF00"/>
                </a:solidFill>
                <a:effectLst/>
              </a:rPr>
              <a:t> </a:t>
            </a:r>
            <a:r>
              <a:rPr lang="vi-VN" sz="5400" dirty="0">
                <a:solidFill>
                  <a:schemeClr val="bg1"/>
                </a:solidFill>
              </a:rPr>
              <a:t>Này Ta sẽ đón nhận khốn cùng vì nhân thế, là Ta sẽ hiến mạng sống mình và sau đó, sẽ trỗi dậy rạng ngời trong vinh quang.</a:t>
            </a:r>
            <a:endParaRPr lang="vi-VN" sz="5400" b="0" dirty="0">
              <a:solidFill>
                <a:schemeClr val="bg1"/>
              </a:solidFill>
              <a:effectLst/>
            </a:endParaRPr>
          </a:p>
        </p:txBody>
      </p:sp>
    </p:spTree>
    <p:extLst>
      <p:ext uri="{BB962C8B-B14F-4D97-AF65-F5344CB8AC3E}">
        <p14:creationId xmlns:p14="http://schemas.microsoft.com/office/powerpoint/2010/main" val="5203507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a:solidFill>
                  <a:srgbClr val="FFFF00"/>
                </a:solidFill>
                <a:effectLst/>
              </a:rPr>
              <a:t>Đk:</a:t>
            </a:r>
            <a:r>
              <a:rPr lang="en-US" sz="5400" b="0" dirty="0">
                <a:solidFill>
                  <a:schemeClr val="bg1"/>
                </a:solidFill>
                <a:effectLst/>
              </a:rPr>
              <a:t> </a:t>
            </a:r>
            <a:r>
              <a:rPr lang="vi-VN" sz="5400" dirty="0">
                <a:solidFill>
                  <a:schemeClr val="bg1"/>
                </a:solidFill>
              </a:rPr>
              <a:t>Ai muốn theo Ta, phải từ bỏ mình, vác thập giá mình hằng ngày mà theo. Ai muốn theo Ta, phải từ bỏ mình, vác thập giá mình hằng ngày mà theo.</a:t>
            </a:r>
            <a:endParaRPr lang="en-US" sz="5400" b="0" dirty="0">
              <a:solidFill>
                <a:schemeClr val="bg1"/>
              </a:solidFill>
              <a:effectLst/>
            </a:endParaRPr>
          </a:p>
        </p:txBody>
      </p:sp>
    </p:spTree>
    <p:extLst>
      <p:ext uri="{BB962C8B-B14F-4D97-AF65-F5344CB8AC3E}">
        <p14:creationId xmlns:p14="http://schemas.microsoft.com/office/powerpoint/2010/main" val="13757322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6400" b="0" u="sng" dirty="0" err="1">
                <a:solidFill>
                  <a:srgbClr val="FFFF00"/>
                </a:solidFill>
                <a:effectLst/>
                <a:latin typeface="+mj-lt"/>
              </a:rPr>
              <a:t>Đk</a:t>
            </a:r>
            <a:r>
              <a:rPr lang="vi-VN" sz="6400" b="0" u="sng" dirty="0">
                <a:solidFill>
                  <a:srgbClr val="FFFF00"/>
                </a:solidFill>
                <a:effectLst/>
                <a:latin typeface="+mj-lt"/>
              </a:rPr>
              <a:t>:</a:t>
            </a:r>
            <a:r>
              <a:rPr lang="en-US" sz="6400" dirty="0">
                <a:solidFill>
                  <a:schemeClr val="bg1"/>
                </a:solidFill>
                <a:latin typeface="+mj-lt"/>
              </a:rPr>
              <a:t> </a:t>
            </a:r>
            <a:r>
              <a:rPr lang="vi-VN" sz="6400" dirty="0">
                <a:solidFill>
                  <a:schemeClr val="bg1"/>
                </a:solidFill>
                <a:latin typeface="+mj-lt"/>
              </a:rPr>
              <a:t>Thắp sáng lên trong con tình yêu Chúa. Thắp sáng lên trong con tình tuyệt vời.</a:t>
            </a:r>
            <a:endParaRPr lang="vi-VN" sz="6400" dirty="0">
              <a:solidFill>
                <a:schemeClr val="bg1"/>
              </a:solidFill>
              <a:latin typeface="+mj-lt"/>
            </a:endParaRPr>
          </a:p>
        </p:txBody>
      </p:sp>
    </p:spTree>
    <p:extLst>
      <p:ext uri="{BB962C8B-B14F-4D97-AF65-F5344CB8AC3E}">
        <p14:creationId xmlns:p14="http://schemas.microsoft.com/office/powerpoint/2010/main" val="2315032721"/>
      </p:ext>
    </p:extLst>
  </p:cSld>
  <p:clrMapOvr>
    <a:masterClrMapping/>
  </p:clrMapOvr>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5400" b="0" u="sng" dirty="0">
                <a:solidFill>
                  <a:srgbClr val="FFFF00"/>
                </a:solidFill>
                <a:effectLst/>
              </a:rPr>
              <a:t>Tk2:</a:t>
            </a:r>
            <a:r>
              <a:rPr lang="en-US" sz="5400" b="0" dirty="0">
                <a:solidFill>
                  <a:schemeClr val="bg1"/>
                </a:solidFill>
                <a:effectLst/>
              </a:rPr>
              <a:t> </a:t>
            </a:r>
            <a:r>
              <a:rPr lang="vi-VN" sz="5400" dirty="0">
                <a:solidFill>
                  <a:schemeClr val="bg1"/>
                </a:solidFill>
              </a:rPr>
              <a:t>Này ai muốn cứu mạng sống mình thì sẽ mất, còn ai dám hiến mạng sống mình vì danh Chúa, sẽ cứu được mạng mình trong vinh quang.</a:t>
            </a:r>
            <a:endParaRPr lang="en-US" sz="5400" b="0" dirty="0">
              <a:solidFill>
                <a:schemeClr val="bg1"/>
              </a:solidFill>
              <a:effectLst/>
            </a:endParaRPr>
          </a:p>
        </p:txBody>
      </p:sp>
    </p:spTree>
    <p:extLst>
      <p:ext uri="{BB962C8B-B14F-4D97-AF65-F5344CB8AC3E}">
        <p14:creationId xmlns:p14="http://schemas.microsoft.com/office/powerpoint/2010/main" val="242626613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a:solidFill>
                  <a:srgbClr val="FFFF00"/>
                </a:solidFill>
                <a:effectLst/>
              </a:rPr>
              <a:t>Đk:</a:t>
            </a:r>
            <a:r>
              <a:rPr lang="en-US" sz="5400" b="0" dirty="0">
                <a:solidFill>
                  <a:schemeClr val="bg1"/>
                </a:solidFill>
                <a:effectLst/>
              </a:rPr>
              <a:t> </a:t>
            </a:r>
            <a:r>
              <a:rPr lang="vi-VN" sz="5400" dirty="0">
                <a:solidFill>
                  <a:schemeClr val="bg1"/>
                </a:solidFill>
              </a:rPr>
              <a:t>Ai muốn theo Ta, phải từ bỏ mình, vác thập giá mình hằng ngày mà theo. Ai muốn theo Ta, phải từ bỏ mình, vác thập giá mình hằng ngày mà theo.</a:t>
            </a:r>
            <a:endParaRPr lang="en-US" sz="5400" b="0" dirty="0">
              <a:solidFill>
                <a:schemeClr val="bg1"/>
              </a:solidFill>
              <a:effectLst/>
            </a:endParaRPr>
          </a:p>
        </p:txBody>
      </p:sp>
    </p:spTree>
    <p:extLst>
      <p:ext uri="{BB962C8B-B14F-4D97-AF65-F5344CB8AC3E}">
        <p14:creationId xmlns:p14="http://schemas.microsoft.com/office/powerpoint/2010/main" val="46347523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a:solidFill>
                  <a:srgbClr val="FFFF00"/>
                </a:solidFill>
                <a:effectLst/>
              </a:rPr>
              <a:t>Tk3:</a:t>
            </a:r>
            <a:r>
              <a:rPr lang="en-US" sz="5400" b="0" dirty="0">
                <a:solidFill>
                  <a:schemeClr val="bg1"/>
                </a:solidFill>
                <a:effectLst/>
              </a:rPr>
              <a:t> </a:t>
            </a:r>
            <a:r>
              <a:rPr lang="vi-VN" sz="5400" dirty="0">
                <a:solidFill>
                  <a:schemeClr val="bg1"/>
                </a:solidFill>
              </a:rPr>
              <a:t>Này ai biết đón nhận những người đời theo Chúa, là đang biết đón nhận chính Thầy từ Thiên Chúa, cũng chính là phụng thờ tin yêu Cha.</a:t>
            </a:r>
            <a:endParaRPr lang="en-US" sz="5400" b="0" dirty="0">
              <a:solidFill>
                <a:schemeClr val="bg1"/>
              </a:solidFill>
              <a:effectLst/>
            </a:endParaRPr>
          </a:p>
        </p:txBody>
      </p:sp>
    </p:spTree>
    <p:extLst>
      <p:ext uri="{BB962C8B-B14F-4D97-AF65-F5344CB8AC3E}">
        <p14:creationId xmlns:p14="http://schemas.microsoft.com/office/powerpoint/2010/main" val="242626613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a:solidFill>
                  <a:srgbClr val="FFFF00"/>
                </a:solidFill>
                <a:effectLst/>
              </a:rPr>
              <a:t>Đk:</a:t>
            </a:r>
            <a:r>
              <a:rPr lang="en-US" sz="5400" b="0" dirty="0">
                <a:solidFill>
                  <a:schemeClr val="bg1"/>
                </a:solidFill>
                <a:effectLst/>
              </a:rPr>
              <a:t> </a:t>
            </a:r>
            <a:r>
              <a:rPr lang="vi-VN" sz="5400" dirty="0">
                <a:solidFill>
                  <a:schemeClr val="bg1"/>
                </a:solidFill>
              </a:rPr>
              <a:t>Ai muốn theo Ta, phải từ bỏ mình, vác thập giá mình hằng ngày mà theo. Ai muốn theo Ta, phải từ bỏ mình, vác thập giá mình hằng ngày mà theo.</a:t>
            </a:r>
            <a:endParaRPr lang="en-US" sz="5400" b="0" dirty="0">
              <a:solidFill>
                <a:schemeClr val="bg1"/>
              </a:solidFill>
              <a:effectLst/>
            </a:endParaRPr>
          </a:p>
        </p:txBody>
      </p:sp>
    </p:spTree>
    <p:extLst>
      <p:ext uri="{BB962C8B-B14F-4D97-AF65-F5344CB8AC3E}">
        <p14:creationId xmlns:p14="http://schemas.microsoft.com/office/powerpoint/2010/main" val="404203635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a:solidFill>
                  <a:srgbClr val="FFFF00"/>
                </a:solidFill>
                <a:effectLst/>
              </a:rPr>
              <a:t>Tk4:</a:t>
            </a:r>
            <a:r>
              <a:rPr lang="en-US" sz="5400" b="0" dirty="0">
                <a:solidFill>
                  <a:schemeClr val="bg1"/>
                </a:solidFill>
                <a:effectLst/>
              </a:rPr>
              <a:t> </a:t>
            </a:r>
            <a:r>
              <a:rPr lang="vi-VN" sz="5400" dirty="0">
                <a:solidFill>
                  <a:schemeClr val="bg1"/>
                </a:solidFill>
              </a:rPr>
              <a:t>Này ai biết đón nhận những người là Ngôn sứ, hoặc ai biết đón nhận những người đời công chính, sẽ xứng nhận nguồn hồng ân vinh quang.</a:t>
            </a:r>
            <a:endParaRPr lang="en-US" sz="5400" b="0" dirty="0">
              <a:solidFill>
                <a:schemeClr val="bg1"/>
              </a:solidFill>
              <a:effectLst/>
            </a:endParaRPr>
          </a:p>
        </p:txBody>
      </p:sp>
    </p:spTree>
    <p:extLst>
      <p:ext uri="{BB962C8B-B14F-4D97-AF65-F5344CB8AC3E}">
        <p14:creationId xmlns:p14="http://schemas.microsoft.com/office/powerpoint/2010/main" val="148085190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a:solidFill>
                  <a:srgbClr val="FFFF00"/>
                </a:solidFill>
                <a:effectLst/>
              </a:rPr>
              <a:t>Đk:</a:t>
            </a:r>
            <a:r>
              <a:rPr lang="en-US" sz="5400" b="0" dirty="0">
                <a:solidFill>
                  <a:schemeClr val="bg1"/>
                </a:solidFill>
                <a:effectLst/>
              </a:rPr>
              <a:t> </a:t>
            </a:r>
            <a:r>
              <a:rPr lang="vi-VN" sz="5400" dirty="0">
                <a:solidFill>
                  <a:schemeClr val="bg1"/>
                </a:solidFill>
              </a:rPr>
              <a:t>Ai muốn theo Ta, phải từ bỏ mình, vác thập giá mình hằng ngày mà theo. Ai muốn theo Ta, phải từ bỏ mình, vác thập giá mình hằng ngày mà theo.</a:t>
            </a:r>
            <a:endParaRPr lang="en-US" sz="5400" b="0" dirty="0">
              <a:solidFill>
                <a:schemeClr val="bg1"/>
              </a:solidFill>
              <a:effectLst/>
            </a:endParaRPr>
          </a:p>
        </p:txBody>
      </p:sp>
    </p:spTree>
    <p:extLst>
      <p:ext uri="{BB962C8B-B14F-4D97-AF65-F5344CB8AC3E}">
        <p14:creationId xmlns:p14="http://schemas.microsoft.com/office/powerpoint/2010/main" val="286446395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426266137"/>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endParaRPr lang="en-US"/>
          </a:p>
        </p:txBody>
      </p:sp>
      <p:pic>
        <p:nvPicPr>
          <p:cNvPr id="5" name="Picture 4">
            <a:extLst>
              <a:ext uri="{FF2B5EF4-FFF2-40B4-BE49-F238E27FC236}">
                <a16:creationId xmlns:a16="http://schemas.microsoft.com/office/drawing/2014/main" xmlns="" id="{A1662114-3ECF-3CBB-B3E5-B3390F9002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102844678"/>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57150"/>
            <a:ext cx="9144000" cy="3657600"/>
          </a:xfrm>
        </p:spPr>
        <p:txBody>
          <a:bodyPr>
            <a:normAutofit/>
          </a:bodyPr>
          <a:lstStyle/>
          <a:p>
            <a:r>
              <a:rPr lang="en-US" sz="8000" b="0" dirty="0">
                <a:solidFill>
                  <a:srgbClr val="FFFF00"/>
                </a:solidFill>
                <a:effectLst/>
                <a:latin typeface="+mj-lt"/>
              </a:rPr>
              <a:t>Ca </a:t>
            </a:r>
            <a:r>
              <a:rPr lang="en-US" sz="8000" b="0" dirty="0" err="1">
                <a:solidFill>
                  <a:srgbClr val="FFFF00"/>
                </a:solidFill>
                <a:effectLst/>
                <a:latin typeface="+mj-lt"/>
              </a:rPr>
              <a:t>Kết</a:t>
            </a:r>
            <a:r>
              <a:rPr lang="en-US" sz="8000" b="0" dirty="0">
                <a:solidFill>
                  <a:srgbClr val="FFFF00"/>
                </a:solidFill>
                <a:effectLst/>
                <a:latin typeface="+mj-lt"/>
              </a:rPr>
              <a:t> </a:t>
            </a:r>
            <a:r>
              <a:rPr lang="en-US" sz="8000" b="0" dirty="0" err="1">
                <a:solidFill>
                  <a:srgbClr val="FFFF00"/>
                </a:solidFill>
                <a:effectLst/>
                <a:latin typeface="+mj-lt"/>
              </a:rPr>
              <a:t>Lễ</a:t>
            </a:r>
            <a:r>
              <a:rPr lang="en-US" sz="8000" b="0" dirty="0">
                <a:solidFill>
                  <a:srgbClr val="FFFF00"/>
                </a:solidFill>
                <a:effectLst/>
                <a:latin typeface="+mj-lt"/>
              </a:rPr>
              <a:t/>
            </a:r>
            <a:br>
              <a:rPr lang="en-US" sz="8000" b="0" dirty="0">
                <a:solidFill>
                  <a:srgbClr val="FFFF00"/>
                </a:solidFill>
                <a:effectLst/>
                <a:latin typeface="+mj-lt"/>
              </a:rPr>
            </a:br>
            <a:r>
              <a:rPr lang="en-US" sz="6600" b="0" dirty="0" err="1" smtClean="0">
                <a:solidFill>
                  <a:srgbClr val="FFFF00"/>
                </a:solidFill>
                <a:effectLst/>
                <a:latin typeface="+mj-lt"/>
              </a:rPr>
              <a:t>Mẹ</a:t>
            </a:r>
            <a:r>
              <a:rPr lang="en-US" sz="6600" b="0" dirty="0" smtClean="0">
                <a:solidFill>
                  <a:srgbClr val="FFFF00"/>
                </a:solidFill>
                <a:effectLst/>
                <a:latin typeface="+mj-lt"/>
              </a:rPr>
              <a:t> </a:t>
            </a:r>
            <a:r>
              <a:rPr lang="en-US" sz="6600" dirty="0" err="1" smtClean="0">
                <a:solidFill>
                  <a:srgbClr val="FFFF00"/>
                </a:solidFill>
              </a:rPr>
              <a:t>Đẹp</a:t>
            </a:r>
            <a:r>
              <a:rPr lang="en-US" sz="6600" dirty="0" smtClean="0">
                <a:solidFill>
                  <a:srgbClr val="FFFF00"/>
                </a:solidFill>
              </a:rPr>
              <a:t> </a:t>
            </a:r>
            <a:r>
              <a:rPr lang="en-US" sz="6600" dirty="0" err="1" smtClean="0">
                <a:solidFill>
                  <a:srgbClr val="FFFF00"/>
                </a:solidFill>
              </a:rPr>
              <a:t>Tươi</a:t>
            </a:r>
            <a:r>
              <a:rPr lang="en-US" sz="6600" dirty="0" smtClean="0">
                <a:solidFill>
                  <a:srgbClr val="FFFF00"/>
                </a:solidFill>
              </a:rPr>
              <a:t/>
            </a:r>
            <a:br>
              <a:rPr lang="en-US" sz="6600" dirty="0" smtClean="0">
                <a:solidFill>
                  <a:srgbClr val="FFFF00"/>
                </a:solidFill>
              </a:rPr>
            </a:br>
            <a:r>
              <a:rPr lang="en-US" sz="5400" i="1" dirty="0" smtClean="0">
                <a:solidFill>
                  <a:schemeClr val="bg1"/>
                </a:solidFill>
              </a:rPr>
              <a:t>Kim Long</a:t>
            </a:r>
            <a:endParaRPr lang="en-US" sz="6000" b="0" i="1" dirty="0">
              <a:solidFill>
                <a:schemeClr val="bg1"/>
              </a:solidFill>
              <a:effectLst/>
              <a:latin typeface="+mj-lt"/>
            </a:endParaRPr>
          </a:p>
        </p:txBody>
      </p:sp>
      <p:sp>
        <p:nvSpPr>
          <p:cNvPr id="3" name="Rectangle 2"/>
          <p:cNvSpPr/>
          <p:nvPr/>
        </p:nvSpPr>
        <p:spPr>
          <a:xfrm>
            <a:off x="2307336" y="3790950"/>
            <a:ext cx="4572000" cy="646331"/>
          </a:xfrm>
          <a:prstGeom prst="rect">
            <a:avLst/>
          </a:prstGeom>
        </p:spPr>
        <p:txBody>
          <a:bodyPr>
            <a:spAutoFit/>
          </a:bodyPr>
          <a:lstStyle/>
          <a:p>
            <a:pPr algn="ctr"/>
            <a:r>
              <a:rPr lang="en-US" dirty="0">
                <a:solidFill>
                  <a:schemeClr val="bg1"/>
                </a:solidFill>
              </a:rPr>
              <a:t>CA ĐOÀN THÁNH NỮ MONICA</a:t>
            </a:r>
          </a:p>
          <a:p>
            <a:pPr algn="ctr"/>
            <a:r>
              <a:rPr lang="en-US" dirty="0">
                <a:solidFill>
                  <a:schemeClr val="bg1"/>
                </a:solidFill>
              </a:rPr>
              <a:t>GIÁO XỨ THIÊN ÂN</a:t>
            </a:r>
            <a:endParaRPr lang="en-US" dirty="0">
              <a:solidFill>
                <a:schemeClr val="bg1"/>
              </a:solidFill>
            </a:endParaRPr>
          </a:p>
        </p:txBody>
      </p:sp>
    </p:spTree>
    <p:extLst>
      <p:ext uri="{BB962C8B-B14F-4D97-AF65-F5344CB8AC3E}">
        <p14:creationId xmlns:p14="http://schemas.microsoft.com/office/powerpoint/2010/main" val="350850292"/>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u="sng" dirty="0">
                <a:solidFill>
                  <a:srgbClr val="FFFF00"/>
                </a:solidFill>
              </a:rPr>
              <a:t>Tk</a:t>
            </a:r>
            <a:r>
              <a:rPr lang="en-US" sz="6000" b="0" u="sng" dirty="0">
                <a:solidFill>
                  <a:srgbClr val="FFFF00"/>
                </a:solidFill>
                <a:effectLst/>
              </a:rPr>
              <a:t>1:</a:t>
            </a:r>
            <a:r>
              <a:rPr lang="en-US" sz="6000" b="0" dirty="0">
                <a:solidFill>
                  <a:schemeClr val="bg1"/>
                </a:solidFill>
                <a:effectLst/>
              </a:rPr>
              <a:t> </a:t>
            </a:r>
            <a:r>
              <a:rPr lang="vi-VN" sz="6000" dirty="0">
                <a:solidFill>
                  <a:schemeClr val="bg1"/>
                </a:solidFill>
              </a:rPr>
              <a:t>Mẹ Ma-ri-a đẹp tươi như bình minh chiếu rạng ngời. Vầng trăng lung linh màn đêm, so với Mẹ còn kém xa.</a:t>
            </a:r>
            <a:endParaRPr lang="vi-VN" sz="6000" dirty="0">
              <a:solidFill>
                <a:schemeClr val="bg1"/>
              </a:solidFill>
            </a:endParaRPr>
          </a:p>
        </p:txBody>
      </p:sp>
    </p:spTree>
    <p:extLst>
      <p:ext uri="{BB962C8B-B14F-4D97-AF65-F5344CB8AC3E}">
        <p14:creationId xmlns:p14="http://schemas.microsoft.com/office/powerpoint/2010/main" val="28175316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6100" b="0" u="sng" dirty="0">
                <a:solidFill>
                  <a:srgbClr val="FFFF00"/>
                </a:solidFill>
                <a:effectLst/>
                <a:latin typeface="+mj-lt"/>
              </a:rPr>
              <a:t>Tk1</a:t>
            </a:r>
            <a:r>
              <a:rPr lang="vi-VN" sz="6100" b="0" u="sng" dirty="0">
                <a:solidFill>
                  <a:srgbClr val="FFFF00"/>
                </a:solidFill>
                <a:effectLst/>
                <a:latin typeface="+mj-lt"/>
              </a:rPr>
              <a:t>:</a:t>
            </a:r>
            <a:r>
              <a:rPr lang="vi-VN" sz="6100" b="0" dirty="0">
                <a:solidFill>
                  <a:schemeClr val="bg1"/>
                </a:solidFill>
                <a:effectLst/>
                <a:latin typeface="+mj-lt"/>
              </a:rPr>
              <a:t> </a:t>
            </a:r>
            <a:r>
              <a:rPr lang="en-US" sz="6100" dirty="0">
                <a:solidFill>
                  <a:schemeClr val="bg1"/>
                </a:solidFill>
                <a:latin typeface="+mj-lt"/>
              </a:rPr>
              <a:t>Đ</a:t>
            </a:r>
            <a:r>
              <a:rPr lang="vi-VN" sz="6100" dirty="0" smtClean="0">
                <a:solidFill>
                  <a:schemeClr val="bg1"/>
                </a:solidFill>
                <a:latin typeface="+mj-lt"/>
              </a:rPr>
              <a:t>ể </a:t>
            </a:r>
            <a:r>
              <a:rPr lang="vi-VN" sz="6100" dirty="0">
                <a:solidFill>
                  <a:schemeClr val="bg1"/>
                </a:solidFill>
                <a:latin typeface="+mj-lt"/>
              </a:rPr>
              <a:t>con hân hoan đem tin yêu đi về muôn lối. Tựa như mưa tuôn, mưa hồng ân Chúa trên trần đời.</a:t>
            </a:r>
            <a:endParaRPr lang="vi-VN" sz="6100" dirty="0">
              <a:solidFill>
                <a:schemeClr val="bg1"/>
              </a:solidFill>
              <a:latin typeface="+mj-lt"/>
            </a:endParaRPr>
          </a:p>
        </p:txBody>
      </p:sp>
    </p:spTree>
    <p:extLst>
      <p:ext uri="{BB962C8B-B14F-4D97-AF65-F5344CB8AC3E}">
        <p14:creationId xmlns:p14="http://schemas.microsoft.com/office/powerpoint/2010/main" val="1519906175"/>
      </p:ext>
    </p:extLst>
  </p:cSld>
  <p:clrMapOvr>
    <a:masterClrMapping/>
  </p:clrMapOvr>
  <p:transition/>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b="0" u="sng" dirty="0" err="1">
                <a:solidFill>
                  <a:srgbClr val="FFFF00"/>
                </a:solidFill>
                <a:effectLst/>
              </a:rPr>
              <a:t>Đk</a:t>
            </a:r>
            <a:r>
              <a:rPr lang="en-US" sz="6000" b="0" u="sng" dirty="0">
                <a:solidFill>
                  <a:srgbClr val="FFFF00"/>
                </a:solidFill>
                <a:effectLst/>
              </a:rPr>
              <a:t>:</a:t>
            </a:r>
            <a:r>
              <a:rPr lang="en-US" sz="6000" b="0" dirty="0">
                <a:solidFill>
                  <a:schemeClr val="bg1"/>
                </a:solidFill>
                <a:effectLst/>
              </a:rPr>
              <a:t> </a:t>
            </a:r>
            <a:r>
              <a:rPr lang="vi-VN" sz="6000" dirty="0">
                <a:solidFill>
                  <a:schemeClr val="bg1"/>
                </a:solidFill>
              </a:rPr>
              <a:t>Con thành tâm kính mừng Mẹ, mừng Mẹ đầy ơn phúc. Lòng khiết trinh như huệ thắm xinh muôn đời hiển vinh.</a:t>
            </a:r>
            <a:endParaRPr lang="vi-VN" sz="6000" dirty="0">
              <a:solidFill>
                <a:schemeClr val="bg1"/>
              </a:solidFill>
            </a:endParaRPr>
          </a:p>
        </p:txBody>
      </p:sp>
    </p:spTree>
    <p:extLst>
      <p:ext uri="{BB962C8B-B14F-4D97-AF65-F5344CB8AC3E}">
        <p14:creationId xmlns:p14="http://schemas.microsoft.com/office/powerpoint/2010/main" val="427835381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a:solidFill>
                  <a:srgbClr val="FFFF00"/>
                </a:solidFill>
                <a:effectLst/>
              </a:rPr>
              <a:t>Tk2:</a:t>
            </a:r>
            <a:r>
              <a:rPr lang="en-US" sz="5400" b="0" dirty="0">
                <a:solidFill>
                  <a:schemeClr val="bg1"/>
                </a:solidFill>
                <a:effectLst/>
              </a:rPr>
              <a:t> </a:t>
            </a:r>
            <a:r>
              <a:rPr lang="vi-VN" sz="5400" dirty="0">
                <a:solidFill>
                  <a:schemeClr val="bg1"/>
                </a:solidFill>
              </a:rPr>
              <a:t>Mẹ như hoa thơm ngàn hương luôn tỏa bay chín tầng trời. Mọi ô nhơ không hề vương, ôi xác hồn Mẹ sáng tươi.</a:t>
            </a:r>
            <a:endParaRPr lang="vi-VN" sz="5400" dirty="0">
              <a:solidFill>
                <a:schemeClr val="bg1"/>
              </a:solidFill>
            </a:endParaRPr>
          </a:p>
        </p:txBody>
      </p:sp>
    </p:spTree>
    <p:extLst>
      <p:ext uri="{BB962C8B-B14F-4D97-AF65-F5344CB8AC3E}">
        <p14:creationId xmlns:p14="http://schemas.microsoft.com/office/powerpoint/2010/main" val="4242884108"/>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b="0" u="sng" dirty="0" err="1">
                <a:solidFill>
                  <a:srgbClr val="FFFF00"/>
                </a:solidFill>
                <a:effectLst/>
              </a:rPr>
              <a:t>Đk</a:t>
            </a:r>
            <a:r>
              <a:rPr lang="en-US" sz="6000" b="0" u="sng" dirty="0">
                <a:solidFill>
                  <a:srgbClr val="FFFF00"/>
                </a:solidFill>
                <a:effectLst/>
              </a:rPr>
              <a:t>:</a:t>
            </a:r>
            <a:r>
              <a:rPr lang="en-US" sz="6000" b="0" dirty="0">
                <a:solidFill>
                  <a:schemeClr val="bg1"/>
                </a:solidFill>
                <a:effectLst/>
              </a:rPr>
              <a:t> </a:t>
            </a:r>
            <a:r>
              <a:rPr lang="vi-VN" sz="6000" dirty="0">
                <a:solidFill>
                  <a:schemeClr val="bg1"/>
                </a:solidFill>
              </a:rPr>
              <a:t>Con thành tâm kính mừng Mẹ, mừng Mẹ đầy ơn phúc. Lòng khiết trinh như huệ thắm xinh muôn đời hiển vinh.</a:t>
            </a:r>
            <a:endParaRPr lang="vi-VN" sz="6000" dirty="0">
              <a:solidFill>
                <a:schemeClr val="bg1"/>
              </a:solidFill>
            </a:endParaRPr>
          </a:p>
        </p:txBody>
      </p:sp>
    </p:spTree>
    <p:extLst>
      <p:ext uri="{BB962C8B-B14F-4D97-AF65-F5344CB8AC3E}">
        <p14:creationId xmlns:p14="http://schemas.microsoft.com/office/powerpoint/2010/main" val="575691120"/>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smtClean="0">
                <a:solidFill>
                  <a:srgbClr val="FFFF00"/>
                </a:solidFill>
                <a:effectLst/>
              </a:rPr>
              <a:t>Tk3:</a:t>
            </a:r>
            <a:r>
              <a:rPr lang="en-US" sz="5400" b="0" dirty="0" smtClean="0">
                <a:solidFill>
                  <a:schemeClr val="bg1"/>
                </a:solidFill>
                <a:effectLst/>
              </a:rPr>
              <a:t> </a:t>
            </a:r>
            <a:r>
              <a:rPr lang="vi-VN" sz="5400" dirty="0">
                <a:solidFill>
                  <a:schemeClr val="bg1"/>
                </a:solidFill>
              </a:rPr>
              <a:t> Mẹ oai phong nơi tòa cao, như đoàn binh tiến vào trận. Mười hai sao thêu triều thiên, nhân đức Mẹ ngời sáng hơn.</a:t>
            </a:r>
            <a:endParaRPr lang="vi-VN" sz="5400" dirty="0">
              <a:solidFill>
                <a:schemeClr val="bg1"/>
              </a:solidFill>
            </a:endParaRPr>
          </a:p>
        </p:txBody>
      </p:sp>
    </p:spTree>
    <p:extLst>
      <p:ext uri="{BB962C8B-B14F-4D97-AF65-F5344CB8AC3E}">
        <p14:creationId xmlns:p14="http://schemas.microsoft.com/office/powerpoint/2010/main" val="3665803127"/>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b="0" u="sng" dirty="0" err="1">
                <a:solidFill>
                  <a:srgbClr val="FFFF00"/>
                </a:solidFill>
                <a:effectLst/>
              </a:rPr>
              <a:t>Đk</a:t>
            </a:r>
            <a:r>
              <a:rPr lang="en-US" sz="6000" b="0" u="sng" dirty="0">
                <a:solidFill>
                  <a:srgbClr val="FFFF00"/>
                </a:solidFill>
                <a:effectLst/>
              </a:rPr>
              <a:t>:</a:t>
            </a:r>
            <a:r>
              <a:rPr lang="en-US" sz="6000" b="0" dirty="0">
                <a:solidFill>
                  <a:schemeClr val="bg1"/>
                </a:solidFill>
                <a:effectLst/>
              </a:rPr>
              <a:t> </a:t>
            </a:r>
            <a:r>
              <a:rPr lang="vi-VN" sz="6000" dirty="0">
                <a:solidFill>
                  <a:schemeClr val="bg1"/>
                </a:solidFill>
              </a:rPr>
              <a:t>Con thành tâm kính mừng Mẹ, mừng Mẹ đầy ơn phúc. Lòng khiết trinh như huệ thắm xinh muôn đời hiển vinh.</a:t>
            </a:r>
            <a:endParaRPr lang="vi-VN" sz="6000" dirty="0">
              <a:solidFill>
                <a:schemeClr val="bg1"/>
              </a:solidFill>
            </a:endParaRPr>
          </a:p>
        </p:txBody>
      </p:sp>
    </p:spTree>
    <p:extLst>
      <p:ext uri="{BB962C8B-B14F-4D97-AF65-F5344CB8AC3E}">
        <p14:creationId xmlns:p14="http://schemas.microsoft.com/office/powerpoint/2010/main" val="1778649546"/>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smtClean="0">
                <a:solidFill>
                  <a:srgbClr val="FFFF00"/>
                </a:solidFill>
                <a:effectLst/>
              </a:rPr>
              <a:t>Tk4:</a:t>
            </a:r>
            <a:r>
              <a:rPr lang="en-US" sz="5400" b="0" dirty="0" smtClean="0">
                <a:solidFill>
                  <a:schemeClr val="bg1"/>
                </a:solidFill>
                <a:effectLst/>
              </a:rPr>
              <a:t> </a:t>
            </a:r>
            <a:r>
              <a:rPr lang="vi-VN" sz="5400" dirty="0">
                <a:solidFill>
                  <a:schemeClr val="bg1"/>
                </a:solidFill>
              </a:rPr>
              <a:t>Mẹ luôn yêu thương hồn con, như biển dâng sóng dạt dào. Tầng mây cao xa nào hơn, con thấy thỏa lòng biết bao.</a:t>
            </a:r>
            <a:endParaRPr lang="vi-VN" sz="5400" dirty="0">
              <a:solidFill>
                <a:schemeClr val="bg1"/>
              </a:solidFill>
            </a:endParaRPr>
          </a:p>
        </p:txBody>
      </p:sp>
    </p:spTree>
    <p:extLst>
      <p:ext uri="{BB962C8B-B14F-4D97-AF65-F5344CB8AC3E}">
        <p14:creationId xmlns:p14="http://schemas.microsoft.com/office/powerpoint/2010/main" val="3665803127"/>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b="0" u="sng" dirty="0" err="1">
                <a:solidFill>
                  <a:srgbClr val="FFFF00"/>
                </a:solidFill>
                <a:effectLst/>
              </a:rPr>
              <a:t>Đk</a:t>
            </a:r>
            <a:r>
              <a:rPr lang="en-US" sz="6000" b="0" u="sng" dirty="0">
                <a:solidFill>
                  <a:srgbClr val="FFFF00"/>
                </a:solidFill>
                <a:effectLst/>
              </a:rPr>
              <a:t>:</a:t>
            </a:r>
            <a:r>
              <a:rPr lang="en-US" sz="6000" b="0" dirty="0">
                <a:solidFill>
                  <a:schemeClr val="bg1"/>
                </a:solidFill>
                <a:effectLst/>
              </a:rPr>
              <a:t> </a:t>
            </a:r>
            <a:r>
              <a:rPr lang="vi-VN" sz="6000" dirty="0">
                <a:solidFill>
                  <a:schemeClr val="bg1"/>
                </a:solidFill>
              </a:rPr>
              <a:t>Con thành tâm kính mừng Mẹ, mừng Mẹ đầy ơn phúc. Lòng khiết trinh như huệ thắm xinh muôn đời hiển vinh.</a:t>
            </a:r>
            <a:endParaRPr lang="vi-VN" sz="6000" dirty="0">
              <a:solidFill>
                <a:schemeClr val="bg1"/>
              </a:solidFill>
            </a:endParaRPr>
          </a:p>
        </p:txBody>
      </p:sp>
    </p:spTree>
    <p:extLst>
      <p:ext uri="{BB962C8B-B14F-4D97-AF65-F5344CB8AC3E}">
        <p14:creationId xmlns:p14="http://schemas.microsoft.com/office/powerpoint/2010/main" val="1778649546"/>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smtClean="0">
                <a:solidFill>
                  <a:srgbClr val="FFFF00"/>
                </a:solidFill>
                <a:effectLst/>
              </a:rPr>
              <a:t>Tk5:</a:t>
            </a:r>
            <a:r>
              <a:rPr lang="en-US" sz="5400" b="0" dirty="0" smtClean="0">
                <a:solidFill>
                  <a:schemeClr val="bg1"/>
                </a:solidFill>
                <a:effectLst/>
              </a:rPr>
              <a:t> </a:t>
            </a:r>
            <a:r>
              <a:rPr lang="vi-VN" sz="5400" dirty="0">
                <a:solidFill>
                  <a:schemeClr val="bg1"/>
                </a:solidFill>
              </a:rPr>
              <a:t>Vượt qua không gian thời gian, muôn người cung kính lạy mừng. Mẹ cao sang muôn hồng ân, Thiên Chúa ngàn đời mến thương.</a:t>
            </a:r>
            <a:endParaRPr lang="vi-VN" sz="5400" dirty="0">
              <a:solidFill>
                <a:schemeClr val="bg1"/>
              </a:solidFill>
            </a:endParaRPr>
          </a:p>
        </p:txBody>
      </p:sp>
    </p:spTree>
    <p:extLst>
      <p:ext uri="{BB962C8B-B14F-4D97-AF65-F5344CB8AC3E}">
        <p14:creationId xmlns:p14="http://schemas.microsoft.com/office/powerpoint/2010/main" val="4000628959"/>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b="0" u="sng" dirty="0" err="1">
                <a:solidFill>
                  <a:srgbClr val="FFFF00"/>
                </a:solidFill>
                <a:effectLst/>
              </a:rPr>
              <a:t>Đk</a:t>
            </a:r>
            <a:r>
              <a:rPr lang="en-US" sz="6000" b="0" u="sng" dirty="0">
                <a:solidFill>
                  <a:srgbClr val="FFFF00"/>
                </a:solidFill>
                <a:effectLst/>
              </a:rPr>
              <a:t>:</a:t>
            </a:r>
            <a:r>
              <a:rPr lang="en-US" sz="6000" b="0" dirty="0">
                <a:solidFill>
                  <a:schemeClr val="bg1"/>
                </a:solidFill>
                <a:effectLst/>
              </a:rPr>
              <a:t> </a:t>
            </a:r>
            <a:r>
              <a:rPr lang="vi-VN" sz="6000" dirty="0">
                <a:solidFill>
                  <a:schemeClr val="bg1"/>
                </a:solidFill>
              </a:rPr>
              <a:t>Con thành tâm kính mừng Mẹ, mừng Mẹ đầy ơn phúc. Lòng khiết trinh như huệ thắm xinh muôn đời hiển vinh.</a:t>
            </a:r>
            <a:endParaRPr lang="vi-VN" sz="6000" dirty="0">
              <a:solidFill>
                <a:schemeClr val="bg1"/>
              </a:solidFill>
            </a:endParaRPr>
          </a:p>
        </p:txBody>
      </p:sp>
    </p:spTree>
    <p:extLst>
      <p:ext uri="{BB962C8B-B14F-4D97-AF65-F5344CB8AC3E}">
        <p14:creationId xmlns:p14="http://schemas.microsoft.com/office/powerpoint/2010/main" val="1778649546"/>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40A59617-5260-D374-8221-3A331448C2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23549712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1073</TotalTime>
  <Words>2257</Words>
  <Application>Microsoft Office PowerPoint</Application>
  <PresentationFormat>On-screen Show (16:9)</PresentationFormat>
  <Paragraphs>140</Paragraphs>
  <Slides>99</Slides>
  <Notes>2</Notes>
  <HiddenSlides>0</HiddenSlides>
  <MMClips>0</MMClips>
  <ScaleCrop>false</ScaleCrop>
  <HeadingPairs>
    <vt:vector size="4" baseType="variant">
      <vt:variant>
        <vt:lpstr>Theme</vt:lpstr>
      </vt:variant>
      <vt:variant>
        <vt:i4>10</vt:i4>
      </vt:variant>
      <vt:variant>
        <vt:lpstr>Slide Titles</vt:lpstr>
      </vt:variant>
      <vt:variant>
        <vt:i4>99</vt:i4>
      </vt:variant>
    </vt:vector>
  </HeadingPairs>
  <TitlesOfParts>
    <vt:vector size="109" baseType="lpstr">
      <vt:lpstr>Office Theme</vt:lpstr>
      <vt:lpstr>12_Office Theme</vt:lpstr>
      <vt:lpstr>36_Default Design</vt:lpstr>
      <vt:lpstr>10_Office Theme</vt:lpstr>
      <vt:lpstr>37_Default Design</vt:lpstr>
      <vt:lpstr>6_Office Theme</vt:lpstr>
      <vt:lpstr>7_Office Theme</vt:lpstr>
      <vt:lpstr>8_Office Theme</vt:lpstr>
      <vt:lpstr>1_Office Theme</vt:lpstr>
      <vt:lpstr>3_Office Theme</vt:lpstr>
      <vt:lpstr>CHÚA NHẬT XXIV THƯỜNG NIÊN NĂM B</vt:lpstr>
      <vt:lpstr>PowerPoint Presentation</vt:lpstr>
      <vt:lpstr>TẬP HÁT CỘNG ĐOÀN</vt:lpstr>
      <vt:lpstr>Đk: Trong cõi đất dành cho kẻ sống, tôi sẽ bước đi trước mặt Ngài.</vt:lpstr>
      <vt:lpstr>Ước chi tôi chẳng hãnh diện về điều gì, ngoại trừ thập giá của Chúa, nhờ thập giá, thế gian đã chịu đóng đinh đối với tôi và tôi đối với thế gian. </vt:lpstr>
      <vt:lpstr>PowerPoint Presentation</vt:lpstr>
      <vt:lpstr> Ca Nhập Lễ THẮP SÁNG TRONG CON Sr. Trầm Hương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 </vt:lpstr>
      <vt:lpstr> </vt:lpstr>
      <vt:lpstr> </vt:lpstr>
      <vt:lpstr> </vt:lpstr>
      <vt:lpstr> </vt:lpstr>
      <vt:lpstr> </vt:lpstr>
      <vt:lpstr> </vt:lpstr>
      <vt:lpstr>PowerPoint Presentation</vt:lpstr>
      <vt:lpstr> </vt:lpstr>
      <vt:lpstr> </vt:lpstr>
      <vt:lpstr> </vt:lpstr>
      <vt:lpstr> </vt:lpstr>
      <vt:lpstr> </vt:lpstr>
      <vt:lpstr> </vt:lpstr>
      <vt:lpstr> </vt:lpstr>
      <vt:lpstr> </vt:lpstr>
      <vt:lpstr>PowerPoint Presentation</vt:lpstr>
      <vt:lpstr>PowerPoint Presentation</vt:lpstr>
      <vt:lpstr>THÁNH VỊNH 114 CHÚA NHẬT XXIV THƯỜNG NIÊN NĂM B  Lm. Kim Long 03 Câu</vt:lpstr>
      <vt:lpstr>Đk: Trong cõi đất dành cho kẻ sống, tôi sẽ bước đi trước mặt Ngài.</vt:lpstr>
      <vt:lpstr>Tk1:  Lòng tôi yêu mến Chúa, vì Chúa đã nghe tôi khấn cầu. Vào ngày tôi kêu cứu, Ngài đã ân cần lắng nghe.</vt:lpstr>
      <vt:lpstr>Đk: Trong cõi đất dành cho kẻ sống, tôi sẽ bước đi trước mặt Ngài.</vt:lpstr>
      <vt:lpstr>Tk2: Bủa vây tôi tứ phía, mạng lưới âm ty, giây tử thần, Cầu Ngài khi nguy khốn: Lạy Chúa xin giải thoát con.</vt:lpstr>
      <vt:lpstr>Đk: Trong cõi đất dành cho kẻ sống, tôi sẽ bước đi trước mặt Ngài.</vt:lpstr>
      <vt:lpstr>Tk3: Ngài công minh ái tuất thật Chúa chúng ta thương hết tình, Phù hộ ai chân chất, Ngài cứu tôi hèn yếu đây.</vt:lpstr>
      <vt:lpstr>Đk: Trong cõi đất dành cho kẻ sống, tôi sẽ bước đi trước mặt Ngài.</vt:lpstr>
      <vt:lpstr>Tk4: Ngài cho tôi thoát chết, gìn giữ mắt tôi không đẫm lệ, Ngài nhìn tôi đưa bước ở đất những kẻ sống liên.</vt:lpstr>
      <vt:lpstr>Đk: Trong cõi đất dành cho kẻ sống, tôi sẽ bước đi trước mặt Ngài.</vt:lpstr>
      <vt:lpstr>PowerPoint Presentation</vt:lpstr>
      <vt:lpstr>Ước chi tôi chẳng hãnh diện về điều gì, ngoại trừ thập giá của Chúa, nhờ thập giá, thế gian đã chịu đóng đinh đối với tôi và tôi đối với thế gian. </vt:lpstr>
      <vt:lpstr>PowerPoint Presentation</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PowerPoint Presentation</vt:lpstr>
      <vt:lpstr>PowerPoint Presentation</vt:lpstr>
      <vt:lpstr>Đk: Rượu nho bánh miến con dâng về dâng về Chúa từ nhân. Nguyện xin Thiên Chúa ban dư tràn dư tràn những hồng ân.</vt:lpstr>
      <vt:lpstr>Tk1: Con xin dâng lên tình yêu thiết tha cùng muôn tiếng ca. Ghi trong tâm tư ngàn muôn ước mơ cùng năm tháng qua.</vt:lpstr>
      <vt:lpstr>Đk: Rượu nho bánh miến con dâng về dâng về Chúa từ nhân. Nguyện xin Thiên Chúa ban dư tràn dư tràn những hồng ân.</vt:lpstr>
      <vt:lpstr>Tk2: Con xin dâng lên này thân xác con nhiều khi yếu đau. Xin thương ban ơn để năm tháng sau được thêm sức hơn.</vt:lpstr>
      <vt:lpstr>Đk: Rượu nho bánh miến con dâng về dâng về Chúa từ nhân. Nguyện xin Thiên Chúa ban dư tràn dư tràn những hồng ân.</vt:lpstr>
      <vt:lpstr>Tk3: Con xin dâng lên này thân xác con nhiều khi yếu đau. Xin thương ban ơn để năm tháng sau được thêm sức hơn.</vt:lpstr>
      <vt:lpstr>Đk: Rượu nho bánh miến con dâng về dâng về Chúa từ nhân. Nguyện xin Thiên Chúa ban dư tràn dư tràn những hồng ân.</vt:lpstr>
      <vt:lpstr>PowerPoint Presentation</vt:lpstr>
      <vt:lpstr>PowerPoint Presentation</vt:lpstr>
      <vt:lpstr>Ca Nguyện Hiệp Lễ Ai muốn theo Ta Bùi Ninh</vt:lpstr>
      <vt:lpstr>“Kìa dân chúng nói Thầy là ai?” “Người ta nói Thầy là một ngôn sứ”. “Còn anh em nói Thầy là ai?”. Thầy là Đấng Kitô của Thiên Chúa”.</vt:lpstr>
      <vt:lpstr>Đk: Ai muốn theo Ta, phải từ bỏ mình, vác thập giá mình hằng ngày mà theo. Ai muốn theo Ta, phải từ bỏ mình, vác thập giá mình hằng ngày mà theo.</vt:lpstr>
      <vt:lpstr>Tk1: Này Ta sẽ đón nhận khốn cùng vì nhân thế, là Ta sẽ hiến mạng sống mình và sau đó, sẽ trỗi dậy rạng ngời trong vinh quang.</vt:lpstr>
      <vt:lpstr>Đk: Ai muốn theo Ta, phải từ bỏ mình, vác thập giá mình hằng ngày mà theo. Ai muốn theo Ta, phải từ bỏ mình, vác thập giá mình hằng ngày mà theo.</vt:lpstr>
      <vt:lpstr>Tk2: Này ai muốn cứu mạng sống mình thì sẽ mất, còn ai dám hiến mạng sống mình vì danh Chúa, sẽ cứu được mạng mình trong vinh quang.</vt:lpstr>
      <vt:lpstr>Đk: Ai muốn theo Ta, phải từ bỏ mình, vác thập giá mình hằng ngày mà theo. Ai muốn theo Ta, phải từ bỏ mình, vác thập giá mình hằng ngày mà theo.</vt:lpstr>
      <vt:lpstr>Tk3: Này ai biết đón nhận những người đời theo Chúa, là đang biết đón nhận chính Thầy từ Thiên Chúa, cũng chính là phụng thờ tin yêu Cha.</vt:lpstr>
      <vt:lpstr>Đk: Ai muốn theo Ta, phải từ bỏ mình, vác thập giá mình hằng ngày mà theo. Ai muốn theo Ta, phải từ bỏ mình, vác thập giá mình hằng ngày mà theo.</vt:lpstr>
      <vt:lpstr>Tk4: Này ai biết đón nhận những người là Ngôn sứ, hoặc ai biết đón nhận những người đời công chính, sẽ xứng nhận nguồn hồng ân vinh quang.</vt:lpstr>
      <vt:lpstr>Đk: Ai muốn theo Ta, phải từ bỏ mình, vác thập giá mình hằng ngày mà theo. Ai muốn theo Ta, phải từ bỏ mình, vác thập giá mình hằng ngày mà theo.</vt:lpstr>
      <vt:lpstr>PowerPoint Presentation</vt:lpstr>
      <vt:lpstr>PowerPoint Presentation</vt:lpstr>
      <vt:lpstr>Ca Kết Lễ Mẹ Đẹp Tươi Kim Long</vt:lpstr>
      <vt:lpstr>Tk1: Mẹ Ma-ri-a đẹp tươi như bình minh chiếu rạng ngời. Vầng trăng lung linh màn đêm, so với Mẹ còn kém xa.</vt:lpstr>
      <vt:lpstr>Đk: Con thành tâm kính mừng Mẹ, mừng Mẹ đầy ơn phúc. Lòng khiết trinh như huệ thắm xinh muôn đời hiển vinh.</vt:lpstr>
      <vt:lpstr>Tk2: Mẹ như hoa thơm ngàn hương luôn tỏa bay chín tầng trời. Mọi ô nhơ không hề vương, ôi xác hồn Mẹ sáng tươi.</vt:lpstr>
      <vt:lpstr>Đk: Con thành tâm kính mừng Mẹ, mừng Mẹ đầy ơn phúc. Lòng khiết trinh như huệ thắm xinh muôn đời hiển vinh.</vt:lpstr>
      <vt:lpstr>Tk3:  Mẹ oai phong nơi tòa cao, như đoàn binh tiến vào trận. Mười hai sao thêu triều thiên, nhân đức Mẹ ngời sáng hơn.</vt:lpstr>
      <vt:lpstr>Đk: Con thành tâm kính mừng Mẹ, mừng Mẹ đầy ơn phúc. Lòng khiết trinh như huệ thắm xinh muôn đời hiển vinh.</vt:lpstr>
      <vt:lpstr>Tk4: Mẹ luôn yêu thương hồn con, như biển dâng sóng dạt dào. Tầng mây cao xa nào hơn, con thấy thỏa lòng biết bao.</vt:lpstr>
      <vt:lpstr>Đk: Con thành tâm kính mừng Mẹ, mừng Mẹ đầy ơn phúc. Lòng khiết trinh như huệ thắm xinh muôn đời hiển vinh.</vt:lpstr>
      <vt:lpstr>Tk5: Vượt qua không gian thời gian, muôn người cung kính lạy mừng. Mẹ cao sang muôn hồng ân, Thiên Chúa ngàn đời mến thương.</vt:lpstr>
      <vt:lpstr>Đk: Con thành tâm kính mừng Mẹ, mừng Mẹ đầy ơn phúc. Lòng khiết trinh như huệ thắm xinh muôn đời hiển vinh.</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 Nhập Lễ Từ Hừng Sáng Lm. Kim Long</dc:title>
  <dc:creator>Hung Nam</dc:creator>
  <cp:lastModifiedBy>Hùng Nam</cp:lastModifiedBy>
  <cp:revision>124</cp:revision>
  <dcterms:created xsi:type="dcterms:W3CDTF">2023-05-21T07:25:42Z</dcterms:created>
  <dcterms:modified xsi:type="dcterms:W3CDTF">2024-09-12T19:12:11Z</dcterms:modified>
</cp:coreProperties>
</file>