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312" r:id="rId6"/>
    <p:sldMasterId id="2147484432" r:id="rId7"/>
    <p:sldMasterId id="2147484624" r:id="rId8"/>
    <p:sldMasterId id="2147484636" r:id="rId9"/>
    <p:sldMasterId id="2147484660" r:id="rId10"/>
    <p:sldMasterId id="2147484672" r:id="rId11"/>
    <p:sldMasterId id="2147484684" r:id="rId12"/>
    <p:sldMasterId id="2147484696" r:id="rId13"/>
  </p:sldMasterIdLst>
  <p:notesMasterIdLst>
    <p:notesMasterId r:id="rId83"/>
  </p:notesMasterIdLst>
  <p:sldIdLst>
    <p:sldId id="507" r:id="rId14"/>
    <p:sldId id="553" r:id="rId15"/>
    <p:sldId id="443" r:id="rId16"/>
    <p:sldId id="585" r:id="rId17"/>
    <p:sldId id="843" r:id="rId18"/>
    <p:sldId id="676" r:id="rId19"/>
    <p:sldId id="844" r:id="rId20"/>
    <p:sldId id="842" r:id="rId21"/>
    <p:sldId id="845" r:id="rId22"/>
    <p:sldId id="855" r:id="rId23"/>
    <p:sldId id="384" r:id="rId24"/>
    <p:sldId id="385" r:id="rId25"/>
    <p:sldId id="386" r:id="rId26"/>
    <p:sldId id="387" r:id="rId27"/>
    <p:sldId id="388" r:id="rId28"/>
    <p:sldId id="389" r:id="rId29"/>
    <p:sldId id="390" r:id="rId30"/>
    <p:sldId id="391" r:id="rId31"/>
    <p:sldId id="856" r:id="rId32"/>
    <p:sldId id="794" r:id="rId33"/>
    <p:sldId id="795" r:id="rId34"/>
    <p:sldId id="796" r:id="rId35"/>
    <p:sldId id="801" r:id="rId36"/>
    <p:sldId id="797" r:id="rId37"/>
    <p:sldId id="802" r:id="rId38"/>
    <p:sldId id="798" r:id="rId39"/>
    <p:sldId id="803" r:id="rId40"/>
    <p:sldId id="816" r:id="rId41"/>
    <p:sldId id="817" r:id="rId42"/>
    <p:sldId id="857" r:id="rId43"/>
    <p:sldId id="800" r:id="rId44"/>
    <p:sldId id="858"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859" r:id="rId59"/>
    <p:sldId id="558" r:id="rId60"/>
    <p:sldId id="561" r:id="rId61"/>
    <p:sldId id="559" r:id="rId62"/>
    <p:sldId id="614" r:id="rId63"/>
    <p:sldId id="848" r:id="rId64"/>
    <p:sldId id="823" r:id="rId65"/>
    <p:sldId id="849" r:id="rId66"/>
    <p:sldId id="276" r:id="rId67"/>
    <p:sldId id="277" r:id="rId68"/>
    <p:sldId id="279" r:id="rId69"/>
    <p:sldId id="278" r:id="rId70"/>
    <p:sldId id="851" r:id="rId71"/>
    <p:sldId id="290" r:id="rId72"/>
    <p:sldId id="852" r:id="rId73"/>
    <p:sldId id="291" r:id="rId74"/>
    <p:sldId id="853" r:id="rId75"/>
    <p:sldId id="860" r:id="rId76"/>
    <p:sldId id="293" r:id="rId77"/>
    <p:sldId id="564" r:id="rId78"/>
    <p:sldId id="563" r:id="rId79"/>
    <p:sldId id="751" r:id="rId80"/>
    <p:sldId id="854" r:id="rId81"/>
    <p:sldId id="861"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59</a:t>
            </a:fld>
            <a:endParaRPr lang="en-US"/>
          </a:p>
        </p:txBody>
      </p:sp>
    </p:spTree>
    <p:extLst>
      <p:ext uri="{BB962C8B-B14F-4D97-AF65-F5344CB8AC3E}">
        <p14:creationId xmlns:p14="http://schemas.microsoft.com/office/powerpoint/2010/main" val="24629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1122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1931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38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8735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06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880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8088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2312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905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3845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0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285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758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7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23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12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256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72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467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574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171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3245"/>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526557"/>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5400" dirty="0">
                <a:solidFill>
                  <a:srgbClr val="FFFF00"/>
                </a:solidFill>
              </a:rPr>
              <a:t>Mừng Chư Thánh Việt </a:t>
            </a:r>
            <a:r>
              <a:rPr lang="vi-VN" sz="5400" dirty="0" smtClean="0">
                <a:solidFill>
                  <a:srgbClr val="FFFF00"/>
                </a:solidFill>
              </a:rPr>
              <a:t>Nam</a:t>
            </a:r>
            <a:r>
              <a:rPr lang="en-US" sz="5400" dirty="0" smtClean="0">
                <a:solidFill>
                  <a:srgbClr val="FFFF00"/>
                </a:solidFill>
              </a:rPr>
              <a:t/>
            </a:r>
            <a:br>
              <a:rPr lang="en-US" sz="5400" dirty="0" smtClean="0">
                <a:solidFill>
                  <a:srgbClr val="FFFF00"/>
                </a:solidFill>
              </a:rPr>
            </a:br>
            <a:r>
              <a:rPr lang="en-US" sz="5400" i="1" dirty="0" smtClean="0">
                <a:solidFill>
                  <a:schemeClr val="bg1"/>
                </a:solidFill>
              </a:rPr>
              <a:t>Mai </a:t>
            </a:r>
            <a:r>
              <a:rPr lang="en-US" sz="5400" i="1" dirty="0" err="1" smtClean="0">
                <a:solidFill>
                  <a:schemeClr val="bg1"/>
                </a:solidFill>
              </a:rPr>
              <a:t>Nguyên</a:t>
            </a:r>
            <a:r>
              <a:rPr lang="en-US" sz="5400" i="1" dirty="0" smtClean="0">
                <a:solidFill>
                  <a:schemeClr val="bg1"/>
                </a:solidFill>
              </a:rPr>
              <a:t> </a:t>
            </a:r>
            <a:r>
              <a:rPr lang="en-US" sz="5400" i="1" dirty="0" err="1" smtClean="0">
                <a:solidFill>
                  <a:schemeClr val="bg1"/>
                </a:solidFill>
              </a:rPr>
              <a:t>Vũ</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a:solidFill>
                  <a:schemeClr val="bg1"/>
                </a:solidFill>
              </a:rPr>
              <a:t> </a:t>
            </a:r>
            <a:r>
              <a:rPr lang="vi-VN" sz="6000" smtClean="0">
                <a:solidFill>
                  <a:schemeClr val="bg1"/>
                </a:solidFill>
              </a:rPr>
              <a:t>Này </a:t>
            </a:r>
            <a:r>
              <a:rPr lang="vi-VN" sz="6000">
                <a:solidFill>
                  <a:schemeClr val="bg1"/>
                </a:solidFill>
              </a:rPr>
              <a:t>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Máu kia tuôn thấm đất Lạc Hồng, phát sinh muôn đóa hoa Tin Mừng, khắp quê hương một vườn hoa thắm, xin kính dâng các vị anh hùng.</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2571750"/>
            <a:ext cx="5715000" cy="1200329"/>
          </a:xfrm>
          <a:prstGeom prst="rect">
            <a:avLst/>
          </a:prstGeom>
        </p:spPr>
        <p:txBody>
          <a:bodyPr wrap="square">
            <a:spAutoFit/>
          </a:bodyPr>
          <a:lstStyle/>
          <a:p>
            <a:pPr algn="ctr"/>
            <a:r>
              <a:rPr lang="vi-VN" sz="3600" smtClean="0">
                <a:solidFill>
                  <a:srgbClr val="FFFF00"/>
                </a:solidFill>
              </a:rPr>
              <a:t>Niềm Tin Kiêu Hùng</a:t>
            </a:r>
            <a:r>
              <a:rPr lang="en-US" sz="3600" smtClean="0">
                <a:solidFill>
                  <a:srgbClr val="FFFF00"/>
                </a:solidFill>
              </a:rPr>
              <a:t/>
            </a:r>
            <a:br>
              <a:rPr lang="en-US" sz="3600" smtClean="0">
                <a:solidFill>
                  <a:srgbClr val="FFFF00"/>
                </a:solidFill>
              </a:rPr>
            </a:br>
            <a:r>
              <a:rPr lang="vi-VN" sz="3600" i="1" smtClean="0">
                <a:solidFill>
                  <a:schemeClr val="bg1"/>
                </a:solidFill>
              </a:rPr>
              <a:t>Mi Trầm</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b="0" u="sng" smtClean="0">
                <a:solidFill>
                  <a:srgbClr val="FFFF00"/>
                </a:solidFill>
                <a:effectLst/>
              </a:rPr>
              <a:t>:</a:t>
            </a:r>
            <a:r>
              <a:rPr lang="en-US" sz="4800">
                <a:solidFill>
                  <a:schemeClr val="bg1"/>
                </a:solidFill>
              </a:rPr>
              <a:t> </a:t>
            </a:r>
            <a:r>
              <a:rPr lang="vi-VN" sz="4800">
                <a:solidFill>
                  <a:schemeClr val="bg1"/>
                </a:solidFill>
              </a:rPr>
              <a:t>Xin dâng lên niềm tin của người dân Việt. Qua bao thăng trầm niềm tin kiêu hùng oanh liệt. Đầu rơi máu đổ là lễ dâng trước tòa Thiên Chúa nhuộm thắm trên muôn ngàn đồng lúa làm trổ sinh bông hạt đầu </a:t>
            </a:r>
            <a:r>
              <a:rPr lang="vi-VN" sz="4800" smtClean="0">
                <a:solidFill>
                  <a:schemeClr val="bg1"/>
                </a:solidFill>
              </a:rPr>
              <a:t>mùa.</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p>
        </p:txBody>
      </p:sp>
    </p:spTree>
    <p:extLst>
      <p:ext uri="{BB962C8B-B14F-4D97-AF65-F5344CB8AC3E}">
        <p14:creationId xmlns:p14="http://schemas.microsoft.com/office/powerpoint/2010/main" val="315343746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u="sng">
                <a:solidFill>
                  <a:srgbClr val="FFFF00"/>
                </a:solidFill>
                <a:effectLst/>
              </a:rPr>
              <a:t>:</a:t>
            </a:r>
            <a:r>
              <a:rPr lang="en-US" b="0">
                <a:solidFill>
                  <a:srgbClr val="FFFF00"/>
                </a:solidFill>
                <a:effectLst/>
              </a:rPr>
              <a:t> </a:t>
            </a:r>
            <a:r>
              <a:rPr lang="vi-VN">
                <a:solidFill>
                  <a:schemeClr val="bg1"/>
                </a:solidFill>
              </a:rPr>
              <a:t>Như lúa miến nghiền tan trở thành bánh này. Các Thánh Tử Đạo vượt qua muôn nghìn đắng cay. Niềm tin kiên vững lòng vẫn luôn trung thành với Chúa làm sáng lên Tin Mừng đạo Chúa người khắp nơi ca tụng từ xưa.</a:t>
            </a:r>
            <a:endParaRPr lang="vi-VN"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Tk3</a:t>
            </a:r>
            <a:r>
              <a:rPr lang="en-US" b="0" u="sng" smtClean="0">
                <a:solidFill>
                  <a:srgbClr val="FFFF00"/>
                </a:solidFill>
                <a:effectLst/>
              </a:rPr>
              <a:t>:</a:t>
            </a:r>
            <a:r>
              <a:rPr lang="en-US" b="0" smtClean="0">
                <a:solidFill>
                  <a:srgbClr val="FFFF00"/>
                </a:solidFill>
                <a:effectLst/>
              </a:rPr>
              <a:t> </a:t>
            </a:r>
            <a:r>
              <a:rPr lang="vi-VN">
                <a:solidFill>
                  <a:schemeClr val="bg1"/>
                </a:solidFill>
              </a:rPr>
              <a:t> Hôm nay đây trần gian vẫn đầy gánh nặng. Văn minh nhân loại tự do con người bủa giăng. Vượt bao cám dỗ như that qua muôn ngàn going tố, lòng tín trung ghi tạc đây đó Nhà Chúa Cha chính nơi hẹn hò.</a:t>
            </a:r>
            <a:endParaRPr lang="vi-VN"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1061502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7200" dirty="0">
                <a:solidFill>
                  <a:srgbClr val="FFFF00"/>
                </a:solidFill>
              </a:rPr>
              <a:t>Ai Tuyên Xưng </a:t>
            </a:r>
            <a:r>
              <a:rPr lang="vi-VN" sz="7200" dirty="0" smtClean="0">
                <a:solidFill>
                  <a:srgbClr val="FFFF00"/>
                </a:solidFill>
              </a:rPr>
              <a:t>Ta</a:t>
            </a:r>
            <a:r>
              <a:rPr lang="en-US" sz="7200" dirty="0" smtClean="0">
                <a:solidFill>
                  <a:srgbClr val="FFFF00"/>
                </a:solidFill>
              </a:rPr>
              <a:t/>
            </a:r>
            <a:br>
              <a:rPr lang="en-US" sz="7200" dirty="0" smtClean="0">
                <a:solidFill>
                  <a:srgbClr val="FFFF00"/>
                </a:solidFill>
              </a:rPr>
            </a:br>
            <a:r>
              <a:rPr lang="en-US" sz="6000" i="1" dirty="0" smtClean="0">
                <a:solidFill>
                  <a:schemeClr val="bg1"/>
                </a:solidFill>
              </a:rPr>
              <a:t>Kim Long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Dù ngục tối hay cùm gông, dù thịt nát hay rục xương, nguyện một lòng tín trung. Lời thề quyết ghi lòng son, phụng thờ Chúa vuông phận con sợ gì ngàn khốn cùng.</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Dù lợi thú luôn rủ rê, dù người thế nay cười chê, dù cực hình thảm thê. Một lòng vững tin nào ngơi vẹn thề dẫu cho đầu rơi phụng thờ một Chúa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Tk2</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Phút đau thương sẽ mau phai tàn, phúc vinh quang Chúa ban Thiên đàng, sáng trên tay là cành vạn tuế, môi hát vang khúc ca khải hoàn.</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Ngày cùng khốn sẽ lần qua và hạnh phúc sẽ nở hoa ngời rạng ngời khắp nơi. Ngày nào bước đi lệ sa, rầy về sướng vui hòa ca nhận sản nghiệp Nước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Ai tuyên xưng Ta trước mặt người đời, Ta tuyên xưng nó trước mặt Cha Ta. Ai liều mạng sống vì Ta sẽ được hằng sống trên trời.</a:t>
            </a:r>
            <a:endParaRPr lang="en-US" sz="60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6600" smtClean="0">
                <a:solidFill>
                  <a:srgbClr val="FFFF00"/>
                </a:solidFill>
              </a:rPr>
              <a:t>Lòng Trung Nghĩa</a:t>
            </a:r>
            <a:br>
              <a:rPr lang="vi-VN" sz="6600" smtClean="0">
                <a:solidFill>
                  <a:srgbClr val="FFFF00"/>
                </a:solidFill>
              </a:rPr>
            </a:br>
            <a:r>
              <a:rPr lang="vi-VN" sz="5400" i="1" smtClean="0">
                <a:solidFill>
                  <a:schemeClr val="bg1"/>
                </a:solidFill>
              </a:rPr>
              <a:t>Nguyễn Bang Hanh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a:t>
            </a:r>
            <a:r>
              <a:rPr lang="en-US" sz="4800" b="0" u="sng" dirty="0" smtClean="0">
                <a:solidFill>
                  <a:srgbClr val="FFFF00"/>
                </a:solidFill>
                <a:effectLst/>
              </a:rPr>
              <a:t>1</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Hồi chiêng dứt tiếng đầu rơi chốn pháp trường. Hồn thiêng lâng lâng về thiên quốc xa vời. Từ nay thôi những ngày tân khổ u buồn, về quê phúc vinh hưởng nhan Chúa muôn đời.</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Muôn vàn đau đớn nay đã theo ngày tháng trôi. Hy sinh vì lòng tin son sắt giữ câu đoan nguyền. Hết tình trung tín lao khổ không hề dám phai. Giữ tấm lòng hiếu trung lời thề xưa lẽ nào quên.</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Nhẹ quên đau thương bền vững tấm can trường. Ngày đêm khấn ước chờ dâng trái tim nồng. Lòng trung nghĩa ấy nghìn thu sáng tưng bừng. Ngàn năm chiếu soi vì in vết huy hoàng.</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Muôn vàn đau đớn nay đã theo ngày tháng trôi. Hy sinh vì lòng tin son sắt giữ câu đoan nguyền. Hết tình trung tín lao khổ không hề dám phai. Giữ tấm lòng hiếu trung lời thề xưa lẽ nào quên.</a:t>
            </a:r>
            <a:endParaRPr lang="vi-VN" sz="4800" b="0" dirty="0">
              <a:solidFill>
                <a:schemeClr val="bg1"/>
              </a:solidFill>
              <a:effectLst/>
            </a:endParaRPr>
          </a:p>
        </p:txBody>
      </p:sp>
    </p:spTree>
    <p:extLst>
      <p:ext uri="{BB962C8B-B14F-4D97-AF65-F5344CB8AC3E}">
        <p14:creationId xmlns:p14="http://schemas.microsoft.com/office/powerpoint/2010/main" val="3811668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5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p>
        </p:txBody>
      </p:sp>
    </p:spTree>
    <p:extLst>
      <p:ext uri="{BB962C8B-B14F-4D97-AF65-F5344CB8AC3E}">
        <p14:creationId xmlns:p14="http://schemas.microsoft.com/office/powerpoint/2010/main" val="31534374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FFFF00"/>
                </a:solidFill>
                <a:effectLst/>
                <a:latin typeface="+mj-lt"/>
              </a:rPr>
              <a:t>Tk3</a:t>
            </a:r>
            <a:r>
              <a:rPr lang="vi-VN" sz="5400" b="0" u="sng" dirty="0" smtClean="0">
                <a:solidFill>
                  <a:srgbClr val="FFFF00"/>
                </a:solidFill>
                <a:effectLst/>
                <a:latin typeface="+mj-lt"/>
              </a:rPr>
              <a:t>:</a:t>
            </a:r>
            <a:r>
              <a:rPr lang="en-US" sz="5400" dirty="0" smtClean="0">
                <a:solidFill>
                  <a:schemeClr val="bg1"/>
                </a:solidFill>
                <a:latin typeface="+mj-lt"/>
              </a:rPr>
              <a:t> </a:t>
            </a:r>
            <a:r>
              <a:rPr lang="vi-VN" sz="5400" dirty="0">
                <a:solidFill>
                  <a:schemeClr val="bg1"/>
                </a:solidFill>
                <a:latin typeface="+mj-lt"/>
              </a:rPr>
              <a:t>Hãy nêu cao tấm gương can trường, sống đức tin khó nguy coi thường, lưỡi gươm vung lòng không nao núng, trang sử hùng thắm tươi máu hồng.</a:t>
            </a:r>
          </a:p>
        </p:txBody>
      </p:sp>
    </p:spTree>
    <p:extLst>
      <p:ext uri="{BB962C8B-B14F-4D97-AF65-F5344CB8AC3E}">
        <p14:creationId xmlns:p14="http://schemas.microsoft.com/office/powerpoint/2010/main" val="33101143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000" b="0" u="sng" dirty="0" err="1" smtClean="0">
                <a:solidFill>
                  <a:srgbClr val="FFFF00"/>
                </a:solidFill>
                <a:effectLst/>
                <a:latin typeface="+mj-lt"/>
              </a:rPr>
              <a:t>Đk</a:t>
            </a:r>
            <a:r>
              <a:rPr lang="vi-VN" sz="4000" b="0" u="sng" dirty="0" smtClean="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Trời Việt Nam bao la tưng bừng rộn vang câu ca muôn người mừng khen Chư Thánh Tử Đạo Việt Nam. Ngàn nhịp tim rung lên hân hoan, hòa lời kinh yêu thương ngân vang từ thành đô tới miền quê xa vắng. Nguyện cầu các Thánh hãy chúc phúc nhà Việt Nam trong muôn yêu thương, dìu đoàn con can trường vui tiến lên.</a:t>
            </a:r>
          </a:p>
        </p:txBody>
      </p:sp>
    </p:spTree>
    <p:extLst>
      <p:ext uri="{BB962C8B-B14F-4D97-AF65-F5344CB8AC3E}">
        <p14:creationId xmlns:p14="http://schemas.microsoft.com/office/powerpoint/2010/main" val="31534374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1880</Words>
  <Application>Microsoft Office PowerPoint</Application>
  <PresentationFormat>On-screen Show (16:9)</PresentationFormat>
  <Paragraphs>75</Paragraphs>
  <Slides>69</Slides>
  <Notes>2</Notes>
  <HiddenSlides>0</HiddenSlides>
  <MMClips>0</MMClips>
  <ScaleCrop>false</ScaleCrop>
  <HeadingPairs>
    <vt:vector size="4" baseType="variant">
      <vt:variant>
        <vt:lpstr>Theme</vt:lpstr>
      </vt:variant>
      <vt:variant>
        <vt:i4>13</vt:i4>
      </vt:variant>
      <vt:variant>
        <vt:lpstr>Slide Titles</vt:lpstr>
      </vt:variant>
      <vt:variant>
        <vt:i4>69</vt:i4>
      </vt:variant>
    </vt:vector>
  </HeadingPairs>
  <TitlesOfParts>
    <vt:vector size="82" baseType="lpstr">
      <vt:lpstr>Office Theme</vt:lpstr>
      <vt:lpstr>36_Default Design</vt:lpstr>
      <vt:lpstr>10_Office Theme</vt:lpstr>
      <vt:lpstr>37_Default Design</vt:lpstr>
      <vt:lpstr>6_Office Theme</vt:lpstr>
      <vt:lpstr>1_Office Theme</vt:lpstr>
      <vt:lpstr>4_Office Theme</vt:lpstr>
      <vt:lpstr>22_Office Theme</vt:lpstr>
      <vt:lpstr>23_Office Theme</vt:lpstr>
      <vt:lpstr>3_Office Theme</vt:lpstr>
      <vt:lpstr>15_Office Theme</vt:lpstr>
      <vt:lpstr>20_Office Theme</vt:lpstr>
      <vt:lpstr>14_Office Theme</vt:lpstr>
      <vt:lpstr>PowerPoint Presentation</vt:lpstr>
      <vt:lpstr>Ca Nhập Lễ Mừng Chư Thánh Việt Nam Mai Nguyên Vũ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niềm tin của người dân Việt. Qua bao thăng trầm niềm tin kiêu hùng oanh liệt. Đầu rơi máu đổ là lễ dâng trước tòa Thiên Chúa nhuộm thắm trên muôn ngàn đồng lúa làm trổ sinh bông hạt đầu mùa.</vt:lpstr>
      <vt:lpstr>Đk: Xin dâng lên niềm tin kiêu hùng của các Thánh Tử Đạo Việt Nam luôn sáng tươi huy hoàng. Xin dâng lên niềm tin kiêu hùng của các Thánh Tử Đạo Việt Nam luôn sáng ngời vinh quang.</vt:lpstr>
      <vt:lpstr>Tk2: Như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kiêu hùng của các Thánh Tử Đạo Việt Nam luôn sáng tươi huy hoàng. Xin dâng lên niềm tin kiêu hùng của các Thánh Tử Đạo Việt Nam luôn sáng ngời vinh quang.</vt:lpstr>
      <vt:lpstr>Tk3:  Hôm nay đây trần gian vẫn đầy gánh nặng. Văn minh nhân loại tự do con người bủa giăng. Vượt bao cám dỗ như that qua muôn ngàn going tố, lòng tín trung ghi tạc đây đó Nhà Chúa Cha chính nơi hẹn hò.</vt:lpstr>
      <vt:lpstr>Đk: Xin dâng lên niềm tin kiêu hùng của các Thánh Tử Đạo Việt Nam luôn sáng tươi huy hoàng. Xin dâng lên niềm tin kiêu hùng của các Thánh Tử Đạo Việt Nam luôn sáng ngời vinh quang.</vt:lpstr>
      <vt:lpstr>PowerPoint Presentation</vt:lpstr>
      <vt:lpstr>Ca Nguyện Hiệp Lễ Ai Tuyên Xưng Ta Kim Long</vt:lpstr>
      <vt:lpstr>Đk: Ai tuyên xưng Ta trước mặt người đời, Ta tuyên xưng nó trước mặt Cha Ta. Ai liều mạng sống vì Ta sẽ được hằng sống trên trời.</vt:lpstr>
      <vt:lpstr>Tk1: Dù ngục tối hay cùm gông, dù thịt nát hay rục xương, nguyện một lòng tín trung. Lời thề quyết ghi lòng son, phụng thờ Chúa vuông phận con sợ gì ngàn khốn cùng.</vt:lpstr>
      <vt:lpstr>Đk: Ai tuyên xưng Ta trước mặt người đời, Ta tuyên xưng nó trước mặt Cha Ta. Ai liều mạng sống vì Ta sẽ được hằng sống trên trời.</vt:lpstr>
      <vt:lpstr>Tk2: Dù lợi thú luôn rủ rê, dù người thế nay cười chê, dù cực hình thảm thê. Một lòng vững tin nào ngơi vẹn thề dẫu cho đầu rơi phụng thờ một Chúa Trời.</vt:lpstr>
      <vt:lpstr>Đk: Ai tuyên xưng Ta trước mặt người đời, Ta tuyên xưng nó trước mặt Cha Ta. Ai liều mạng sống vì Ta sẽ được hằng sống trên trời.</vt:lpstr>
      <vt:lpstr>Tk3: Ngày cùng khốn sẽ lần qua và hạnh phúc sẽ nở hoa ngời rạng ngời khắp nơi. Ngày nào bước đi lệ sa, rầy về sướng vui hòa ca nhận sản nghiệp Nước Trời.</vt:lpstr>
      <vt:lpstr>Đk: Ai tuyên xưng Ta trước mặt người đời, Ta tuyên xưng nó trước mặt Cha Ta. Ai liều mạng sống vì Ta sẽ được hằng sống trên trời.</vt:lpstr>
      <vt:lpstr>PowerPoint Presentation</vt:lpstr>
      <vt:lpstr>Ca Kết Lễ Lòng Trung Nghĩa Nguyễn Bang Hanh</vt:lpstr>
      <vt:lpstr>Tk1: Hồi chiêng dứt tiếng đầu rơi chốn pháp trường. Hồn thiêng lâng lâng về thiên quốc xa vời. Từ nay thôi những ngày tân khổ u buồn, về quê phúc vinh hưởng nhan Chúa muôn đời.</vt:lpstr>
      <vt:lpstr>Đk: Muôn vàn đau đớn nay đã theo ngày tháng trôi. Hy sinh vì lòng tin son sắt giữ câu đoan nguyền. Hết tình trung tín lao khổ không hề dám phai. Giữ tấm lòng hiếu trung lời thề xưa lẽ nào quên.</vt:lpstr>
      <vt:lpstr>Tk2: Nhẹ quên đau thương bền vững tấm can trường. Ngày đêm khấn ước chờ dâng trái tim nồng. Lòng trung nghĩa ấy nghìn thu sáng tưng bừng. Ngàn năm chiếu soi vì in vết huy hoàng.</vt:lpstr>
      <vt:lpstr>Đk: Muôn vàn đau đớn nay đã theo ngày tháng trôi. Hy sinh vì lòng tin son sắt giữ câu đoan nguyền. Hết tình trung tín lao khổ không hề dám phai. Giữ tấm lòng hiếu trung lời thề xưa lẽ nào quên.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162</cp:revision>
  <dcterms:created xsi:type="dcterms:W3CDTF">2023-05-21T07:25:42Z</dcterms:created>
  <dcterms:modified xsi:type="dcterms:W3CDTF">2024-11-14T22:07:09Z</dcterms:modified>
</cp:coreProperties>
</file>