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88" r:id="rId2"/>
  </p:sldMasterIdLst>
  <p:sldIdLst>
    <p:sldId id="256" r:id="rId3"/>
    <p:sldId id="648" r:id="rId4"/>
    <p:sldId id="553" r:id="rId5"/>
    <p:sldId id="443" r:id="rId6"/>
    <p:sldId id="565" r:id="rId7"/>
    <p:sldId id="626" r:id="rId8"/>
    <p:sldId id="627" r:id="rId9"/>
    <p:sldId id="323" r:id="rId10"/>
    <p:sldId id="324" r:id="rId11"/>
    <p:sldId id="257" r:id="rId12"/>
    <p:sldId id="258" r:id="rId13"/>
    <p:sldId id="335" r:id="rId14"/>
    <p:sldId id="333" r:id="rId15"/>
    <p:sldId id="558" r:id="rId16"/>
    <p:sldId id="559" r:id="rId17"/>
    <p:sldId id="560" r:id="rId18"/>
    <p:sldId id="561" r:id="rId19"/>
    <p:sldId id="634" r:id="rId20"/>
    <p:sldId id="649" r:id="rId21"/>
    <p:sldId id="337" r:id="rId22"/>
    <p:sldId id="277" r:id="rId23"/>
    <p:sldId id="635" r:id="rId24"/>
    <p:sldId id="636" r:id="rId25"/>
    <p:sldId id="637" r:id="rId26"/>
    <p:sldId id="638" r:id="rId27"/>
    <p:sldId id="639" r:id="rId28"/>
    <p:sldId id="640" r:id="rId29"/>
    <p:sldId id="641" r:id="rId30"/>
    <p:sldId id="642" r:id="rId31"/>
    <p:sldId id="647" r:id="rId32"/>
    <p:sldId id="650" r:id="rId33"/>
    <p:sldId id="643" r:id="rId34"/>
    <p:sldId id="644" r:id="rId35"/>
    <p:sldId id="645" r:id="rId36"/>
    <p:sldId id="646" r:id="rId37"/>
    <p:sldId id="651" r:id="rId3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9" autoAdjust="0"/>
    <p:restoredTop sz="94693" autoAdjust="0"/>
  </p:normalViewPr>
  <p:slideViewPr>
    <p:cSldViewPr>
      <p:cViewPr>
        <p:scale>
          <a:sx n="125" d="100"/>
          <a:sy n="125" d="100"/>
        </p:scale>
        <p:origin x="1541" y="557"/>
      </p:cViewPr>
      <p:guideLst>
        <p:guide orient="horz" pos="1620"/>
        <p:guide pos="2880"/>
      </p:guideLst>
    </p:cSldViewPr>
  </p:slideViewPr>
  <p:outlineViewPr>
    <p:cViewPr>
      <p:scale>
        <a:sx n="33" d="100"/>
        <a:sy n="33" d="100"/>
      </p:scale>
      <p:origin x="0" y="73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181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806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124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154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778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4648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35343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0206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84450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484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339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8/2/2024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8/2/2024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8/2/2024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8/2/2024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0150521"/>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0">
              <a:solidFill>
                <a:srgbClr val="FFFF00"/>
              </a:solidFill>
              <a:effectLst/>
              <a:latin typeface="+mj-lt"/>
              <a:cs typeface="Times New Roman" pitchFamily="18" charset="0"/>
            </a:endParaRPr>
          </a:p>
          <a:p>
            <a:endParaRPr lang="en-US" b="0">
              <a:solidFill>
                <a:srgbClr val="FFFF00"/>
              </a:solidFill>
              <a:effectLst/>
              <a:latin typeface="+mj-lt"/>
              <a:cs typeface="Times New Roman" pitchFamily="18" charset="0"/>
            </a:endParaRPr>
          </a:p>
          <a:p>
            <a:r>
              <a:rPr lang="en-US" sz="4400" b="0">
                <a:solidFill>
                  <a:srgbClr val="FFFF00"/>
                </a:solidFill>
                <a:effectLst/>
                <a:latin typeface="+mj-lt"/>
                <a:cs typeface="Times New Roman" pitchFamily="18" charset="0"/>
              </a:rPr>
              <a:t>THỨ HAI</a:t>
            </a:r>
          </a:p>
          <a:p>
            <a:r>
              <a:rPr lang="vi-VN" sz="4400" b="0">
                <a:solidFill>
                  <a:srgbClr val="FFFF00"/>
                </a:solidFill>
                <a:effectLst/>
                <a:latin typeface="+mj-lt"/>
                <a:cs typeface="Times New Roman" pitchFamily="18" charset="0"/>
              </a:rPr>
              <a:t>SAU CHÚA NHẬT </a:t>
            </a:r>
            <a:r>
              <a:rPr lang="en-US" sz="4400" b="0">
                <a:solidFill>
                  <a:srgbClr val="FFFF00"/>
                </a:solidFill>
                <a:effectLst/>
                <a:latin typeface="+mj-lt"/>
                <a:cs typeface="Times New Roman" pitchFamily="18" charset="0"/>
              </a:rPr>
              <a:t>XVIII</a:t>
            </a:r>
            <a:endParaRPr lang="vi-VN" sz="4400" b="0">
              <a:solidFill>
                <a:srgbClr val="FFFF00"/>
              </a:solidFill>
              <a:effectLst/>
              <a:latin typeface="+mj-lt"/>
              <a:cs typeface="Times New Roman" pitchFamily="18" charset="0"/>
            </a:endParaRPr>
          </a:p>
          <a:p>
            <a:r>
              <a:rPr lang="vi-VN" sz="4400" b="0">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729507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8800" dirty="0" err="1">
                <a:solidFill>
                  <a:schemeClr val="bg1"/>
                </a:solidFill>
                <a:latin typeface="+mj-lt"/>
                <a:cs typeface="Times New Roman" pitchFamily="18" charset="0"/>
              </a:rPr>
              <a:t>Lạy</a:t>
            </a:r>
            <a:r>
              <a:rPr lang="en-US" sz="8800" dirty="0">
                <a:solidFill>
                  <a:schemeClr val="bg1"/>
                </a:solidFill>
                <a:latin typeface="+mj-lt"/>
                <a:cs typeface="Times New Roman" pitchFamily="18" charset="0"/>
              </a:rPr>
              <a:t> </a:t>
            </a:r>
            <a:r>
              <a:rPr lang="en-US" sz="8800" dirty="0" err="1">
                <a:solidFill>
                  <a:schemeClr val="bg1"/>
                </a:solidFill>
                <a:latin typeface="+mj-lt"/>
                <a:cs typeface="Times New Roman" pitchFamily="18" charset="0"/>
              </a:rPr>
              <a:t>Chúa</a:t>
            </a:r>
            <a:r>
              <a:rPr lang="en-US" sz="8800" dirty="0">
                <a:solidFill>
                  <a:schemeClr val="bg1"/>
                </a:solidFill>
                <a:latin typeface="+mj-lt"/>
                <a:cs typeface="Times New Roman" pitchFamily="18" charset="0"/>
              </a:rPr>
              <a:t>, </a:t>
            </a:r>
            <a:r>
              <a:rPr lang="en-US" sz="8800" dirty="0" err="1">
                <a:solidFill>
                  <a:schemeClr val="bg1"/>
                </a:solidFill>
                <a:latin typeface="+mj-lt"/>
                <a:cs typeface="Times New Roman" pitchFamily="18" charset="0"/>
              </a:rPr>
              <a:t>thánh</a:t>
            </a:r>
            <a:r>
              <a:rPr lang="en-US" sz="8800" dirty="0">
                <a:solidFill>
                  <a:schemeClr val="bg1"/>
                </a:solidFill>
                <a:latin typeface="+mj-lt"/>
                <a:cs typeface="Times New Roman" pitchFamily="18" charset="0"/>
              </a:rPr>
              <a:t> </a:t>
            </a:r>
            <a:r>
              <a:rPr lang="en-US" sz="8800" dirty="0" err="1">
                <a:solidFill>
                  <a:schemeClr val="bg1"/>
                </a:solidFill>
                <a:latin typeface="+mj-lt"/>
                <a:cs typeface="Times New Roman" pitchFamily="18" charset="0"/>
              </a:rPr>
              <a:t>chỉ</a:t>
            </a:r>
            <a:r>
              <a:rPr lang="en-US" sz="8800" dirty="0">
                <a:solidFill>
                  <a:schemeClr val="bg1"/>
                </a:solidFill>
                <a:latin typeface="+mj-lt"/>
                <a:cs typeface="Times New Roman" pitchFamily="18" charset="0"/>
              </a:rPr>
              <a:t> </a:t>
            </a:r>
            <a:r>
              <a:rPr lang="en-US" sz="8800" dirty="0" err="1">
                <a:solidFill>
                  <a:schemeClr val="bg1"/>
                </a:solidFill>
                <a:latin typeface="+mj-lt"/>
                <a:cs typeface="Times New Roman" pitchFamily="18" charset="0"/>
              </a:rPr>
              <a:t>Ngài</a:t>
            </a:r>
            <a:r>
              <a:rPr lang="en-US" sz="8800" dirty="0">
                <a:solidFill>
                  <a:schemeClr val="bg1"/>
                </a:solidFill>
                <a:latin typeface="+mj-lt"/>
                <a:cs typeface="Times New Roman" pitchFamily="18" charset="0"/>
              </a:rPr>
              <a:t>, </a:t>
            </a:r>
            <a:r>
              <a:rPr lang="en-US" sz="8800" dirty="0" err="1">
                <a:solidFill>
                  <a:schemeClr val="bg1"/>
                </a:solidFill>
                <a:latin typeface="+mj-lt"/>
                <a:cs typeface="Times New Roman" pitchFamily="18" charset="0"/>
              </a:rPr>
              <a:t>xin</a:t>
            </a:r>
            <a:r>
              <a:rPr lang="en-US" sz="8800" dirty="0">
                <a:solidFill>
                  <a:schemeClr val="bg1"/>
                </a:solidFill>
                <a:latin typeface="+mj-lt"/>
                <a:cs typeface="Times New Roman" pitchFamily="18" charset="0"/>
              </a:rPr>
              <a:t> </a:t>
            </a:r>
            <a:r>
              <a:rPr lang="en-US" sz="8800" dirty="0" err="1">
                <a:solidFill>
                  <a:schemeClr val="bg1"/>
                </a:solidFill>
                <a:latin typeface="+mj-lt"/>
                <a:cs typeface="Times New Roman" pitchFamily="18" charset="0"/>
              </a:rPr>
              <a:t>dạy</a:t>
            </a:r>
            <a:r>
              <a:rPr lang="en-US" sz="8800" dirty="0">
                <a:solidFill>
                  <a:schemeClr val="bg1"/>
                </a:solidFill>
                <a:latin typeface="+mj-lt"/>
                <a:cs typeface="Times New Roman" pitchFamily="18" charset="0"/>
              </a:rPr>
              <a:t> </a:t>
            </a:r>
            <a:r>
              <a:rPr lang="en-US" sz="8800" dirty="0" err="1">
                <a:solidFill>
                  <a:schemeClr val="bg1"/>
                </a:solidFill>
                <a:latin typeface="+mj-lt"/>
                <a:cs typeface="Times New Roman" pitchFamily="18" charset="0"/>
              </a:rPr>
              <a:t>cho</a:t>
            </a:r>
            <a:r>
              <a:rPr lang="en-US" sz="8800" dirty="0">
                <a:solidFill>
                  <a:schemeClr val="bg1"/>
                </a:solidFill>
                <a:latin typeface="+mj-lt"/>
                <a:cs typeface="Times New Roman" pitchFamily="18" charset="0"/>
              </a:rPr>
              <a:t> con.</a:t>
            </a:r>
            <a:endParaRPr lang="en-US" sz="8800" b="0" dirty="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Đáp ca:</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9191" y="361950"/>
            <a:ext cx="462915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3942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6600" dirty="0">
                <a:solidFill>
                  <a:schemeClr val="bg1"/>
                </a:solidFill>
                <a:latin typeface="+mj-lt"/>
                <a:cs typeface="Times New Roman" pitchFamily="18" charset="0"/>
              </a:rPr>
              <a:t>Người ta sống không chỉ nhờ cơm bánh, nhưng còn nhờ mọi lời miệng Thiên Chúa phán ra.</a:t>
            </a:r>
            <a:endParaRPr lang="en-US" sz="6600" b="0" dirty="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4093942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524143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18720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590800" y="2570911"/>
            <a:ext cx="6400800" cy="1723549"/>
          </a:xfrm>
          <a:prstGeom prst="rect">
            <a:avLst/>
          </a:prstGeom>
        </p:spPr>
        <p:txBody>
          <a:bodyPr wrap="square">
            <a:spAutoFit/>
          </a:bodyPr>
          <a:lstStyle/>
          <a:p>
            <a:pPr algn="ctr"/>
            <a:r>
              <a:rPr lang="vi-VN" sz="6600" b="1" i="1" dirty="0">
                <a:solidFill>
                  <a:srgbClr val="FFFF00"/>
                </a:solidFill>
              </a:rPr>
              <a:t>Dâng (2)</a:t>
            </a:r>
            <a:endParaRPr lang="en-US" sz="6600" b="1" i="1" dirty="0">
              <a:solidFill>
                <a:srgbClr val="FFFF00"/>
              </a:solidFill>
            </a:endParaRPr>
          </a:p>
          <a:p>
            <a:pPr algn="ctr"/>
            <a:r>
              <a:rPr lang="vi-VN" sz="4000" b="1" i="1" dirty="0">
                <a:solidFill>
                  <a:schemeClr val="bg1"/>
                </a:solidFill>
              </a:rPr>
              <a:t>Nguyễn Duy </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Tk1:</a:t>
            </a:r>
            <a:r>
              <a:rPr lang="en-US" sz="4800" b="0" dirty="0">
                <a:solidFill>
                  <a:schemeClr val="bg1"/>
                </a:solidFill>
                <a:effectLst/>
              </a:rPr>
              <a:t> </a:t>
            </a:r>
            <a:r>
              <a:rPr lang="vi-VN" sz="4800" b="0" dirty="0">
                <a:solidFill>
                  <a:schemeClr val="bg1"/>
                </a:solidFill>
                <a:effectLst/>
              </a:rPr>
              <a:t>Con xin tiến dâng rượu bánh nơi nương đồng. Do bông lúa thơm và nho chín sạch trong. Đôi tay tháng ngày gắng công vun trồng. Của lễ tỏa hương quyện áng mây hồng.</a:t>
            </a:r>
            <a:endParaRPr lang="en-US" sz="48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b="0" dirty="0">
                <a:solidFill>
                  <a:schemeClr val="bg1"/>
                </a:solidFill>
                <a:effectLst/>
              </a:rPr>
              <a:t>Con xin dâng Ngài này hiến lễ tinh tuyền. Cùng tiếng ngợi ca một tình khúc dịu êm. Xin Cha thương nhận trọn niềm con yêu mến. Đến muôn đời nguyện thề không dám quên.</a:t>
            </a:r>
            <a:endParaRPr lang="en-US" sz="4800" b="0" dirty="0">
              <a:solidFill>
                <a:schemeClr val="bg1"/>
              </a:solidFill>
              <a:effectLst/>
            </a:endParaRPr>
          </a:p>
        </p:txBody>
      </p:sp>
    </p:spTree>
    <p:extLst>
      <p:ext uri="{BB962C8B-B14F-4D97-AF65-F5344CB8AC3E}">
        <p14:creationId xmlns:p14="http://schemas.microsoft.com/office/powerpoint/2010/main" val="4073943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Tk2:</a:t>
            </a:r>
            <a:r>
              <a:rPr lang="en-US" sz="5400" b="0" dirty="0">
                <a:solidFill>
                  <a:schemeClr val="bg1"/>
                </a:solidFill>
                <a:effectLst/>
              </a:rPr>
              <a:t> </a:t>
            </a:r>
            <a:r>
              <a:rPr lang="vi-VN" sz="5400" b="0" dirty="0">
                <a:solidFill>
                  <a:schemeClr val="bg1"/>
                </a:solidFill>
                <a:effectLst/>
              </a:rPr>
              <a:t>Con xin tiến dâng trọn xác thân linh hồn. Con xin tiến dâng hợp với bánh rượu ngon. Xin thương chúc lành lễ dâng chân thành. Rượu Bánh trở nên nguồn sống nhân trần.</a:t>
            </a:r>
            <a:endParaRPr lang="en-US" sz="54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b="0" dirty="0">
                <a:solidFill>
                  <a:schemeClr val="bg1"/>
                </a:solidFill>
                <a:effectLst/>
              </a:rPr>
              <a:t>Con xin dâng Ngài này hiến lễ tinh tuyền. Cùng tiếng ngợi ca một tình khúc dịu êm. Xin Cha thương nhận trọn niềm con yêu mến. Đến muôn đời nguyện thề không dám quên.</a:t>
            </a:r>
            <a:endParaRPr lang="en-US" sz="4800" b="0" dirty="0">
              <a:solidFill>
                <a:schemeClr val="bg1"/>
              </a:solidFill>
              <a:effectLst/>
            </a:endParaRPr>
          </a:p>
        </p:txBody>
      </p:sp>
    </p:spTree>
    <p:extLst>
      <p:ext uri="{BB962C8B-B14F-4D97-AF65-F5344CB8AC3E}">
        <p14:creationId xmlns:p14="http://schemas.microsoft.com/office/powerpoint/2010/main" val="4001469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6550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1008538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1930917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br>
              <a:rPr lang="en-US" sz="6600" b="0" dirty="0">
                <a:solidFill>
                  <a:srgbClr val="FFFF00"/>
                </a:solidFill>
                <a:effectLst/>
              </a:rPr>
            </a:br>
            <a:r>
              <a:rPr lang="vi-VN" sz="6000" b="0" dirty="0">
                <a:solidFill>
                  <a:srgbClr val="FFFF00"/>
                </a:solidFill>
                <a:effectLst/>
              </a:rPr>
              <a:t>Yêu Thương Cho Người</a:t>
            </a:r>
            <a:r>
              <a:rPr lang="vi-VN" sz="6000" dirty="0">
                <a:solidFill>
                  <a:srgbClr val="FFFF00"/>
                </a:solidFill>
              </a:rPr>
              <a:t> </a:t>
            </a:r>
            <a:br>
              <a:rPr lang="en-US" sz="6600" b="0" dirty="0">
                <a:solidFill>
                  <a:srgbClr val="FFFF00"/>
                </a:solidFill>
                <a:effectLst/>
              </a:rPr>
            </a:br>
            <a:r>
              <a:rPr lang="vi-VN" sz="5400" b="0" i="1" dirty="0">
                <a:solidFill>
                  <a:schemeClr val="bg1"/>
                </a:solidFill>
                <a:effectLst/>
              </a:rPr>
              <a:t>Hồng Trần</a:t>
            </a:r>
            <a:endParaRPr lang="en-US" sz="54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a:solidFill>
                  <a:srgbClr val="FFFF00"/>
                </a:solidFill>
                <a:effectLst/>
              </a:rPr>
              <a:t>Tk1:</a:t>
            </a:r>
            <a:r>
              <a:rPr lang="en-US" sz="4800" b="0" dirty="0">
                <a:solidFill>
                  <a:srgbClr val="FFFF00"/>
                </a:solidFill>
                <a:effectLst/>
              </a:rPr>
              <a:t> </a:t>
            </a:r>
            <a:r>
              <a:rPr lang="vi-VN" sz="4800" b="0" dirty="0">
                <a:solidFill>
                  <a:schemeClr val="bg1"/>
                </a:solidFill>
                <a:effectLst/>
              </a:rPr>
              <a:t>Con muốn đi tìm Ngài trong cuộc sống. Lối Ngài xưa con chưa tới một lần, biết về đâu cho con gặp Ngài. Ngài ở đâu trong tiếng hát lời kinh. Ngài ở đâu trong ánh sáng niềm tin.</a:t>
            </a:r>
          </a:p>
        </p:txBody>
      </p:sp>
    </p:spTree>
    <p:extLst>
      <p:ext uri="{BB962C8B-B14F-4D97-AF65-F5344CB8AC3E}">
        <p14:creationId xmlns:p14="http://schemas.microsoft.com/office/powerpoint/2010/main" val="52035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5400" u="sng" dirty="0">
                <a:solidFill>
                  <a:srgbClr val="FFFF00"/>
                </a:solidFill>
              </a:rPr>
              <a:t>*</a:t>
            </a:r>
            <a:r>
              <a:rPr lang="en-US" sz="5400" b="0" u="sng" dirty="0">
                <a:solidFill>
                  <a:srgbClr val="FFFF00"/>
                </a:solidFill>
                <a:effectLst/>
              </a:rPr>
              <a:t>:</a:t>
            </a:r>
            <a:r>
              <a:rPr lang="en-US" sz="5400" b="0" dirty="0">
                <a:solidFill>
                  <a:srgbClr val="FFFF00"/>
                </a:solidFill>
                <a:effectLst/>
              </a:rPr>
              <a:t> </a:t>
            </a:r>
            <a:r>
              <a:rPr lang="vi-VN" sz="5400" dirty="0">
                <a:solidFill>
                  <a:schemeClr val="bg1"/>
                </a:solidFill>
              </a:rPr>
              <a:t>Ngài ở đâu cho con đi tìm Ngài, Ngài ở đâu cho con đi gặp Ngài, trong yêu thương hay trong thù hận, trong tim anh hay tròn lòng tôi.</a:t>
            </a:r>
            <a:endParaRPr lang="vi-VN" sz="5400" b="0" dirty="0">
              <a:solidFill>
                <a:schemeClr val="bg1"/>
              </a:solidFill>
              <a:effectLst/>
            </a:endParaRPr>
          </a:p>
        </p:txBody>
      </p:sp>
    </p:spTree>
    <p:extLst>
      <p:ext uri="{BB962C8B-B14F-4D97-AF65-F5344CB8AC3E}">
        <p14:creationId xmlns:p14="http://schemas.microsoft.com/office/powerpoint/2010/main" val="1072508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4800" b="0" u="sng" dirty="0">
                <a:solidFill>
                  <a:srgbClr val="FFFF00"/>
                </a:solidFill>
                <a:effectLst/>
              </a:rPr>
              <a:t>Tk2</a:t>
            </a:r>
            <a:r>
              <a:rPr lang="en-US" sz="4800" b="0" u="sng" dirty="0">
                <a:solidFill>
                  <a:srgbClr val="FFFF00"/>
                </a:solidFill>
                <a:effectLst/>
              </a:rPr>
              <a:t>:</a:t>
            </a:r>
            <a:r>
              <a:rPr lang="en-US" sz="4800" b="0" dirty="0">
                <a:solidFill>
                  <a:srgbClr val="FFFF00"/>
                </a:solidFill>
                <a:effectLst/>
              </a:rPr>
              <a:t> </a:t>
            </a:r>
            <a:r>
              <a:rPr lang="vi-VN" sz="4800" dirty="0">
                <a:solidFill>
                  <a:schemeClr val="bg1"/>
                </a:solidFill>
              </a:rPr>
              <a:t>Con muốn đi tìm Ngài trong buổi sớm, ánh bình minh lên cao chiếu rạng ngời, cõi trần gian say xưa còn miệt mài. Ngài ở đâu sao con thấy quạnh hiu, Ngài ở đâu cho con chút tình thương. </a:t>
            </a:r>
            <a:endParaRPr lang="vi-VN" sz="4800" b="0" dirty="0">
              <a:solidFill>
                <a:schemeClr val="bg1"/>
              </a:solidFill>
              <a:effectLst/>
            </a:endParaRPr>
          </a:p>
        </p:txBody>
      </p:sp>
    </p:spTree>
    <p:extLst>
      <p:ext uri="{BB962C8B-B14F-4D97-AF65-F5344CB8AC3E}">
        <p14:creationId xmlns:p14="http://schemas.microsoft.com/office/powerpoint/2010/main" val="4106448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5400" u="sng" dirty="0">
                <a:solidFill>
                  <a:srgbClr val="FFFF00"/>
                </a:solidFill>
              </a:rPr>
              <a:t>*</a:t>
            </a:r>
            <a:r>
              <a:rPr lang="en-US" sz="5400" b="0" u="sng" dirty="0">
                <a:solidFill>
                  <a:srgbClr val="FFFF00"/>
                </a:solidFill>
                <a:effectLst/>
              </a:rPr>
              <a:t>:</a:t>
            </a:r>
            <a:r>
              <a:rPr lang="en-US" sz="5400" b="0" dirty="0">
                <a:solidFill>
                  <a:srgbClr val="FFFF00"/>
                </a:solidFill>
                <a:effectLst/>
              </a:rPr>
              <a:t> </a:t>
            </a:r>
            <a:r>
              <a:rPr lang="vi-VN" sz="5400" b="0" dirty="0">
                <a:solidFill>
                  <a:schemeClr val="bg1"/>
                </a:solidFill>
                <a:effectLst/>
              </a:rPr>
              <a:t>Ngài ở đây trong thâm sâu tâm hồn, Ngài ở đâu trong tha nhân bạn bè, trong anh em hay trong mọi người đem yêu thương đến trong hồn ta. </a:t>
            </a:r>
          </a:p>
        </p:txBody>
      </p:sp>
    </p:spTree>
    <p:extLst>
      <p:ext uri="{BB962C8B-B14F-4D97-AF65-F5344CB8AC3E}">
        <p14:creationId xmlns:p14="http://schemas.microsoft.com/office/powerpoint/2010/main" val="2280358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4800" b="0" u="sng" dirty="0">
                <a:solidFill>
                  <a:srgbClr val="FFFF00"/>
                </a:solidFill>
                <a:effectLst/>
              </a:rPr>
              <a:t>Tk3</a:t>
            </a:r>
            <a:r>
              <a:rPr lang="en-US" sz="4800" b="0" u="sng" dirty="0">
                <a:solidFill>
                  <a:srgbClr val="FFFF00"/>
                </a:solidFill>
                <a:effectLst/>
              </a:rPr>
              <a:t>:</a:t>
            </a:r>
            <a:r>
              <a:rPr lang="en-US" sz="4800" b="0" dirty="0">
                <a:solidFill>
                  <a:srgbClr val="FFFF00"/>
                </a:solidFill>
                <a:effectLst/>
              </a:rPr>
              <a:t> </a:t>
            </a:r>
            <a:r>
              <a:rPr lang="vi-VN" sz="4800" b="0" dirty="0">
                <a:solidFill>
                  <a:schemeClr val="bg1"/>
                </a:solidFill>
                <a:effectLst/>
              </a:rPr>
              <a:t>Con muốn đi tìm Ngài trên đường vắng, lúc hoàng hôn buông lơi, lúc ngày tàn, những hồi chuông vang xa Ngài đợi chờ. Ngày gọi con sao con vẫn làm ngơ, Ngài chờ con sao con vẫn thờ ơ.</a:t>
            </a:r>
          </a:p>
        </p:txBody>
      </p:sp>
    </p:spTree>
    <p:extLst>
      <p:ext uri="{BB962C8B-B14F-4D97-AF65-F5344CB8AC3E}">
        <p14:creationId xmlns:p14="http://schemas.microsoft.com/office/powerpoint/2010/main" val="3194831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5400" u="sng" dirty="0">
                <a:solidFill>
                  <a:srgbClr val="FFFF00"/>
                </a:solidFill>
              </a:rPr>
              <a:t>*</a:t>
            </a:r>
            <a:r>
              <a:rPr lang="en-US" sz="5400" b="0" u="sng" dirty="0">
                <a:solidFill>
                  <a:srgbClr val="FFFF00"/>
                </a:solidFill>
                <a:effectLst/>
              </a:rPr>
              <a:t>:</a:t>
            </a:r>
            <a:r>
              <a:rPr lang="en-US" sz="5400" b="0" dirty="0">
                <a:solidFill>
                  <a:srgbClr val="FFFF00"/>
                </a:solidFill>
                <a:effectLst/>
              </a:rPr>
              <a:t> </a:t>
            </a:r>
            <a:r>
              <a:rPr lang="vi-VN" sz="5400" dirty="0">
                <a:solidFill>
                  <a:schemeClr val="bg1"/>
                </a:solidFill>
              </a:rPr>
              <a:t>Ngài ở đó trung kiên vẫn đợi chờ. Ngài thầm mong con đi hoang trở về, xin Cha yêu xóa hết tội tình cho tâm tư lãng dịu bình yên.</a:t>
            </a:r>
            <a:endParaRPr lang="vi-VN" sz="5400" b="0" dirty="0">
              <a:solidFill>
                <a:schemeClr val="bg1"/>
              </a:solidFill>
              <a:effectLst/>
            </a:endParaRPr>
          </a:p>
        </p:txBody>
      </p:sp>
    </p:spTree>
    <p:extLst>
      <p:ext uri="{BB962C8B-B14F-4D97-AF65-F5344CB8AC3E}">
        <p14:creationId xmlns:p14="http://schemas.microsoft.com/office/powerpoint/2010/main" val="1809126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4800" b="0" u="sng" dirty="0">
                <a:solidFill>
                  <a:srgbClr val="FFFF00"/>
                </a:solidFill>
                <a:effectLst/>
              </a:rPr>
              <a:t>Tk4</a:t>
            </a:r>
            <a:r>
              <a:rPr lang="en-US" sz="4800" b="0" u="sng" dirty="0">
                <a:solidFill>
                  <a:srgbClr val="FFFF00"/>
                </a:solidFill>
                <a:effectLst/>
              </a:rPr>
              <a:t>:</a:t>
            </a:r>
            <a:r>
              <a:rPr lang="en-US" sz="4800" b="0" dirty="0">
                <a:solidFill>
                  <a:srgbClr val="FFFF00"/>
                </a:solidFill>
                <a:effectLst/>
              </a:rPr>
              <a:t> </a:t>
            </a:r>
            <a:r>
              <a:rPr lang="vi-VN" sz="4800" dirty="0">
                <a:solidFill>
                  <a:schemeClr val="bg1"/>
                </a:solidFill>
              </a:rPr>
              <a:t>Con muốn đi tìm Ngài trên đường vắng, lúc màn đêm âm u quá lạnh lùng, có người vui say xưa người buồn phiền. Ngài ở đâu xin thương bé mồ côi, Ngài ở đâu xin thương những bệnh nhân.</a:t>
            </a:r>
            <a:endParaRPr lang="vi-VN" sz="4800" b="0" dirty="0">
              <a:solidFill>
                <a:schemeClr val="bg1"/>
              </a:solidFill>
              <a:effectLst/>
            </a:endParaRPr>
          </a:p>
        </p:txBody>
      </p:sp>
    </p:spTree>
    <p:extLst>
      <p:ext uri="{BB962C8B-B14F-4D97-AF65-F5344CB8AC3E}">
        <p14:creationId xmlns:p14="http://schemas.microsoft.com/office/powerpoint/2010/main" val="3969481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5400" u="sng" dirty="0">
                <a:solidFill>
                  <a:srgbClr val="FFFF00"/>
                </a:solidFill>
              </a:rPr>
              <a:t>*</a:t>
            </a:r>
            <a:r>
              <a:rPr lang="en-US" sz="5400" b="0" u="sng" dirty="0">
                <a:solidFill>
                  <a:srgbClr val="FFFF00"/>
                </a:solidFill>
                <a:effectLst/>
              </a:rPr>
              <a:t>:</a:t>
            </a:r>
            <a:r>
              <a:rPr lang="en-US" sz="5400" b="0" dirty="0">
                <a:solidFill>
                  <a:srgbClr val="FFFF00"/>
                </a:solidFill>
                <a:effectLst/>
              </a:rPr>
              <a:t> </a:t>
            </a:r>
            <a:r>
              <a:rPr lang="vi-VN" sz="5400" b="0" dirty="0">
                <a:solidFill>
                  <a:schemeClr val="bg1"/>
                </a:solidFill>
                <a:effectLst/>
              </a:rPr>
              <a:t>Ngài ở trên cao xanh vời vợi, Ngài đã đến thế giới sinh làm người mang yêu thương cho vơi thù hận, đem tin vui đến trong đời ta.</a:t>
            </a:r>
          </a:p>
        </p:txBody>
      </p:sp>
    </p:spTree>
    <p:extLst>
      <p:ext uri="{BB962C8B-B14F-4D97-AF65-F5344CB8AC3E}">
        <p14:creationId xmlns:p14="http://schemas.microsoft.com/office/powerpoint/2010/main" val="2535083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br>
              <a:rPr lang="en-US" sz="6000" b="0" dirty="0">
                <a:solidFill>
                  <a:srgbClr val="FFFF00"/>
                </a:solidFill>
                <a:effectLst/>
              </a:rPr>
            </a:br>
            <a:r>
              <a:rPr lang="en-US" sz="6000" b="0" dirty="0">
                <a:solidFill>
                  <a:srgbClr val="FFFF00"/>
                </a:solidFill>
                <a:effectLst/>
              </a:rPr>
              <a:t>Ca </a:t>
            </a:r>
            <a:r>
              <a:rPr lang="en-US" sz="6000" b="0" dirty="0" err="1">
                <a:solidFill>
                  <a:srgbClr val="FFFF00"/>
                </a:solidFill>
                <a:effectLst/>
              </a:rPr>
              <a:t>Nhập</a:t>
            </a:r>
            <a:r>
              <a:rPr lang="en-US" sz="6000" b="0" dirty="0">
                <a:solidFill>
                  <a:srgbClr val="FFFF00"/>
                </a:solidFill>
                <a:effectLst/>
              </a:rPr>
              <a:t> </a:t>
            </a:r>
            <a:r>
              <a:rPr lang="en-US" sz="6000" b="0" dirty="0" err="1">
                <a:solidFill>
                  <a:srgbClr val="FFFF00"/>
                </a:solidFill>
                <a:effectLst/>
              </a:rPr>
              <a:t>Lễ</a:t>
            </a:r>
            <a:br>
              <a:rPr lang="en-US" sz="6000" b="0" dirty="0">
                <a:solidFill>
                  <a:srgbClr val="FFFF00"/>
                </a:solidFill>
                <a:effectLst/>
              </a:rPr>
            </a:br>
            <a:r>
              <a:rPr lang="vi-VN" sz="5400" dirty="0">
                <a:solidFill>
                  <a:srgbClr val="FFFF00"/>
                </a:solidFill>
              </a:rPr>
              <a:t>Ca Lên Đi 10</a:t>
            </a:r>
            <a:br>
              <a:rPr lang="en-US" sz="5400" b="0" dirty="0">
                <a:solidFill>
                  <a:srgbClr val="FFFF00"/>
                </a:solidFill>
                <a:effectLst/>
              </a:rPr>
            </a:br>
            <a:r>
              <a:rPr lang="vi-VN" sz="5400" dirty="0">
                <a:solidFill>
                  <a:schemeClr val="bg1"/>
                </a:solidFill>
              </a:rPr>
              <a:t>Lm. Kim Long</a:t>
            </a:r>
            <a:br>
              <a:rPr lang="en-US" sz="6000" b="0" dirty="0">
                <a:solidFill>
                  <a:srgbClr val="FFFF00"/>
                </a:solidFill>
                <a:effectLst/>
              </a:rPr>
            </a:br>
            <a:br>
              <a:rPr lang="en-US" sz="6000" b="0" i="1" dirty="0">
                <a:solidFill>
                  <a:schemeClr val="bg1"/>
                </a:solidFill>
                <a:effectLst/>
              </a:rPr>
            </a:b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719316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37727897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vi-VN" sz="6600" b="0" dirty="0">
                <a:solidFill>
                  <a:srgbClr val="FFFF00"/>
                </a:solidFill>
                <a:effectLst/>
              </a:rPr>
              <a:t>K</a:t>
            </a:r>
            <a:r>
              <a:rPr lang="vi-VN" sz="6600" dirty="0">
                <a:solidFill>
                  <a:srgbClr val="FFFF00"/>
                </a:solidFill>
              </a:rPr>
              <a:t>ết</a:t>
            </a:r>
            <a:r>
              <a:rPr lang="en-US" sz="6600" b="0" dirty="0">
                <a:solidFill>
                  <a:srgbClr val="FFFF00"/>
                </a:solidFill>
                <a:effectLst/>
              </a:rPr>
              <a:t> </a:t>
            </a:r>
            <a:r>
              <a:rPr lang="en-US" sz="6600" b="0" dirty="0" err="1">
                <a:solidFill>
                  <a:srgbClr val="FFFF00"/>
                </a:solidFill>
                <a:effectLst/>
              </a:rPr>
              <a:t>Lễ</a:t>
            </a:r>
            <a:br>
              <a:rPr lang="en-US" sz="6600" b="0" dirty="0">
                <a:solidFill>
                  <a:srgbClr val="FFFF00"/>
                </a:solidFill>
                <a:effectLst/>
              </a:rPr>
            </a:br>
            <a:r>
              <a:rPr lang="vi-VN" sz="7200" dirty="0">
                <a:solidFill>
                  <a:srgbClr val="FFFF00"/>
                </a:solidFill>
              </a:rPr>
              <a:t> Đem Tin Mừng </a:t>
            </a:r>
            <a:br>
              <a:rPr lang="en-US" sz="6600" b="0" dirty="0">
                <a:solidFill>
                  <a:srgbClr val="FFFF00"/>
                </a:solidFill>
                <a:effectLst/>
              </a:rPr>
            </a:br>
            <a:r>
              <a:rPr lang="vi-VN" sz="5400" i="1" dirty="0">
                <a:solidFill>
                  <a:schemeClr val="bg1"/>
                </a:solidFill>
              </a:rPr>
              <a:t>Martino</a:t>
            </a:r>
            <a:endParaRPr lang="en-US" sz="5400" b="0" i="1" dirty="0">
              <a:solidFill>
                <a:schemeClr val="bg1"/>
              </a:solidFill>
              <a:effectLst/>
            </a:endParaRPr>
          </a:p>
        </p:txBody>
      </p:sp>
    </p:spTree>
    <p:extLst>
      <p:ext uri="{BB962C8B-B14F-4D97-AF65-F5344CB8AC3E}">
        <p14:creationId xmlns:p14="http://schemas.microsoft.com/office/powerpoint/2010/main" val="1443715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6600" b="0" u="sng" dirty="0">
                <a:solidFill>
                  <a:srgbClr val="FFFF00"/>
                </a:solidFill>
                <a:effectLst/>
              </a:rPr>
              <a:t>Đk</a:t>
            </a:r>
            <a:r>
              <a:rPr lang="en-US" sz="6600" b="0" u="sng" dirty="0">
                <a:solidFill>
                  <a:srgbClr val="FFFF00"/>
                </a:solidFill>
                <a:effectLst/>
              </a:rPr>
              <a:t>:</a:t>
            </a:r>
            <a:r>
              <a:rPr lang="en-US" sz="6600" b="0" dirty="0">
                <a:solidFill>
                  <a:srgbClr val="FFFF00"/>
                </a:solidFill>
                <a:effectLst/>
              </a:rPr>
              <a:t> </a:t>
            </a:r>
            <a:r>
              <a:rPr lang="vi-VN" sz="6600" dirty="0">
                <a:solidFill>
                  <a:schemeClr val="bg1"/>
                </a:solidFill>
              </a:rPr>
              <a:t>Chúng ta cùng đem Tin Mừng đi khắp đó đây. Loan tin loan tin Chúa Trời yêu thương loài người.</a:t>
            </a:r>
            <a:endParaRPr lang="vi-VN" sz="6600" b="0" dirty="0">
              <a:solidFill>
                <a:schemeClr val="bg1"/>
              </a:solidFill>
              <a:effectLst/>
            </a:endParaRPr>
          </a:p>
        </p:txBody>
      </p:sp>
    </p:spTree>
    <p:extLst>
      <p:ext uri="{BB962C8B-B14F-4D97-AF65-F5344CB8AC3E}">
        <p14:creationId xmlns:p14="http://schemas.microsoft.com/office/powerpoint/2010/main" val="19843879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5400" u="sng" dirty="0">
                <a:solidFill>
                  <a:srgbClr val="FFFF00"/>
                </a:solidFill>
              </a:rPr>
              <a:t>Tk1</a:t>
            </a:r>
            <a:r>
              <a:rPr lang="en-US" sz="5400" b="0" u="sng" dirty="0">
                <a:solidFill>
                  <a:srgbClr val="FFFF00"/>
                </a:solidFill>
                <a:effectLst/>
              </a:rPr>
              <a:t>:</a:t>
            </a:r>
            <a:r>
              <a:rPr lang="en-US" sz="5400" b="0" dirty="0">
                <a:solidFill>
                  <a:srgbClr val="FFFF00"/>
                </a:solidFill>
                <a:effectLst/>
              </a:rPr>
              <a:t> </a:t>
            </a:r>
            <a:r>
              <a:rPr lang="vi-VN" sz="5400" dirty="0">
                <a:solidFill>
                  <a:schemeClr val="bg1"/>
                </a:solidFill>
              </a:rPr>
              <a:t>Này muôn nước hỡi hãy ca khen Người. Này ngàn dân ơi hãy tung hô Người. Lòng Người trung tín vẫn luôn vững bền. Tình Người thương ta đến muôn muôn đời.</a:t>
            </a:r>
            <a:endParaRPr lang="vi-VN" sz="5400" b="0" dirty="0">
              <a:solidFill>
                <a:schemeClr val="bg1"/>
              </a:solidFill>
              <a:effectLst/>
            </a:endParaRPr>
          </a:p>
        </p:txBody>
      </p:sp>
    </p:spTree>
    <p:extLst>
      <p:ext uri="{BB962C8B-B14F-4D97-AF65-F5344CB8AC3E}">
        <p14:creationId xmlns:p14="http://schemas.microsoft.com/office/powerpoint/2010/main" val="6134735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5400" b="0" u="sng" dirty="0">
                <a:solidFill>
                  <a:srgbClr val="FFFF00"/>
                </a:solidFill>
                <a:effectLst/>
              </a:rPr>
              <a:t>Đk</a:t>
            </a:r>
            <a:r>
              <a:rPr lang="en-US" sz="5400" b="0" u="sng" dirty="0">
                <a:solidFill>
                  <a:srgbClr val="FFFF00"/>
                </a:solidFill>
                <a:effectLst/>
              </a:rPr>
              <a:t>:</a:t>
            </a:r>
            <a:r>
              <a:rPr lang="en-US" sz="5400" b="0" dirty="0">
                <a:solidFill>
                  <a:srgbClr val="FFFF00"/>
                </a:solidFill>
                <a:effectLst/>
              </a:rPr>
              <a:t> </a:t>
            </a:r>
            <a:r>
              <a:rPr lang="vi-VN" sz="5400" dirty="0">
                <a:solidFill>
                  <a:schemeClr val="bg1"/>
                </a:solidFill>
              </a:rPr>
              <a:t>Chúng ta cùng đem Tin Mừng đi khắp đó đây. Loan tin loan tin Chúa Trời yêu thương loài người. Loan tin loan tin Chúa Trời yêu thương loài người.</a:t>
            </a:r>
            <a:endParaRPr lang="vi-VN" sz="5400" b="0" dirty="0">
              <a:solidFill>
                <a:schemeClr val="bg1"/>
              </a:solidFill>
              <a:effectLst/>
            </a:endParaRPr>
          </a:p>
        </p:txBody>
      </p:sp>
    </p:spTree>
    <p:extLst>
      <p:ext uri="{BB962C8B-B14F-4D97-AF65-F5344CB8AC3E}">
        <p14:creationId xmlns:p14="http://schemas.microsoft.com/office/powerpoint/2010/main" val="6238905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1995610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600" b="0" u="sng" dirty="0">
                <a:solidFill>
                  <a:srgbClr val="FFFF00"/>
                </a:solidFill>
                <a:effectLst/>
              </a:rPr>
              <a:t>Tk</a:t>
            </a:r>
            <a:r>
              <a:rPr lang="en-US" sz="5600" b="0" u="sng" dirty="0">
                <a:solidFill>
                  <a:srgbClr val="FFFF00"/>
                </a:solidFill>
                <a:effectLst/>
              </a:rPr>
              <a:t>1</a:t>
            </a:r>
            <a:r>
              <a:rPr lang="vi-VN" sz="5600" b="0" u="sng" dirty="0">
                <a:solidFill>
                  <a:srgbClr val="FFFF00"/>
                </a:solidFill>
                <a:effectLst/>
              </a:rPr>
              <a:t>:</a:t>
            </a:r>
            <a:r>
              <a:rPr lang="vi-VN" sz="5600" b="0" dirty="0">
                <a:solidFill>
                  <a:schemeClr val="bg1"/>
                </a:solidFill>
                <a:effectLst/>
              </a:rPr>
              <a:t> </a:t>
            </a:r>
            <a:r>
              <a:rPr lang="vi-VN" sz="6000" b="0" dirty="0">
                <a:solidFill>
                  <a:schemeClr val="bg1"/>
                </a:solidFill>
                <a:effectLst/>
              </a:rPr>
              <a:t>Từ miền thiên cung ca lên đi, trần đời hiệp chung ca lên đi. Non xanh chập chùng sóng nước mông lung khắp cõi không trung, hãy hát vang mọi nơi.</a:t>
            </a:r>
          </a:p>
        </p:txBody>
      </p:sp>
    </p:spTree>
    <p:extLst>
      <p:ext uri="{BB962C8B-B14F-4D97-AF65-F5344CB8AC3E}">
        <p14:creationId xmlns:p14="http://schemas.microsoft.com/office/powerpoint/2010/main" val="231503272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dirty="0">
                <a:solidFill>
                  <a:srgbClr val="FFFF00"/>
                </a:solidFill>
                <a:effectLst/>
              </a:rPr>
              <a:t>Đk:</a:t>
            </a:r>
            <a:r>
              <a:rPr lang="vi-VN" sz="6000" b="0" dirty="0">
                <a:solidFill>
                  <a:schemeClr val="bg1"/>
                </a:solidFill>
                <a:effectLst/>
              </a:rPr>
              <a:t> Cùng ngàn sinh linh ca lên đi, hòa thành muôn kinh ca lên đi. Câu thơ đẹp tình khúc hát tôn vinh tiến Chúa quang minh, Đấng mến thương muôn đời.</a:t>
            </a:r>
          </a:p>
        </p:txBody>
      </p:sp>
    </p:spTree>
    <p:extLst>
      <p:ext uri="{BB962C8B-B14F-4D97-AF65-F5344CB8AC3E}">
        <p14:creationId xmlns:p14="http://schemas.microsoft.com/office/powerpoint/2010/main" val="32575020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600" b="0" u="sng" dirty="0">
                <a:solidFill>
                  <a:srgbClr val="FFFF00"/>
                </a:solidFill>
                <a:effectLst/>
              </a:rPr>
              <a:t>Tk2:</a:t>
            </a:r>
            <a:r>
              <a:rPr lang="vi-VN" sz="5600" b="0" dirty="0">
                <a:solidFill>
                  <a:schemeClr val="bg1"/>
                </a:solidFill>
                <a:effectLst/>
              </a:rPr>
              <a:t> </a:t>
            </a:r>
            <a:r>
              <a:rPr lang="vi-VN" sz="6000" b="0" dirty="0">
                <a:solidFill>
                  <a:schemeClr val="bg1"/>
                </a:solidFill>
                <a:effectLst/>
              </a:rPr>
              <a:t>Từ trời hừng đông ca lên đi, ngàn vạn kỳ công ca lên đi. Hoa tươi ruộng đồng nắng thắm non sông sóng lúa mênh mông, hãy hát vang mọi nơi.</a:t>
            </a:r>
          </a:p>
        </p:txBody>
      </p:sp>
    </p:spTree>
    <p:extLst>
      <p:ext uri="{BB962C8B-B14F-4D97-AF65-F5344CB8AC3E}">
        <p14:creationId xmlns:p14="http://schemas.microsoft.com/office/powerpoint/2010/main" val="52778940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dirty="0">
                <a:solidFill>
                  <a:srgbClr val="FFFF00"/>
                </a:solidFill>
                <a:effectLst/>
              </a:rPr>
              <a:t>Đk:</a:t>
            </a:r>
            <a:r>
              <a:rPr lang="vi-VN" sz="6000" b="0" dirty="0">
                <a:solidFill>
                  <a:schemeClr val="bg1"/>
                </a:solidFill>
                <a:effectLst/>
              </a:rPr>
              <a:t> Cùng ngàn sinh linh ca lên đi, hòa thành muôn kinh ca lên đi. Câu thơ đẹp tình khúc hát tôn vinh tiến Chúa quang minh, Đấng mến thương muôn đời.</a:t>
            </a:r>
          </a:p>
        </p:txBody>
      </p:sp>
    </p:spTree>
    <p:extLst>
      <p:ext uri="{BB962C8B-B14F-4D97-AF65-F5344CB8AC3E}">
        <p14:creationId xmlns:p14="http://schemas.microsoft.com/office/powerpoint/2010/main" val="365009174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978878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2514600" y="57150"/>
            <a:ext cx="5846472" cy="1446550"/>
          </a:xfrm>
          <a:prstGeom prst="rect">
            <a:avLst/>
          </a:prstGeom>
        </p:spPr>
        <p:txBody>
          <a:bodyPr wrap="none">
            <a:spAutoFit/>
          </a:bodyPr>
          <a:lstStyle/>
          <a:p>
            <a:r>
              <a:rPr lang="vi-VN" sz="2400" dirty="0">
                <a:solidFill>
                  <a:srgbClr val="FFFF00"/>
                </a:solidFill>
              </a:rPr>
              <a:t>Bài đọc 1</a:t>
            </a:r>
          </a:p>
          <a:p>
            <a:r>
              <a:rPr lang="vi-VN" sz="2000" i="1" dirty="0">
                <a:solidFill>
                  <a:srgbClr val="FFFF00"/>
                </a:solidFill>
              </a:rPr>
              <a:t>Ông Kha-nan-gia, Đức Chúa chẳng hề sai ông,</a:t>
            </a:r>
            <a:endParaRPr lang="en-US" sz="2000" i="1" dirty="0">
              <a:solidFill>
                <a:srgbClr val="FFFF00"/>
              </a:solidFill>
            </a:endParaRPr>
          </a:p>
          <a:p>
            <a:r>
              <a:rPr lang="vi-VN" sz="2000" i="1" dirty="0">
                <a:solidFill>
                  <a:srgbClr val="FFFF00"/>
                </a:solidFill>
              </a:rPr>
              <a:t>thế mà ông lại làm cho dân này tin vào điều dối trá.</a:t>
            </a:r>
          </a:p>
          <a:p>
            <a:r>
              <a:rPr lang="vi-VN" sz="2400" dirty="0">
                <a:solidFill>
                  <a:srgbClr val="FFFF00"/>
                </a:solidFill>
              </a:rPr>
              <a:t>Bài trích sách ngôn sứ Giê-rê-mi-a.</a:t>
            </a:r>
          </a:p>
        </p:txBody>
      </p:sp>
    </p:spTree>
    <p:extLst>
      <p:ext uri="{BB962C8B-B14F-4D97-AF65-F5344CB8AC3E}">
        <p14:creationId xmlns:p14="http://schemas.microsoft.com/office/powerpoint/2010/main" val="9788786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497</TotalTime>
  <Words>861</Words>
  <Application>Microsoft Office PowerPoint</Application>
  <PresentationFormat>On-screen Show (16:9)</PresentationFormat>
  <Paragraphs>38</Paragraphs>
  <Slides>36</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36</vt:i4>
      </vt:variant>
    </vt:vector>
  </HeadingPairs>
  <TitlesOfParts>
    <vt:vector size="40" baseType="lpstr">
      <vt:lpstr>Arial</vt:lpstr>
      <vt:lpstr>UTM American Sans</vt:lpstr>
      <vt:lpstr>Office Theme</vt:lpstr>
      <vt:lpstr>18_Office Theme</vt:lpstr>
      <vt:lpstr>PowerPoint Presentation</vt:lpstr>
      <vt:lpstr>PowerPoint Presentation</vt:lpstr>
      <vt:lpstr> Ca Nhập Lễ Ca Lên Đi 10 Lm. Kim Long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Tk1: Con xin tiến dâng rượu bánh nơi nương đồng. Do bông lúa thơm và nho chín sạch trong. Đôi tay tháng ngày gắng công vun trồng. Của lễ tỏa hương quyện áng mây hồng.</vt:lpstr>
      <vt:lpstr>Đk: Con xin dâng Ngài này hiến lễ tinh tuyền. Cùng tiếng ngợi ca một tình khúc dịu êm. Xin Cha thương nhận trọn niềm con yêu mến. Đến muôn đời nguyện thề không dám quên.</vt:lpstr>
      <vt:lpstr>Tk2: Con xin tiến dâng trọn xác thân linh hồn. Con xin tiến dâng hợp với bánh rượu ngon. Xin thương chúc lành lễ dâng chân thành. Rượu Bánh trở nên nguồn sống nhân trần.</vt:lpstr>
      <vt:lpstr>Đk: Con xin dâng Ngài này hiến lễ tinh tuyền. Cùng tiếng ngợi ca một tình khúc dịu êm. Xin Cha thương nhận trọn niềm con yêu mến. Đến muôn đời nguyện thề không dám quên.</vt:lpstr>
      <vt:lpstr>PowerPoint Presentation</vt:lpstr>
      <vt:lpstr>PowerPoint Presentation</vt:lpstr>
      <vt:lpstr>Ca Nguyện Hiệp Lễ Yêu Thương Cho Người  Hồng Trần</vt:lpstr>
      <vt:lpstr>Tk1: Con muốn đi tìm Ngài trong cuộc sống. Lối Ngài xưa con chưa tới một lần, biết về đâu cho con gặp Ngài. Ngài ở đâu trong tiếng hát lời kinh. Ngài ở đâu trong ánh sáng niềm tin.</vt:lpstr>
      <vt:lpstr>*: Ngài ở đâu cho con đi tìm Ngài, Ngài ở đâu cho con đi gặp Ngài, trong yêu thương hay trong thù hận, trong tim anh hay tròn lòng tôi.</vt:lpstr>
      <vt:lpstr>Tk2: Con muốn đi tìm Ngài trong buổi sớm, ánh bình minh lên cao chiếu rạng ngời, cõi trần gian say xưa còn miệt mài. Ngài ở đâu sao con thấy quạnh hiu, Ngài ở đâu cho con chút tình thương. </vt:lpstr>
      <vt:lpstr>*: Ngài ở đây trong thâm sâu tâm hồn, Ngài ở đâu trong tha nhân bạn bè, trong anh em hay trong mọi người đem yêu thương đến trong hồn ta. </vt:lpstr>
      <vt:lpstr>Tk3: Con muốn đi tìm Ngài trên đường vắng, lúc hoàng hôn buông lơi, lúc ngày tàn, những hồi chuông vang xa Ngài đợi chờ. Ngày gọi con sao con vẫn làm ngơ, Ngài chờ con sao con vẫn thờ ơ.</vt:lpstr>
      <vt:lpstr>*: Ngài ở đó trung kiên vẫn đợi chờ. Ngài thầm mong con đi hoang trở về, xin Cha yêu xóa hết tội tình cho tâm tư lãng dịu bình yên.</vt:lpstr>
      <vt:lpstr>Tk4: Con muốn đi tìm Ngài trên đường vắng, lúc màn đêm âm u quá lạnh lùng, có người vui say xưa người buồn phiền. Ngài ở đâu xin thương bé mồ côi, Ngài ở đâu xin thương những bệnh nhân.</vt:lpstr>
      <vt:lpstr>*: Ngài ở trên cao xanh vời vợi, Ngài đã đến thế giới sinh làm người mang yêu thương cho vơi thù hận, đem tin vui đến trong đời ta.</vt:lpstr>
      <vt:lpstr>PowerPoint Presentation</vt:lpstr>
      <vt:lpstr>PowerPoint Presentation</vt:lpstr>
      <vt:lpstr>Ca Kết Lễ  Đem Tin Mừng  Martino</vt:lpstr>
      <vt:lpstr>Đk: Chúng ta cùng đem Tin Mừng đi khắp đó đây. Loan tin loan tin Chúa Trời yêu thương loài người.</vt:lpstr>
      <vt:lpstr>Tk1: Này muôn nước hỡi hãy ca khen Người. Này ngàn dân ơi hãy tung hô Người. Lòng Người trung tín vẫn luôn vững bền. Tình Người thương ta đến muôn muôn đời.</vt:lpstr>
      <vt:lpstr>Đk: Chúng ta cùng đem Tin Mừng đi khắp đó đây. Loan tin loan tin Chúa Trời yêu thương loài người. Loan tin loan tin Chúa Trời yêu thương loài người.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Hùng Nam</cp:lastModifiedBy>
  <cp:revision>68</cp:revision>
  <dcterms:created xsi:type="dcterms:W3CDTF">2022-10-30T00:36:35Z</dcterms:created>
  <dcterms:modified xsi:type="dcterms:W3CDTF">2024-08-01T22:45:56Z</dcterms:modified>
</cp:coreProperties>
</file>