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00" r:id="rId2"/>
    <p:sldMasterId id="2147483960" r:id="rId3"/>
    <p:sldMasterId id="2147483972" r:id="rId4"/>
    <p:sldMasterId id="2147483984" r:id="rId5"/>
    <p:sldMasterId id="2147483996" r:id="rId6"/>
    <p:sldMasterId id="2147484008" r:id="rId7"/>
    <p:sldMasterId id="2147484020" r:id="rId8"/>
    <p:sldMasterId id="2147484032" r:id="rId9"/>
  </p:sldMasterIdLst>
  <p:notesMasterIdLst>
    <p:notesMasterId r:id="rId60"/>
  </p:notesMasterIdLst>
  <p:sldIdLst>
    <p:sldId id="357" r:id="rId10"/>
    <p:sldId id="359" r:id="rId11"/>
    <p:sldId id="315" r:id="rId12"/>
    <p:sldId id="360" r:id="rId13"/>
    <p:sldId id="361" r:id="rId14"/>
    <p:sldId id="362" r:id="rId15"/>
    <p:sldId id="363" r:id="rId16"/>
    <p:sldId id="364" r:id="rId17"/>
    <p:sldId id="405"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291" r:id="rId31"/>
    <p:sldId id="406" r:id="rId32"/>
    <p:sldId id="404" r:id="rId33"/>
    <p:sldId id="377" r:id="rId34"/>
    <p:sldId id="378" r:id="rId35"/>
    <p:sldId id="379" r:id="rId36"/>
    <p:sldId id="380" r:id="rId37"/>
    <p:sldId id="381" r:id="rId38"/>
    <p:sldId id="382" r:id="rId39"/>
    <p:sldId id="383" r:id="rId40"/>
    <p:sldId id="384" r:id="rId41"/>
    <p:sldId id="407" r:id="rId42"/>
    <p:sldId id="385" r:id="rId43"/>
    <p:sldId id="386" r:id="rId44"/>
    <p:sldId id="387" r:id="rId45"/>
    <p:sldId id="388" r:id="rId46"/>
    <p:sldId id="410" r:id="rId47"/>
    <p:sldId id="390" r:id="rId48"/>
    <p:sldId id="411" r:id="rId49"/>
    <p:sldId id="403" r:id="rId50"/>
    <p:sldId id="408" r:id="rId51"/>
    <p:sldId id="392" r:id="rId52"/>
    <p:sldId id="393" r:id="rId53"/>
    <p:sldId id="394" r:id="rId54"/>
    <p:sldId id="395" r:id="rId55"/>
    <p:sldId id="396" r:id="rId56"/>
    <p:sldId id="397" r:id="rId57"/>
    <p:sldId id="398" r:id="rId58"/>
    <p:sldId id="409"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2" autoAdjust="0"/>
    <p:restoredTop sz="94693" autoAdjust="0"/>
  </p:normalViewPr>
  <p:slideViewPr>
    <p:cSldViewPr>
      <p:cViewPr>
        <p:scale>
          <a:sx n="100" d="100"/>
          <a:sy n="100" d="100"/>
        </p:scale>
        <p:origin x="1901" y="960"/>
      </p:cViewPr>
      <p:guideLst>
        <p:guide orient="horz" pos="1620"/>
        <p:guide pos="2880"/>
      </p:guideLst>
    </p:cSldViewPr>
  </p:slideViewPr>
  <p:outlineViewPr>
    <p:cViewPr>
      <p:scale>
        <a:sx n="33" d="100"/>
        <a:sy n="33" d="100"/>
      </p:scale>
      <p:origin x="0" y="4483"/>
    </p:cViewPr>
  </p:outlineViewPr>
  <p:notesTextViewPr>
    <p:cViewPr>
      <p:scale>
        <a:sx n="1" d="1"/>
        <a:sy n="1" d="1"/>
      </p:scale>
      <p:origin x="0" y="0"/>
    </p:cViewPr>
  </p:notesTextViewPr>
  <p:sorterViewPr>
    <p:cViewPr>
      <p:scale>
        <a:sx n="100" d="100"/>
        <a:sy n="100" d="100"/>
      </p:scale>
      <p:origin x="0" y="-8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8/9/2024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217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356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144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64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49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860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313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14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42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07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116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51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884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26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344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643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746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08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222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536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70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745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514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884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226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344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643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74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086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222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536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70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745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016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0922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219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027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9638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1912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4516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7282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1109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13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25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49978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34074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34074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6843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a:extLst>
              <a:ext uri="{FF2B5EF4-FFF2-40B4-BE49-F238E27FC236}">
                <a16:creationId xmlns:a16="http://schemas.microsoft.com/office/drawing/2014/main" id="{03E7BD70-3AFE-511B-0C5F-F2B891A946EE}"/>
              </a:ext>
            </a:extLst>
          </p:cNvPr>
          <p:cNvPicPr>
            <a:picLocks noChangeAspect="1"/>
          </p:cNvPicPr>
          <p:nvPr/>
        </p:nvPicPr>
        <p:blipFill>
          <a:blip r:embed="rId3"/>
          <a:stretch>
            <a:fillRect/>
          </a:stretch>
        </p:blipFill>
        <p:spPr>
          <a:xfrm>
            <a:off x="6089169" y="4552950"/>
            <a:ext cx="2220069" cy="436193"/>
          </a:xfrm>
          <a:prstGeom prst="rect">
            <a:avLst/>
          </a:prstGeom>
        </p:spPr>
      </p:pic>
    </p:spTree>
    <p:extLst>
      <p:ext uri="{BB962C8B-B14F-4D97-AF65-F5344CB8AC3E}">
        <p14:creationId xmlns:p14="http://schemas.microsoft.com/office/powerpoint/2010/main" val="81932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a:bodyPr>
          <a:lstStyle/>
          <a:p>
            <a:r>
              <a:rPr lang="vi-VN" sz="6000" dirty="0">
                <a:solidFill>
                  <a:srgbClr val="C00000"/>
                </a:solidFill>
              </a:rPr>
              <a:t>Đáp ca</a:t>
            </a:r>
            <a:br>
              <a:rPr lang="vi-VN" sz="6000" dirty="0">
                <a:solidFill>
                  <a:srgbClr val="C00000"/>
                </a:solidFill>
              </a:rPr>
            </a:br>
            <a:r>
              <a:rPr lang="vi-VN" sz="6000" dirty="0">
                <a:solidFill>
                  <a:srgbClr val="002060"/>
                </a:solidFill>
              </a:rPr>
              <a:t>Magnificat</a:t>
            </a:r>
            <a:endParaRPr lang="en-US" sz="6000" dirty="0">
              <a:solidFill>
                <a:srgbClr val="C00000"/>
              </a:solidFill>
            </a:endParaRPr>
          </a:p>
        </p:txBody>
      </p:sp>
      <p:pic>
        <p:nvPicPr>
          <p:cNvPr id="3" name="Picture 2">
            <a:extLst>
              <a:ext uri="{FF2B5EF4-FFF2-40B4-BE49-F238E27FC236}">
                <a16:creationId xmlns:a16="http://schemas.microsoft.com/office/drawing/2014/main" id="{6B587226-59A6-9311-99E9-D698F849B99C}"/>
              </a:ext>
            </a:extLst>
          </p:cNvPr>
          <p:cNvPicPr>
            <a:picLocks noChangeAspect="1"/>
          </p:cNvPicPr>
          <p:nvPr/>
        </p:nvPicPr>
        <p:blipFill>
          <a:blip r:embed="rId2"/>
          <a:stretch>
            <a:fillRect/>
          </a:stretch>
        </p:blipFill>
        <p:spPr>
          <a:xfrm>
            <a:off x="3810000" y="4229210"/>
            <a:ext cx="4499238" cy="883997"/>
          </a:xfrm>
          <a:prstGeom prst="rect">
            <a:avLst/>
          </a:prstGeom>
        </p:spPr>
      </p:pic>
    </p:spTree>
    <p:extLst>
      <p:ext uri="{BB962C8B-B14F-4D97-AF65-F5344CB8AC3E}">
        <p14:creationId xmlns:p14="http://schemas.microsoft.com/office/powerpoint/2010/main" val="385705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51304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6600" b="0" dirty="0">
                <a:solidFill>
                  <a:srgbClr val="C00000"/>
                </a:solidFill>
                <a:effectLst/>
                <a:latin typeface="+mj-lt"/>
                <a:cs typeface="Times New Roman" pitchFamily="18" charset="0"/>
              </a:rPr>
              <a:t>Tk1: </a:t>
            </a:r>
            <a:r>
              <a:rPr lang="vi-VN" sz="6600" b="0" dirty="0">
                <a:solidFill>
                  <a:srgbClr val="002060"/>
                </a:solidFill>
                <a:effectLst/>
                <a:latin typeface="+mj-lt"/>
                <a:cs typeface="Times New Roman" pitchFamily="18" charset="0"/>
              </a:rPr>
              <a:t>Đức Maria nói rằng linh hồn tôi ngợi khen Thiến Chúa và thần trì tôi reo mừng vì Thiên Chúa, Đấng cứu độ tôi. </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54247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3754048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a:bodyPr>
          <a:lstStyle/>
          <a:p>
            <a:pPr algn="just"/>
            <a:r>
              <a:rPr lang="vi-VN" sz="6600" b="0" dirty="0">
                <a:solidFill>
                  <a:srgbClr val="C00000"/>
                </a:solidFill>
                <a:effectLst/>
                <a:latin typeface="+mj-lt"/>
                <a:cs typeface="Times New Roman" pitchFamily="18" charset="0"/>
              </a:rPr>
              <a:t>Tk2: </a:t>
            </a:r>
            <a:r>
              <a:rPr lang="vi-VN" sz="6600" b="0" dirty="0">
                <a:solidFill>
                  <a:srgbClr val="002060"/>
                </a:solidFill>
                <a:effectLst/>
                <a:latin typeface="+mj-lt"/>
                <a:cs typeface="Times New Roman" pitchFamily="18" charset="0"/>
              </a:rPr>
              <a:t>Chúa trong xem phận nữ tỳ, nên từ đây gọi tôi diễm phúc, làm việc lớn trên thân này, vì danh Chúa chí thánh tuyệt luân.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08096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463013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6600" b="0" dirty="0">
                <a:solidFill>
                  <a:srgbClr val="C00000"/>
                </a:solidFill>
                <a:effectLst/>
                <a:latin typeface="+mj-lt"/>
                <a:cs typeface="Times New Roman" pitchFamily="18" charset="0"/>
              </a:rPr>
              <a:t>Tk3: </a:t>
            </a:r>
            <a:r>
              <a:rPr lang="vi-VN" sz="6600" b="0" dirty="0">
                <a:solidFill>
                  <a:srgbClr val="002060"/>
                </a:solidFill>
                <a:effectLst/>
                <a:latin typeface="+mj-lt"/>
                <a:cs typeface="Times New Roman" pitchFamily="18" charset="0"/>
              </a:rPr>
              <a:t>Chúa thương ai tôn kính Ngài, qua ngàn năm và muôn kiếp. Kẻ nghèo Chúa ban dư đầy và xua lũ phú quý về không.</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278213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1496535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6600" b="0" dirty="0">
                <a:solidFill>
                  <a:srgbClr val="C00000"/>
                </a:solidFill>
                <a:effectLst/>
                <a:latin typeface="+mj-lt"/>
                <a:cs typeface="Times New Roman" pitchFamily="18" charset="0"/>
              </a:rPr>
              <a:t>Tk4: </a:t>
            </a:r>
            <a:r>
              <a:rPr lang="vi-VN" sz="6600" b="0" dirty="0">
                <a:solidFill>
                  <a:srgbClr val="002060"/>
                </a:solidFill>
                <a:effectLst/>
                <a:latin typeface="+mj-lt"/>
                <a:cs typeface="Times New Roman" pitchFamily="18" charset="0"/>
              </a:rPr>
              <a:t>Chúa nâng ai khiêm ái thật, bọn quyền uy hạ khỏi ngai báu. Kẻ nghèo Chúa ban dư đầy và xua lũ phú quý về không.</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530364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189457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5400" b="0" dirty="0">
              <a:solidFill>
                <a:srgbClr val="002060"/>
              </a:solidFill>
              <a:effectLst/>
              <a:latin typeface="+mj-lt"/>
              <a:cs typeface="Times New Roman" pitchFamily="18" charset="0"/>
            </a:endParaRPr>
          </a:p>
          <a:p>
            <a:r>
              <a:rPr lang="vi-VN" sz="5400" dirty="0">
                <a:solidFill>
                  <a:srgbClr val="002060"/>
                </a:solidFill>
                <a:latin typeface="+mj-lt"/>
                <a:cs typeface="Times New Roman" pitchFamily="18" charset="0"/>
              </a:rPr>
              <a:t>Nhập lễ</a:t>
            </a:r>
          </a:p>
          <a:p>
            <a:r>
              <a:rPr lang="vi-VN" sz="5400" b="0" dirty="0">
                <a:solidFill>
                  <a:srgbClr val="FF0000"/>
                </a:solidFill>
                <a:effectLst/>
                <a:latin typeface="+mj-lt"/>
                <a:cs typeface="Times New Roman" pitchFamily="18" charset="0"/>
              </a:rPr>
              <a:t>Mẹ Fatima</a:t>
            </a:r>
          </a:p>
          <a:p>
            <a:r>
              <a:rPr lang="vi-VN" sz="5400" b="0" dirty="0">
                <a:solidFill>
                  <a:srgbClr val="002060"/>
                </a:solidFill>
                <a:effectLst/>
                <a:latin typeface="+mj-lt"/>
                <a:cs typeface="Times New Roman" pitchFamily="18" charset="0"/>
              </a:rPr>
              <a:t>Ninh Doãn Hùng</a:t>
            </a:r>
            <a:endParaRPr lang="en-US" sz="5400" b="0" dirty="0">
              <a:solidFill>
                <a:srgbClr val="002060"/>
              </a:solidFill>
              <a:effectLst/>
              <a:latin typeface="+mj-lt"/>
              <a:cs typeface="Times New Roman" pitchFamily="18" charset="0"/>
            </a:endParaRPr>
          </a:p>
        </p:txBody>
      </p:sp>
      <p:pic>
        <p:nvPicPr>
          <p:cNvPr id="4" name="Picture 3">
            <a:extLst>
              <a:ext uri="{FF2B5EF4-FFF2-40B4-BE49-F238E27FC236}">
                <a16:creationId xmlns:a16="http://schemas.microsoft.com/office/drawing/2014/main" id="{FC32F971-0EB2-AA24-859A-7B1518EEB3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8100" y="4248150"/>
            <a:ext cx="4495800" cy="880058"/>
          </a:xfrm>
          <a:prstGeom prst="rect">
            <a:avLst/>
          </a:prstGeom>
        </p:spPr>
      </p:pic>
      <p:sp>
        <p:nvSpPr>
          <p:cNvPr id="5" name="TextBox 4">
            <a:extLst>
              <a:ext uri="{FF2B5EF4-FFF2-40B4-BE49-F238E27FC236}">
                <a16:creationId xmlns:a16="http://schemas.microsoft.com/office/drawing/2014/main" id="{99BC460C-730B-A602-9F69-DA6E378F2242}"/>
              </a:ext>
            </a:extLst>
          </p:cNvPr>
          <p:cNvSpPr txBox="1"/>
          <p:nvPr/>
        </p:nvSpPr>
        <p:spPr>
          <a:xfrm>
            <a:off x="4114800" y="4472285"/>
            <a:ext cx="3962400" cy="461665"/>
          </a:xfrm>
          <a:prstGeom prst="rect">
            <a:avLst/>
          </a:prstGeom>
          <a:noFill/>
        </p:spPr>
        <p:txBody>
          <a:bodyPr wrap="square" rtlCol="0">
            <a:spAutoFit/>
          </a:bodyPr>
          <a:lstStyle/>
          <a:p>
            <a:r>
              <a:rPr lang="en-US" sz="2400" dirty="0">
                <a:solidFill>
                  <a:srgbClr val="002060"/>
                </a:solidFill>
              </a:rPr>
              <a:t>CA ĐOÀN THÁNH MONICA</a:t>
            </a:r>
          </a:p>
        </p:txBody>
      </p:sp>
    </p:spTree>
    <p:extLst>
      <p:ext uri="{BB962C8B-B14F-4D97-AF65-F5344CB8AC3E}">
        <p14:creationId xmlns:p14="http://schemas.microsoft.com/office/powerpoint/2010/main" val="4048161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6600" b="0" dirty="0">
                <a:solidFill>
                  <a:srgbClr val="C00000"/>
                </a:solidFill>
                <a:effectLst/>
                <a:latin typeface="+mj-lt"/>
                <a:cs typeface="Times New Roman" pitchFamily="18" charset="0"/>
              </a:rPr>
              <a:t>Tk5: </a:t>
            </a:r>
            <a:r>
              <a:rPr lang="vi-VN" sz="6600" b="0" dirty="0">
                <a:solidFill>
                  <a:srgbClr val="002060"/>
                </a:solidFill>
                <a:effectLst/>
                <a:latin typeface="+mj-lt"/>
                <a:cs typeface="Times New Roman" pitchFamily="18" charset="0"/>
              </a:rPr>
              <a:t>Is-ra-en tôi tớ Ngài, theo lời xưa Ngài luôn bênh đỡ. Vì lòng xót thương tổ phụ và con cháu mãi tới ngàn thu.</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960308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7200" dirty="0">
                <a:solidFill>
                  <a:srgbClr val="C00000"/>
                </a:solidFill>
              </a:rPr>
              <a:t>Đk: </a:t>
            </a:r>
            <a:r>
              <a:rPr lang="vi-VN" sz="7200" dirty="0">
                <a:solidFill>
                  <a:srgbClr val="002060"/>
                </a:solidFill>
              </a:rPr>
              <a:t>Đấng toàn năng đã làm cho tôi những điều cao trọng. Danh Ngài thật chí Thánh chí tôn.</a:t>
            </a:r>
            <a:endParaRPr lang="en-US" sz="7200" dirty="0">
              <a:solidFill>
                <a:srgbClr val="C00000"/>
              </a:solidFill>
            </a:endParaRPr>
          </a:p>
        </p:txBody>
      </p:sp>
    </p:spTree>
    <p:extLst>
      <p:ext uri="{BB962C8B-B14F-4D97-AF65-F5344CB8AC3E}">
        <p14:creationId xmlns:p14="http://schemas.microsoft.com/office/powerpoint/2010/main" val="1646980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7200" b="0" dirty="0">
                <a:solidFill>
                  <a:srgbClr val="002060"/>
                </a:solidFill>
                <a:effectLst/>
                <a:latin typeface="+mj-lt"/>
                <a:cs typeface="Times New Roman" pitchFamily="18" charset="0"/>
              </a:rPr>
              <a:t>Đức Trinh Nữ Maria vinh hiển đã ghi tạc lời Chúa và niệm suy trong lòng.</a:t>
            </a:r>
            <a:endParaRPr lang="en-US" sz="7200" b="0" dirty="0">
              <a:solidFill>
                <a:srgbClr val="00206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304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a:bodyPr>
          <a:lstStyle/>
          <a:p>
            <a:r>
              <a:rPr lang="vi-VN" sz="7200" dirty="0">
                <a:solidFill>
                  <a:srgbClr val="C00000"/>
                </a:solidFill>
              </a:rPr>
              <a:t>Dâng lễ</a:t>
            </a:r>
            <a:br>
              <a:rPr lang="vi-VN" sz="7200" dirty="0">
                <a:solidFill>
                  <a:srgbClr val="C00000"/>
                </a:solidFill>
              </a:rPr>
            </a:br>
            <a:r>
              <a:rPr lang="vi-VN" sz="7200" dirty="0">
                <a:solidFill>
                  <a:srgbClr val="002060"/>
                </a:solidFill>
              </a:rPr>
              <a:t>Mỗi lời kinh</a:t>
            </a:r>
            <a:endParaRPr lang="en-US" sz="7200" dirty="0">
              <a:solidFill>
                <a:srgbClr val="C00000"/>
              </a:solidFill>
            </a:endParaRPr>
          </a:p>
        </p:txBody>
      </p:sp>
      <p:pic>
        <p:nvPicPr>
          <p:cNvPr id="3" name="Picture 2">
            <a:extLst>
              <a:ext uri="{FF2B5EF4-FFF2-40B4-BE49-F238E27FC236}">
                <a16:creationId xmlns:a16="http://schemas.microsoft.com/office/drawing/2014/main" id="{7842A0FE-C644-BABE-2EBA-F54B2728DF29}"/>
              </a:ext>
            </a:extLst>
          </p:cNvPr>
          <p:cNvPicPr>
            <a:picLocks noChangeAspect="1"/>
          </p:cNvPicPr>
          <p:nvPr/>
        </p:nvPicPr>
        <p:blipFill>
          <a:blip r:embed="rId2"/>
          <a:stretch>
            <a:fillRect/>
          </a:stretch>
        </p:blipFill>
        <p:spPr>
          <a:xfrm>
            <a:off x="3733800" y="4171950"/>
            <a:ext cx="4499238" cy="883997"/>
          </a:xfrm>
          <a:prstGeom prst="rect">
            <a:avLst/>
          </a:prstGeom>
        </p:spPr>
      </p:pic>
    </p:spTree>
    <p:extLst>
      <p:ext uri="{BB962C8B-B14F-4D97-AF65-F5344CB8AC3E}">
        <p14:creationId xmlns:p14="http://schemas.microsoft.com/office/powerpoint/2010/main" val="703841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Mỗi giọt mồ hôi là mỗi lời kinh Con lo vun tưới nương đồng hôm sớm, mai đây tinh kết nê rượu bánh thơm tiến về trời cao mừng Chúa hiển vinh.</a:t>
            </a:r>
            <a:endParaRPr lang="en-US" sz="5400" dirty="0">
              <a:solidFill>
                <a:srgbClr val="002060"/>
              </a:solidFill>
            </a:endParaRPr>
          </a:p>
        </p:txBody>
      </p:sp>
    </p:spTree>
    <p:extLst>
      <p:ext uri="{BB962C8B-B14F-4D97-AF65-F5344CB8AC3E}">
        <p14:creationId xmlns:p14="http://schemas.microsoft.com/office/powerpoint/2010/main" val="2552870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a:solidFill>
                  <a:srgbClr val="C00000"/>
                </a:solidFill>
                <a:effectLst/>
                <a:latin typeface="+mj-lt"/>
                <a:cs typeface="Times New Roman" pitchFamily="18" charset="0"/>
              </a:rPr>
              <a:t>Tk1: </a:t>
            </a:r>
            <a:r>
              <a:rPr lang="vi-VN" sz="6600" b="0" dirty="0">
                <a:solidFill>
                  <a:srgbClr val="002060"/>
                </a:solidFill>
                <a:effectLst/>
                <a:latin typeface="+mj-lt"/>
                <a:cs typeface="Times New Roman" pitchFamily="18" charset="0"/>
              </a:rPr>
              <a:t>Lễ vật con dâng Chúa hôm nay từ bao nhiêu đêm ngày bàn tay lao công này tạo tác. Mang theo sướng vui vì đã góp phần phục vụ Chúa trong muôn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12168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Mỗi giọt mồ hôi là mỗi lời kinh Con lo vun tưới nương đồng hôm sớm, mai đây tinh kết nê rượu bánh thơm tiến về trời cao mừng Chúa hiển vinh.</a:t>
            </a:r>
            <a:endParaRPr lang="en-US" sz="5400" dirty="0">
              <a:solidFill>
                <a:srgbClr val="002060"/>
              </a:solidFill>
            </a:endParaRPr>
          </a:p>
        </p:txBody>
      </p:sp>
    </p:spTree>
    <p:extLst>
      <p:ext uri="{BB962C8B-B14F-4D97-AF65-F5344CB8AC3E}">
        <p14:creationId xmlns:p14="http://schemas.microsoft.com/office/powerpoint/2010/main" val="1042767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a:solidFill>
                  <a:srgbClr val="C00000"/>
                </a:solidFill>
                <a:effectLst/>
                <a:latin typeface="+mj-lt"/>
                <a:cs typeface="Times New Roman" pitchFamily="18" charset="0"/>
              </a:rPr>
              <a:t>Tk2: </a:t>
            </a:r>
            <a:r>
              <a:rPr lang="vi-VN" sz="6600" b="0" dirty="0">
                <a:solidFill>
                  <a:srgbClr val="002060"/>
                </a:solidFill>
                <a:effectLst/>
                <a:latin typeface="+mj-lt"/>
                <a:cs typeface="Times New Roman" pitchFamily="18" charset="0"/>
              </a:rPr>
              <a:t>Lễ vật con dâng Chúa hôm nay từ bao nhiêu lao nhọc là bao nhiêu cơ cực chồng chất. Nhưng luôn vững tin. Tình yêu của Ngài làm thần trí con an bình.</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73574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20000"/>
          </a:bodyPr>
          <a:lstStyle/>
          <a:p>
            <a:pPr algn="just"/>
            <a:r>
              <a:rPr lang="vi-VN" sz="5400" b="0" dirty="0">
                <a:solidFill>
                  <a:srgbClr val="C00000"/>
                </a:solidFill>
                <a:effectLst/>
                <a:latin typeface="+mj-lt"/>
                <a:cs typeface="Times New Roman" pitchFamily="18" charset="0"/>
              </a:rPr>
              <a:t>Tk1: </a:t>
            </a:r>
            <a:r>
              <a:rPr lang="vi-VN" sz="5400" b="0" dirty="0">
                <a:solidFill>
                  <a:srgbClr val="002060"/>
                </a:solidFill>
                <a:effectLst/>
                <a:latin typeface="+mj-lt"/>
                <a:cs typeface="Times New Roman" pitchFamily="18" charset="0"/>
              </a:rPr>
              <a:t>Ngày xưa làng Fa-ti-ma có Đức Mẹ Chúa Trời hiện ra. Mẹ thương con dân gần xa vang tiếng gọi mời rất thiết tha. Về cùng tình yêu Chúa bao la, về cùng anh em đã chia xa. Hướng tâm lên trời cầu cho thế nơi nơi an hòa.</a:t>
            </a:r>
            <a:endParaRPr lang="en-US" sz="54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463752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Mỗi giọt mồ hôi là mỗi lời kinh Con lo vun tưới nương đồng hôm sớm, mai đây tinh kết nê rượu bánh thơm tiến về trời cao mừng Chúa hiển vinh.</a:t>
            </a:r>
            <a:endParaRPr lang="en-US" sz="5400" dirty="0">
              <a:solidFill>
                <a:srgbClr val="002060"/>
              </a:solidFill>
            </a:endParaRPr>
          </a:p>
        </p:txBody>
      </p:sp>
    </p:spTree>
    <p:extLst>
      <p:ext uri="{BB962C8B-B14F-4D97-AF65-F5344CB8AC3E}">
        <p14:creationId xmlns:p14="http://schemas.microsoft.com/office/powerpoint/2010/main" val="4167797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85000" lnSpcReduction="10000"/>
          </a:bodyPr>
          <a:lstStyle/>
          <a:p>
            <a:pPr algn="just"/>
            <a:r>
              <a:rPr lang="vi-VN" sz="6600" b="0" dirty="0">
                <a:solidFill>
                  <a:srgbClr val="C00000"/>
                </a:solidFill>
                <a:effectLst/>
                <a:latin typeface="+mj-lt"/>
                <a:cs typeface="Times New Roman" pitchFamily="18" charset="0"/>
              </a:rPr>
              <a:t>Tk3: </a:t>
            </a:r>
            <a:r>
              <a:rPr lang="vi-VN" sz="6600" b="0" dirty="0">
                <a:solidFill>
                  <a:srgbClr val="002060"/>
                </a:solidFill>
                <a:effectLst/>
                <a:latin typeface="+mj-lt"/>
                <a:cs typeface="Times New Roman" pitchFamily="18" charset="0"/>
              </a:rPr>
              <a:t>Lễ vật con dâng Chúa hôm nay là bao nhiêu vui mừng là bao nhiêu cơ cực chồng lẫn mong sao lễ dâng được như khói trầm ngào ngạt trước tôn nhan Ngài.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801715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Mỗi giọt mồ hôi là mỗi lời kinh Con lo vun tưới nương đồng hôm sớm, mai đây tinh kết nê rượu bánh thơm tiến về trời cao mừng Chúa hiển vinh.</a:t>
            </a:r>
            <a:endParaRPr lang="en-US" sz="5400" dirty="0">
              <a:solidFill>
                <a:srgbClr val="002060"/>
              </a:solidFill>
            </a:endParaRPr>
          </a:p>
        </p:txBody>
      </p:sp>
    </p:spTree>
    <p:extLst>
      <p:ext uri="{BB962C8B-B14F-4D97-AF65-F5344CB8AC3E}">
        <p14:creationId xmlns:p14="http://schemas.microsoft.com/office/powerpoint/2010/main" val="3470889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r>
              <a:rPr lang="vi-VN" sz="5400" dirty="0">
                <a:solidFill>
                  <a:srgbClr val="C00000"/>
                </a:solidFill>
              </a:rPr>
              <a:t>Hiệp lễ</a:t>
            </a:r>
            <a:br>
              <a:rPr lang="vi-VN" sz="5400" dirty="0">
                <a:solidFill>
                  <a:srgbClr val="C00000"/>
                </a:solidFill>
              </a:rPr>
            </a:br>
            <a:r>
              <a:rPr lang="en-US" sz="5400" dirty="0" err="1">
                <a:solidFill>
                  <a:srgbClr val="002060"/>
                </a:solidFill>
              </a:rPr>
              <a:t>Một</a:t>
            </a:r>
            <a:r>
              <a:rPr lang="en-US" sz="5400" dirty="0">
                <a:solidFill>
                  <a:srgbClr val="002060"/>
                </a:solidFill>
              </a:rPr>
              <a:t> </a:t>
            </a:r>
            <a:r>
              <a:rPr lang="en-US" sz="5400" dirty="0" err="1">
                <a:solidFill>
                  <a:srgbClr val="002060"/>
                </a:solidFill>
              </a:rPr>
              <a:t>Cõi</a:t>
            </a:r>
            <a:r>
              <a:rPr lang="en-US" sz="5400" dirty="0">
                <a:solidFill>
                  <a:srgbClr val="002060"/>
                </a:solidFill>
              </a:rPr>
              <a:t> </a:t>
            </a:r>
            <a:r>
              <a:rPr lang="en-US" sz="5400" dirty="0" err="1">
                <a:solidFill>
                  <a:srgbClr val="002060"/>
                </a:solidFill>
              </a:rPr>
              <a:t>Riêng</a:t>
            </a:r>
            <a:r>
              <a:rPr lang="en-US" sz="5400" dirty="0">
                <a:solidFill>
                  <a:srgbClr val="002060"/>
                </a:solidFill>
              </a:rPr>
              <a:t> </a:t>
            </a:r>
            <a:r>
              <a:rPr lang="en-US" sz="5400" dirty="0" err="1">
                <a:solidFill>
                  <a:srgbClr val="002060"/>
                </a:solidFill>
              </a:rPr>
              <a:t>Tư</a:t>
            </a:r>
            <a:br>
              <a:rPr lang="vi-VN" sz="5400" dirty="0">
                <a:solidFill>
                  <a:srgbClr val="002060"/>
                </a:solidFill>
              </a:rPr>
            </a:br>
            <a:r>
              <a:rPr lang="vi-VN" sz="5400" dirty="0">
                <a:solidFill>
                  <a:srgbClr val="002060"/>
                </a:solidFill>
              </a:rPr>
              <a:t>Lm. </a:t>
            </a:r>
            <a:r>
              <a:rPr lang="en-US" sz="5400" dirty="0">
                <a:solidFill>
                  <a:srgbClr val="002060"/>
                </a:solidFill>
              </a:rPr>
              <a:t>Thái </a:t>
            </a:r>
            <a:r>
              <a:rPr lang="en-US" sz="5400" dirty="0" err="1">
                <a:solidFill>
                  <a:srgbClr val="002060"/>
                </a:solidFill>
              </a:rPr>
              <a:t>Nguyên</a:t>
            </a:r>
            <a:r>
              <a:rPr lang="vi-VN" sz="5400" dirty="0">
                <a:solidFill>
                  <a:srgbClr val="002060"/>
                </a:solidFill>
              </a:rPr>
              <a:t> </a:t>
            </a:r>
            <a:endParaRPr lang="en-US" sz="5400" dirty="0">
              <a:solidFill>
                <a:srgbClr val="C00000"/>
              </a:solidFill>
            </a:endParaRPr>
          </a:p>
        </p:txBody>
      </p:sp>
      <p:pic>
        <p:nvPicPr>
          <p:cNvPr id="3" name="Picture 2">
            <a:extLst>
              <a:ext uri="{FF2B5EF4-FFF2-40B4-BE49-F238E27FC236}">
                <a16:creationId xmlns:a16="http://schemas.microsoft.com/office/drawing/2014/main" id="{4C1C5A4E-06D5-200C-0EC9-059817C2561E}"/>
              </a:ext>
            </a:extLst>
          </p:cNvPr>
          <p:cNvPicPr>
            <a:picLocks noChangeAspect="1"/>
          </p:cNvPicPr>
          <p:nvPr/>
        </p:nvPicPr>
        <p:blipFill>
          <a:blip r:embed="rId2"/>
          <a:stretch>
            <a:fillRect/>
          </a:stretch>
        </p:blipFill>
        <p:spPr>
          <a:xfrm>
            <a:off x="3505200" y="4171950"/>
            <a:ext cx="4499238" cy="883997"/>
          </a:xfrm>
          <a:prstGeom prst="rect">
            <a:avLst/>
          </a:prstGeom>
        </p:spPr>
      </p:pic>
    </p:spTree>
    <p:extLst>
      <p:ext uri="{BB962C8B-B14F-4D97-AF65-F5344CB8AC3E}">
        <p14:creationId xmlns:p14="http://schemas.microsoft.com/office/powerpoint/2010/main" val="1861021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3350"/>
            <a:ext cx="9144000" cy="5010150"/>
          </a:xfrm>
        </p:spPr>
        <p:txBody>
          <a:bodyPr>
            <a:normAutofit lnSpcReduction="10000"/>
          </a:bodyPr>
          <a:lstStyle/>
          <a:p>
            <a:pPr algn="just"/>
            <a:r>
              <a:rPr lang="vi-VN" sz="4800" b="0" dirty="0">
                <a:solidFill>
                  <a:srgbClr val="C00000"/>
                </a:solidFill>
                <a:effectLst/>
                <a:latin typeface="+mj-lt"/>
                <a:cs typeface="Times New Roman" pitchFamily="18" charset="0"/>
              </a:rPr>
              <a:t>Tk1: </a:t>
            </a:r>
            <a:r>
              <a:rPr lang="vi-VN" sz="4800" b="0" dirty="0">
                <a:solidFill>
                  <a:srgbClr val="002060"/>
                </a:solidFill>
                <a:effectLst/>
                <a:latin typeface="+mj-lt"/>
                <a:cs typeface="Times New Roman" pitchFamily="18" charset="0"/>
              </a:rPr>
              <a:t>Giữa những xao động của nhân thế nổi trôi. Giữa những sục sôi tranh chấp trong kiếp người. Giữa những đẹp tươi hay ê chề thất bại. Con xin dành một cõi rất riêng tư. Cho </a:t>
            </a:r>
            <a:r>
              <a:rPr lang="vi-VN" sz="4800" b="0" dirty="0" err="1">
                <a:solidFill>
                  <a:srgbClr val="002060"/>
                </a:solidFill>
                <a:effectLst/>
                <a:latin typeface="+mj-lt"/>
                <a:cs typeface="Times New Roman" pitchFamily="18" charset="0"/>
              </a:rPr>
              <a:t>Giêsu</a:t>
            </a:r>
            <a:r>
              <a:rPr lang="vi-VN" sz="4800" b="0" dirty="0">
                <a:solidFill>
                  <a:srgbClr val="002060"/>
                </a:solidFill>
                <a:effectLst/>
                <a:latin typeface="+mj-lt"/>
                <a:cs typeface="Times New Roman" pitchFamily="18" charset="0"/>
              </a:rPr>
              <a:t> Đấng tình yêu thẳm sâu.</a:t>
            </a:r>
          </a:p>
        </p:txBody>
      </p:sp>
    </p:spTree>
    <p:extLst>
      <p:ext uri="{BB962C8B-B14F-4D97-AF65-F5344CB8AC3E}">
        <p14:creationId xmlns:p14="http://schemas.microsoft.com/office/powerpoint/2010/main" val="1535725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vi-VN" sz="3600" dirty="0">
                <a:solidFill>
                  <a:srgbClr val="C00000"/>
                </a:solidFill>
              </a:rPr>
              <a:t>Đk: </a:t>
            </a:r>
            <a:r>
              <a:rPr lang="vi-VN" sz="3600" dirty="0">
                <a:solidFill>
                  <a:srgbClr val="002060"/>
                </a:solidFill>
              </a:rPr>
              <a:t>Một cõi riêng tư (Một cõi) trong lòng con xin dành cho Chúa (xin dành cho Chúa). Một cõi riêng tư (Một cõi) trong lòng con Chúa thương ngự trị (xin Ngài ngự đến). Chúa là điểm hẹn nơi con phát xuất ra đi dấn thân cho cuộc đời cho nhân trần. Chúa là điểm cao nơi con trở lại để sống trong ân tình nguồn vui phút an bình.</a:t>
            </a:r>
            <a:endParaRPr lang="en-US" sz="3600" dirty="0">
              <a:solidFill>
                <a:srgbClr val="002060"/>
              </a:solidFill>
            </a:endParaRPr>
          </a:p>
        </p:txBody>
      </p:sp>
    </p:spTree>
    <p:extLst>
      <p:ext uri="{BB962C8B-B14F-4D97-AF65-F5344CB8AC3E}">
        <p14:creationId xmlns:p14="http://schemas.microsoft.com/office/powerpoint/2010/main" val="3545214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61950"/>
            <a:ext cx="9144000" cy="4781550"/>
          </a:xfrm>
        </p:spPr>
        <p:txBody>
          <a:bodyPr>
            <a:normAutofit fontScale="77500" lnSpcReduction="20000"/>
          </a:bodyPr>
          <a:lstStyle/>
          <a:p>
            <a:pPr algn="just"/>
            <a:r>
              <a:rPr lang="vi-VN" sz="6600" b="0" dirty="0">
                <a:solidFill>
                  <a:srgbClr val="C00000"/>
                </a:solidFill>
                <a:effectLst/>
                <a:latin typeface="+mj-lt"/>
                <a:cs typeface="Times New Roman" pitchFamily="18" charset="0"/>
              </a:rPr>
              <a:t>Tk2: </a:t>
            </a:r>
            <a:r>
              <a:rPr lang="vi-VN" sz="6600" b="0" dirty="0">
                <a:solidFill>
                  <a:srgbClr val="002060"/>
                </a:solidFill>
                <a:effectLst/>
                <a:latin typeface="+mj-lt"/>
                <a:cs typeface="Times New Roman" pitchFamily="18" charset="0"/>
              </a:rPr>
              <a:t>Giữa những u hoài và lo lắng ngày mai. Giữa những đổi thay được mất hơn thua này. Giữa những cuồng say </a:t>
            </a:r>
            <a:r>
              <a:rPr lang="vi-VN" sz="6600" b="0" dirty="0" err="1">
                <a:solidFill>
                  <a:srgbClr val="002060"/>
                </a:solidFill>
                <a:effectLst/>
                <a:latin typeface="+mj-lt"/>
                <a:cs typeface="Times New Roman" pitchFamily="18" charset="0"/>
              </a:rPr>
              <a:t>đam</a:t>
            </a:r>
            <a:r>
              <a:rPr lang="vi-VN" sz="6600" b="0" dirty="0">
                <a:solidFill>
                  <a:srgbClr val="002060"/>
                </a:solidFill>
                <a:effectLst/>
                <a:latin typeface="+mj-lt"/>
                <a:cs typeface="Times New Roman" pitchFamily="18" charset="0"/>
              </a:rPr>
              <a:t> mê trần gian này. Xin giữ lại một cõi rất riêng tư. Cho </a:t>
            </a:r>
            <a:r>
              <a:rPr lang="vi-VN" sz="6600" b="0" dirty="0" err="1">
                <a:solidFill>
                  <a:srgbClr val="002060"/>
                </a:solidFill>
                <a:effectLst/>
                <a:latin typeface="+mj-lt"/>
                <a:cs typeface="Times New Roman" pitchFamily="18" charset="0"/>
              </a:rPr>
              <a:t>Giêsu</a:t>
            </a:r>
            <a:r>
              <a:rPr lang="vi-VN" sz="6600" b="0" dirty="0">
                <a:solidFill>
                  <a:srgbClr val="002060"/>
                </a:solidFill>
                <a:effectLst/>
                <a:latin typeface="+mj-lt"/>
                <a:cs typeface="Times New Roman" pitchFamily="18" charset="0"/>
              </a:rPr>
              <a:t> Đấng là nơi náu thân.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8212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vi-VN" sz="3600" dirty="0">
                <a:solidFill>
                  <a:srgbClr val="C00000"/>
                </a:solidFill>
              </a:rPr>
              <a:t>Đk: </a:t>
            </a:r>
            <a:r>
              <a:rPr lang="vi-VN" sz="3600" dirty="0">
                <a:solidFill>
                  <a:srgbClr val="002060"/>
                </a:solidFill>
              </a:rPr>
              <a:t>Một cõi riêng tư (Một cõi) trong lòng con xin dành cho Chúa (xin dành cho Chúa). Một cõi riêng tư (Một cõi) trong lòng con Chúa thương ngự trị (xin Ngài ngự đến). Chúa là điểm hẹn nơi con phát xuất ra đi dấn thân cho cuộc đời cho nhân trần. Chúa là điểm cao nơi con trở lại để sống trong ân tình nguồn vui phút an bình.</a:t>
            </a:r>
            <a:endParaRPr lang="en-US" sz="3600" dirty="0">
              <a:solidFill>
                <a:srgbClr val="002060"/>
              </a:solidFill>
            </a:endParaRPr>
          </a:p>
        </p:txBody>
      </p:sp>
    </p:spTree>
    <p:extLst>
      <p:ext uri="{BB962C8B-B14F-4D97-AF65-F5344CB8AC3E}">
        <p14:creationId xmlns:p14="http://schemas.microsoft.com/office/powerpoint/2010/main" val="1620694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61950"/>
            <a:ext cx="9144000" cy="4781550"/>
          </a:xfrm>
        </p:spPr>
        <p:txBody>
          <a:bodyPr>
            <a:normAutofit/>
          </a:bodyPr>
          <a:lstStyle/>
          <a:p>
            <a:pPr algn="just"/>
            <a:r>
              <a:rPr lang="vi-VN" sz="4800" b="0" dirty="0">
                <a:solidFill>
                  <a:srgbClr val="C00000"/>
                </a:solidFill>
                <a:effectLst/>
                <a:latin typeface="+mj-lt"/>
                <a:cs typeface="Times New Roman" pitchFamily="18" charset="0"/>
              </a:rPr>
              <a:t>Tk3: </a:t>
            </a:r>
            <a:r>
              <a:rPr lang="vi-VN" sz="4800" b="0" dirty="0">
                <a:solidFill>
                  <a:srgbClr val="002060"/>
                </a:solidFill>
                <a:effectLst/>
                <a:latin typeface="+mj-lt"/>
                <a:cs typeface="Times New Roman" pitchFamily="18" charset="0"/>
              </a:rPr>
              <a:t>Giữa lúc cuộc đời bị nhân thế cười chê. Giữa lúc bỏ bê lê bước trong hoang dại. Giữa lúc họa tai không ai người đói hoài. Xin trở về một cõi rất riêng tư, trong </a:t>
            </a:r>
            <a:r>
              <a:rPr lang="vi-VN" sz="4800" b="0" dirty="0" err="1">
                <a:solidFill>
                  <a:srgbClr val="002060"/>
                </a:solidFill>
                <a:effectLst/>
                <a:latin typeface="+mj-lt"/>
                <a:cs typeface="Times New Roman" pitchFamily="18" charset="0"/>
              </a:rPr>
              <a:t>Giêsu</a:t>
            </a:r>
            <a:r>
              <a:rPr lang="vi-VN" sz="4800" b="0" dirty="0">
                <a:solidFill>
                  <a:srgbClr val="002060"/>
                </a:solidFill>
                <a:effectLst/>
                <a:latin typeface="+mj-lt"/>
                <a:cs typeface="Times New Roman" pitchFamily="18" charset="0"/>
              </a:rPr>
              <a:t> Đấng chở che đỡ nâng.</a:t>
            </a:r>
            <a:endParaRPr lang="en-US" sz="48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29754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6000" dirty="0">
                <a:solidFill>
                  <a:srgbClr val="C00000"/>
                </a:solidFill>
              </a:rPr>
              <a:t>Đk: </a:t>
            </a:r>
            <a:r>
              <a:rPr lang="vi-VN" sz="6000" dirty="0">
                <a:solidFill>
                  <a:srgbClr val="002060"/>
                </a:solidFill>
              </a:rPr>
              <a:t>Mẹ Fa-ti-ma chúng con từ nay thật lòng ăn năn, bước theo đường ngay. Lần hạt Mân Côi gẫm suy tình trời, tôn sùng Mẫu Tâm, đền bồi lỗi lầm.</a:t>
            </a:r>
            <a:endParaRPr lang="en-US" sz="6000" dirty="0">
              <a:solidFill>
                <a:srgbClr val="C00000"/>
              </a:solidFill>
            </a:endParaRPr>
          </a:p>
        </p:txBody>
      </p:sp>
    </p:spTree>
    <p:extLst>
      <p:ext uri="{BB962C8B-B14F-4D97-AF65-F5344CB8AC3E}">
        <p14:creationId xmlns:p14="http://schemas.microsoft.com/office/powerpoint/2010/main" val="2882576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vi-VN" sz="3600" dirty="0">
                <a:solidFill>
                  <a:srgbClr val="C00000"/>
                </a:solidFill>
              </a:rPr>
              <a:t>Đk: </a:t>
            </a:r>
            <a:r>
              <a:rPr lang="vi-VN" sz="3600" dirty="0">
                <a:solidFill>
                  <a:srgbClr val="002060"/>
                </a:solidFill>
              </a:rPr>
              <a:t>Một cõi riêng tư (Một cõi) trong lòng con xin dành cho Chúa (xin dành cho Chúa). Một cõi riêng tư (Một cõi) trong lòng con Chúa thương ngự trị (xin Ngài ngự đến). Chúa là điểm hẹn nơi con phát xuất ra đi dấn thân cho cuộc đời cho nhân trần. Chúa là điểm cao nơi con trở lại để sống trong ân tình nguồn vui phút an bình.</a:t>
            </a:r>
            <a:endParaRPr lang="en-US" sz="3600" dirty="0">
              <a:solidFill>
                <a:srgbClr val="002060"/>
              </a:solidFill>
            </a:endParaRPr>
          </a:p>
        </p:txBody>
      </p:sp>
    </p:spTree>
    <p:extLst>
      <p:ext uri="{BB962C8B-B14F-4D97-AF65-F5344CB8AC3E}">
        <p14:creationId xmlns:p14="http://schemas.microsoft.com/office/powerpoint/2010/main" val="692163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304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5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r>
              <a:rPr lang="vi-VN" sz="4800" dirty="0">
                <a:solidFill>
                  <a:srgbClr val="C00000"/>
                </a:solidFill>
              </a:rPr>
              <a:t>Kết lễ</a:t>
            </a:r>
            <a:br>
              <a:rPr lang="vi-VN" sz="4800" dirty="0">
                <a:solidFill>
                  <a:srgbClr val="C00000"/>
                </a:solidFill>
              </a:rPr>
            </a:br>
            <a:r>
              <a:rPr lang="vi-VN" sz="4800" dirty="0">
                <a:solidFill>
                  <a:srgbClr val="002060"/>
                </a:solidFill>
              </a:rPr>
              <a:t>Tiếng gọi Fa-ti-ma</a:t>
            </a:r>
            <a:br>
              <a:rPr lang="vi-VN" sz="4800" dirty="0">
                <a:solidFill>
                  <a:srgbClr val="002060"/>
                </a:solidFill>
              </a:rPr>
            </a:br>
            <a:r>
              <a:rPr lang="vi-VN" sz="4800" dirty="0">
                <a:solidFill>
                  <a:srgbClr val="002060"/>
                </a:solidFill>
              </a:rPr>
              <a:t>Phanxicô</a:t>
            </a:r>
            <a:endParaRPr lang="en-US" sz="4800" dirty="0">
              <a:solidFill>
                <a:srgbClr val="002060"/>
              </a:solidFill>
            </a:endParaRPr>
          </a:p>
        </p:txBody>
      </p:sp>
      <p:pic>
        <p:nvPicPr>
          <p:cNvPr id="3" name="Picture 2">
            <a:extLst>
              <a:ext uri="{FF2B5EF4-FFF2-40B4-BE49-F238E27FC236}">
                <a16:creationId xmlns:a16="http://schemas.microsoft.com/office/drawing/2014/main" id="{8419CFF9-91E7-90FF-34DF-BAABAAA8E9DE}"/>
              </a:ext>
            </a:extLst>
          </p:cNvPr>
          <p:cNvPicPr>
            <a:picLocks noChangeAspect="1"/>
          </p:cNvPicPr>
          <p:nvPr/>
        </p:nvPicPr>
        <p:blipFill>
          <a:blip r:embed="rId2"/>
          <a:stretch>
            <a:fillRect/>
          </a:stretch>
        </p:blipFill>
        <p:spPr>
          <a:xfrm>
            <a:off x="3352800" y="3714750"/>
            <a:ext cx="4499238" cy="883997"/>
          </a:xfrm>
          <a:prstGeom prst="rect">
            <a:avLst/>
          </a:prstGeom>
        </p:spPr>
      </p:pic>
    </p:spTree>
    <p:extLst>
      <p:ext uri="{BB962C8B-B14F-4D97-AF65-F5344CB8AC3E}">
        <p14:creationId xmlns:p14="http://schemas.microsoft.com/office/powerpoint/2010/main" val="422333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a:solidFill>
                  <a:srgbClr val="C00000"/>
                </a:solidFill>
                <a:effectLst/>
                <a:latin typeface="+mj-lt"/>
                <a:cs typeface="Times New Roman" pitchFamily="18" charset="0"/>
              </a:rPr>
              <a:t>Tk1: </a:t>
            </a:r>
            <a:r>
              <a:rPr lang="vi-VN" sz="6600" b="0" dirty="0">
                <a:solidFill>
                  <a:srgbClr val="002060"/>
                </a:solidFill>
                <a:effectLst/>
                <a:latin typeface="+mj-lt"/>
                <a:cs typeface="Times New Roman" pitchFamily="18" charset="0"/>
              </a:rPr>
              <a:t>Xưa trong làng Fa-ti-ma có Đức Mẹ Maria. Mẹ đến với đời, mẹ nói với người  những lời bao sắt son, những lời của Mẹ ru con.</a:t>
            </a:r>
            <a:endParaRPr lang="en-US" sz="6600" b="0" dirty="0">
              <a:solidFill>
                <a:srgbClr val="002060"/>
              </a:solidFill>
              <a:effectLst/>
              <a:latin typeface="+mj-lt"/>
              <a:cs typeface="Times New Roman" pitchFamily="18" charset="0"/>
            </a:endParaRPr>
          </a:p>
        </p:txBody>
      </p:sp>
      <p:pic>
        <p:nvPicPr>
          <p:cNvPr id="2" name="Picture 1">
            <a:extLst>
              <a:ext uri="{FF2B5EF4-FFF2-40B4-BE49-F238E27FC236}">
                <a16:creationId xmlns:a16="http://schemas.microsoft.com/office/drawing/2014/main" id="{06D47267-1A0E-BCD5-B9C3-33CEBF6A1D25}"/>
              </a:ext>
            </a:extLst>
          </p:cNvPr>
          <p:cNvPicPr>
            <a:picLocks noChangeAspect="1"/>
          </p:cNvPicPr>
          <p:nvPr/>
        </p:nvPicPr>
        <p:blipFill>
          <a:blip r:embed="rId2"/>
          <a:stretch>
            <a:fillRect/>
          </a:stretch>
        </p:blipFill>
        <p:spPr>
          <a:xfrm>
            <a:off x="6096000" y="4552950"/>
            <a:ext cx="2249619" cy="441999"/>
          </a:xfrm>
          <a:prstGeom prst="rect">
            <a:avLst/>
          </a:prstGeom>
        </p:spPr>
      </p:pic>
    </p:spTree>
    <p:extLst>
      <p:ext uri="{BB962C8B-B14F-4D97-AF65-F5344CB8AC3E}">
        <p14:creationId xmlns:p14="http://schemas.microsoft.com/office/powerpoint/2010/main" val="1093117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Mẹ nhắc người ăn năn thống hối, hãy siêng năng lần hạt Mân Côi. Tháng năm qua mẹ đau khổ nhiều. Hãy sùng kính Trái Tim Mẹ yêu.</a:t>
            </a:r>
            <a:endParaRPr lang="en-US" sz="5400" dirty="0">
              <a:solidFill>
                <a:srgbClr val="002060"/>
              </a:solidFill>
            </a:endParaRPr>
          </a:p>
        </p:txBody>
      </p:sp>
    </p:spTree>
    <p:extLst>
      <p:ext uri="{BB962C8B-B14F-4D97-AF65-F5344CB8AC3E}">
        <p14:creationId xmlns:p14="http://schemas.microsoft.com/office/powerpoint/2010/main" val="648495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a:solidFill>
                  <a:srgbClr val="C00000"/>
                </a:solidFill>
                <a:effectLst/>
                <a:latin typeface="+mj-lt"/>
                <a:cs typeface="Times New Roman" pitchFamily="18" charset="0"/>
              </a:rPr>
              <a:t>Tk2: </a:t>
            </a:r>
            <a:r>
              <a:rPr lang="vi-VN" sz="6600" b="0" dirty="0">
                <a:solidFill>
                  <a:srgbClr val="002060"/>
                </a:solidFill>
                <a:effectLst/>
                <a:latin typeface="+mj-lt"/>
                <a:cs typeface="Times New Roman" pitchFamily="18" charset="0"/>
              </a:rPr>
              <a:t>Đây tiếng gọi Fa-ti-ma nói với người muôn phương xa. Hãy đến với Mẹ, hãy sống trong Mẹ, nghe lời Mẹ dẫn đưa, nhớ lời của mẹ khi xưa.</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63165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Mẹ nhắc người ăn năn thống hối, hãy siêng năng lần hạt Mân Côi. Tháng năm qua mẹ đau khổ nhiều. Hãy sùng kính Trái Tim Mẹ yêu.</a:t>
            </a:r>
            <a:endParaRPr lang="en-US" sz="5400" dirty="0">
              <a:solidFill>
                <a:srgbClr val="002060"/>
              </a:solidFill>
            </a:endParaRPr>
          </a:p>
        </p:txBody>
      </p:sp>
    </p:spTree>
    <p:extLst>
      <p:ext uri="{BB962C8B-B14F-4D97-AF65-F5344CB8AC3E}">
        <p14:creationId xmlns:p14="http://schemas.microsoft.com/office/powerpoint/2010/main" val="582123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10000"/>
          </a:bodyPr>
          <a:lstStyle/>
          <a:p>
            <a:pPr algn="just"/>
            <a:r>
              <a:rPr lang="vi-VN" sz="6600" b="0" dirty="0">
                <a:solidFill>
                  <a:srgbClr val="C00000"/>
                </a:solidFill>
                <a:effectLst/>
                <a:latin typeface="+mj-lt"/>
                <a:cs typeface="Times New Roman" pitchFamily="18" charset="0"/>
              </a:rPr>
              <a:t>Tk3: </a:t>
            </a:r>
            <a:r>
              <a:rPr lang="vi-VN" sz="6600" b="0" dirty="0">
                <a:solidFill>
                  <a:srgbClr val="002060"/>
                </a:solidFill>
                <a:effectLst/>
                <a:latin typeface="+mj-lt"/>
                <a:cs typeface="Times New Roman" pitchFamily="18" charset="0"/>
              </a:rPr>
              <a:t>Nghe tiếng gọi Fa-ti-ma bao tấm lòng tươi như hoa. Mau bước quay về thôi hết não nề. Theo Mẹ trên thế gian, có Mẹ dắt dìu ủi an.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147631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Autofit/>
          </a:bodyPr>
          <a:lstStyle/>
          <a:p>
            <a:pPr algn="just"/>
            <a:r>
              <a:rPr lang="vi-VN" sz="5400" dirty="0">
                <a:solidFill>
                  <a:srgbClr val="C00000"/>
                </a:solidFill>
              </a:rPr>
              <a:t>Đk: </a:t>
            </a:r>
            <a:r>
              <a:rPr lang="vi-VN" sz="5400" dirty="0">
                <a:solidFill>
                  <a:srgbClr val="002060"/>
                </a:solidFill>
              </a:rPr>
              <a:t>Mẹ nhắc người ăn năn thống hối, hãy siêng năng lần hạt Mân Côi. Tháng năm qua mẹ đau khổ nhiều. Hãy sùng kính Trái Tim Mẹ yêu.</a:t>
            </a:r>
            <a:endParaRPr lang="en-US" sz="5400" dirty="0">
              <a:solidFill>
                <a:srgbClr val="002060"/>
              </a:solidFill>
            </a:endParaRPr>
          </a:p>
        </p:txBody>
      </p:sp>
    </p:spTree>
    <p:extLst>
      <p:ext uri="{BB962C8B-B14F-4D97-AF65-F5344CB8AC3E}">
        <p14:creationId xmlns:p14="http://schemas.microsoft.com/office/powerpoint/2010/main" val="333893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92500" lnSpcReduction="20000"/>
          </a:bodyPr>
          <a:lstStyle/>
          <a:p>
            <a:pPr algn="just"/>
            <a:r>
              <a:rPr lang="vi-VN" sz="5400" b="0" dirty="0">
                <a:solidFill>
                  <a:srgbClr val="C00000"/>
                </a:solidFill>
                <a:effectLst/>
                <a:latin typeface="+mj-lt"/>
                <a:cs typeface="Times New Roman" pitchFamily="18" charset="0"/>
              </a:rPr>
              <a:t>Tk2: </a:t>
            </a:r>
            <a:r>
              <a:rPr lang="vi-VN" sz="5400" b="0" dirty="0">
                <a:solidFill>
                  <a:srgbClr val="002060"/>
                </a:solidFill>
                <a:effectLst/>
                <a:latin typeface="+mj-lt"/>
                <a:cs typeface="Times New Roman" pitchFamily="18" charset="0"/>
              </a:rPr>
              <a:t>Hiệp dâng lời ca tôn vinh chúc khen Mẹ Chúa Trời cực linh. Nguyện dâng lên muôn lời kinh, kinh kính mừng Mẹ Đức Nữ Trinh. Mẹ là ơn thiêng Chúa thông ban, Mẹ là cậy trông của nhân gian. Ánh sao soi đường Mẹ đưa con tới que hương muôn đời.</a:t>
            </a:r>
            <a:endParaRPr lang="en-US" sz="54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1737720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a:extLst>
              <a:ext uri="{FF2B5EF4-FFF2-40B4-BE49-F238E27FC236}">
                <a16:creationId xmlns:a16="http://schemas.microsoft.com/office/drawing/2014/main" id="{1EA7ABFB-93E6-8337-118B-C8A0CFDDC526}"/>
              </a:ext>
            </a:extLst>
          </p:cNvPr>
          <p:cNvPicPr>
            <a:picLocks noChangeAspect="1"/>
          </p:cNvPicPr>
          <p:nvPr/>
        </p:nvPicPr>
        <p:blipFill>
          <a:blip r:embed="rId3"/>
          <a:stretch>
            <a:fillRect/>
          </a:stretch>
        </p:blipFill>
        <p:spPr>
          <a:xfrm>
            <a:off x="4038600" y="2952750"/>
            <a:ext cx="4499238" cy="883997"/>
          </a:xfrm>
          <a:prstGeom prst="rect">
            <a:avLst/>
          </a:prstGeom>
        </p:spPr>
      </p:pic>
    </p:spTree>
    <p:extLst>
      <p:ext uri="{BB962C8B-B14F-4D97-AF65-F5344CB8AC3E}">
        <p14:creationId xmlns:p14="http://schemas.microsoft.com/office/powerpoint/2010/main" val="163752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6000" dirty="0">
                <a:solidFill>
                  <a:srgbClr val="C00000"/>
                </a:solidFill>
              </a:rPr>
              <a:t>Đk: </a:t>
            </a:r>
            <a:r>
              <a:rPr lang="vi-VN" sz="6000" dirty="0">
                <a:solidFill>
                  <a:srgbClr val="002060"/>
                </a:solidFill>
              </a:rPr>
              <a:t>Mẹ Fa-ti-ma chúng con từ nay thật lòng ăn năn, bước theo đường ngay. Lần hạt Mân Côi gẫm suy tình trời, tôn sùng Mẫu Tâm, đền bồi lỗi lầm.</a:t>
            </a:r>
            <a:endParaRPr lang="en-US" sz="6000" dirty="0">
              <a:solidFill>
                <a:srgbClr val="C00000"/>
              </a:solidFill>
            </a:endParaRPr>
          </a:p>
        </p:txBody>
      </p:sp>
    </p:spTree>
    <p:extLst>
      <p:ext uri="{BB962C8B-B14F-4D97-AF65-F5344CB8AC3E}">
        <p14:creationId xmlns:p14="http://schemas.microsoft.com/office/powerpoint/2010/main" val="210561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85000" lnSpcReduction="10000"/>
          </a:bodyPr>
          <a:lstStyle/>
          <a:p>
            <a:pPr algn="just"/>
            <a:r>
              <a:rPr lang="vi-VN" sz="5400" b="0" dirty="0">
                <a:solidFill>
                  <a:srgbClr val="C00000"/>
                </a:solidFill>
                <a:effectLst/>
                <a:latin typeface="+mj-lt"/>
                <a:cs typeface="Times New Roman" pitchFamily="18" charset="0"/>
              </a:rPr>
              <a:t>Tk3:</a:t>
            </a:r>
            <a:r>
              <a:rPr lang="vi-VN" sz="5400" b="0" dirty="0">
                <a:solidFill>
                  <a:srgbClr val="002060"/>
                </a:solidFill>
                <a:effectLst/>
                <a:latin typeface="+mj-lt"/>
                <a:cs typeface="Times New Roman" pitchFamily="18" charset="0"/>
              </a:rPr>
              <a:t> Cùng trông về fa-ti-ma chúng con cầu khấn mẹ từ nhân. Mẹ ơi quê hương Việt Nam ba mảnh đời còn mãi khóc than nguyện mẹ chở che lúc nguy nan, nguyện mẹ nài xin trước Thiên Nhan. Ước mong chân thành cầu cho quốc thái, cho dân an lành.</a:t>
            </a:r>
            <a:endParaRPr lang="en-US" sz="54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738366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9789-30D9-FE08-4A97-A190B2C2AEBA}"/>
              </a:ext>
            </a:extLst>
          </p:cNvPr>
          <p:cNvSpPr>
            <a:spLocks noGrp="1"/>
          </p:cNvSpPr>
          <p:nvPr>
            <p:ph type="title"/>
          </p:nvPr>
        </p:nvSpPr>
        <p:spPr>
          <a:xfrm>
            <a:off x="0" y="0"/>
            <a:ext cx="9144000" cy="5143499"/>
          </a:xfrm>
        </p:spPr>
        <p:txBody>
          <a:bodyPr>
            <a:normAutofit fontScale="90000"/>
          </a:bodyPr>
          <a:lstStyle/>
          <a:p>
            <a:pPr algn="just"/>
            <a:r>
              <a:rPr lang="vi-VN" sz="6000" dirty="0">
                <a:solidFill>
                  <a:srgbClr val="C00000"/>
                </a:solidFill>
              </a:rPr>
              <a:t>Đk: </a:t>
            </a:r>
            <a:r>
              <a:rPr lang="vi-VN" sz="6000" dirty="0">
                <a:solidFill>
                  <a:srgbClr val="002060"/>
                </a:solidFill>
              </a:rPr>
              <a:t>Mẹ Fa-ti-ma chúng con từ nay thật lòng ăn năn, bước theo đường ngay. Lần hạt Mân Côi gẫm suy tình trời, tôn sùng Mẫu Tâm, đền bồi lỗi lầm.</a:t>
            </a:r>
            <a:endParaRPr lang="en-US" sz="6000" dirty="0">
              <a:solidFill>
                <a:srgbClr val="C00000"/>
              </a:solidFill>
            </a:endParaRPr>
          </a:p>
        </p:txBody>
      </p:sp>
    </p:spTree>
    <p:extLst>
      <p:ext uri="{BB962C8B-B14F-4D97-AF65-F5344CB8AC3E}">
        <p14:creationId xmlns:p14="http://schemas.microsoft.com/office/powerpoint/2010/main" val="289456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a:extLst>
              <a:ext uri="{FF2B5EF4-FFF2-40B4-BE49-F238E27FC236}">
                <a16:creationId xmlns:a16="http://schemas.microsoft.com/office/drawing/2014/main" id="{3741A63B-DCE0-7E44-A502-70BEB0B1B1FB}"/>
              </a:ext>
            </a:extLst>
          </p:cNvPr>
          <p:cNvPicPr>
            <a:picLocks noChangeAspect="1"/>
          </p:cNvPicPr>
          <p:nvPr/>
        </p:nvPicPr>
        <p:blipFill>
          <a:blip r:embed="rId3"/>
          <a:stretch>
            <a:fillRect/>
          </a:stretch>
        </p:blipFill>
        <p:spPr>
          <a:xfrm>
            <a:off x="6019800" y="4551608"/>
            <a:ext cx="2325819" cy="456970"/>
          </a:xfrm>
          <a:prstGeom prst="rect">
            <a:avLst/>
          </a:prstGeom>
        </p:spPr>
      </p:pic>
    </p:spTree>
    <p:extLst>
      <p:ext uri="{BB962C8B-B14F-4D97-AF65-F5344CB8AC3E}">
        <p14:creationId xmlns:p14="http://schemas.microsoft.com/office/powerpoint/2010/main" val="1637525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1482</Words>
  <Application>Microsoft Office PowerPoint</Application>
  <PresentationFormat>On-screen Show (16:9)</PresentationFormat>
  <Paragraphs>48</Paragraphs>
  <Slides>50</Slides>
  <Notes>0</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50</vt:i4>
      </vt:variant>
    </vt:vector>
  </HeadingPairs>
  <TitlesOfParts>
    <vt:vector size="62" baseType="lpstr">
      <vt:lpstr>Arial</vt:lpstr>
      <vt:lpstr>Calibri</vt:lpstr>
      <vt:lpstr>UTM American Sans</vt:lpstr>
      <vt:lpstr>Office Theme</vt:lpstr>
      <vt:lpstr>18_Office Theme</vt:lpstr>
      <vt:lpstr>5_Office Theme</vt:lpstr>
      <vt:lpstr>6_Office Theme</vt:lpstr>
      <vt:lpstr>7_Office Theme</vt:lpstr>
      <vt:lpstr>1_Office Theme</vt:lpstr>
      <vt:lpstr>2_Office Theme</vt:lpstr>
      <vt:lpstr>3_Office Theme</vt:lpstr>
      <vt:lpstr>4_Office Theme</vt:lpstr>
      <vt:lpstr>PowerPoint Presentation</vt:lpstr>
      <vt:lpstr>PowerPoint Presentation</vt:lpstr>
      <vt:lpstr>PowerPoint Presentation</vt:lpstr>
      <vt:lpstr>Đk: Mẹ Fa-ti-ma chúng con từ nay thật lòng ăn năn, bước theo đường ngay. Lần hạt Mân Côi gẫm suy tình trời, tôn sùng Mẫu Tâm, đền bồi lỗi lầm.</vt:lpstr>
      <vt:lpstr>PowerPoint Presentation</vt:lpstr>
      <vt:lpstr>Đk: Mẹ Fa-ti-ma chúng con từ nay thật lòng ăn năn, bước theo đường ngay. Lần hạt Mân Côi gẫm suy tình trời, tôn sùng Mẫu Tâm, đền bồi lỗi lầm.</vt:lpstr>
      <vt:lpstr>PowerPoint Presentation</vt:lpstr>
      <vt:lpstr>Đk: Mẹ Fa-ti-ma chúng con từ nay thật lòng ăn năn, bước theo đường ngay. Lần hạt Mân Côi gẫm suy tình trời, tôn sùng Mẫu Tâm, đền bồi lỗi lầm.</vt:lpstr>
      <vt:lpstr>PowerPoint Presentation</vt:lpstr>
      <vt:lpstr>Đáp ca Magnificat</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Đk: Đấng toàn năng đã làm cho tôi những điều cao trọng. Danh Ngài thật chí Thánh chí tôn.</vt:lpstr>
      <vt:lpstr>PowerPoint Presentation</vt:lpstr>
      <vt:lpstr>PowerPoint Presentation</vt:lpstr>
      <vt:lpstr>PowerPoint Presentation</vt:lpstr>
      <vt:lpstr>Dâng lễ Mỗi lời kinh</vt:lpstr>
      <vt:lpstr>Đk: Mỗi giọt mồ hôi là mỗi lời kinh Con lo vun tưới nương đồng hôm sớm, mai đây tinh kết nê rượu bánh thơm tiến về trời cao mừng Chúa hiển vinh.</vt:lpstr>
      <vt:lpstr>PowerPoint Presentation</vt:lpstr>
      <vt:lpstr>Đk: Mỗi giọt mồ hôi là mỗi lời kinh Con lo vun tưới nương đồng hôm sớm, mai đây tinh kết nê rượu bánh thơm tiến về trời cao mừng Chúa hiển vinh.</vt:lpstr>
      <vt:lpstr>PowerPoint Presentation</vt:lpstr>
      <vt:lpstr>Đk: Mỗi giọt mồ hôi là mỗi lời kinh Con lo vun tưới nương đồng hôm sớm, mai đây tinh kết nê rượu bánh thơm tiến về trời cao mừng Chúa hiển vinh.</vt:lpstr>
      <vt:lpstr>PowerPoint Presentation</vt:lpstr>
      <vt:lpstr>Đk: Mỗi giọt mồ hôi là mỗi lời kinh Con lo vun tưới nương đồng hôm sớm, mai đây tinh kết nê rượu bánh thơm tiến về trời cao mừng Chúa hiển vinh.</vt:lpstr>
      <vt:lpstr>PowerPoint Presentation</vt:lpstr>
      <vt:lpstr>Hiệp lễ Một Cõi Riêng Tư Lm. Thái Nguyên </vt:lpstr>
      <vt:lpstr>PowerPoint Presentation</vt:lpstr>
      <vt:lpstr>Đk: Một cõi riêng tư (Một cõi) trong lòng con xin dành cho Chúa (xin dành cho Chúa). Một cõi riêng tư (Một cõi) trong lòng con Chúa thương ngự trị (xin Ngài ngự đến). Chúa là điểm hẹn nơi con phát xuất ra đi dấn thân cho cuộc đời cho nhân trần. Chúa là điểm cao nơi con trở lại để sống trong ân tình nguồn vui phút an bình.</vt:lpstr>
      <vt:lpstr>PowerPoint Presentation</vt:lpstr>
      <vt:lpstr>Đk: Một cõi riêng tư (Một cõi) trong lòng con xin dành cho Chúa (xin dành cho Chúa). Một cõi riêng tư (Một cõi) trong lòng con Chúa thương ngự trị (xin Ngài ngự đến). Chúa là điểm hẹn nơi con phát xuất ra đi dấn thân cho cuộc đời cho nhân trần. Chúa là điểm cao nơi con trở lại để sống trong ân tình nguồn vui phút an bình.</vt:lpstr>
      <vt:lpstr>PowerPoint Presentation</vt:lpstr>
      <vt:lpstr>Đk: Một cõi riêng tư (Một cõi) trong lòng con xin dành cho Chúa (xin dành cho Chúa). Một cõi riêng tư (Một cõi) trong lòng con Chúa thương ngự trị (xin Ngài ngự đến). Chúa là điểm hẹn nơi con phát xuất ra đi dấn thân cho cuộc đời cho nhân trần. Chúa là điểm cao nơi con trở lại để sống trong ân tình nguồn vui phút an bình.</vt:lpstr>
      <vt:lpstr>PowerPoint Presentation</vt:lpstr>
      <vt:lpstr>PowerPoint Presentation</vt:lpstr>
      <vt:lpstr>Kết lễ Tiếng gọi Fa-ti-ma Phanxicô</vt:lpstr>
      <vt:lpstr>PowerPoint Presentation</vt:lpstr>
      <vt:lpstr>Đk: Mẹ nhắc người ăn năn thống hối, hãy siêng năng lần hạt Mân Côi. Tháng năm qua mẹ đau khổ nhiều. Hãy sùng kính Trái Tim Mẹ yêu.</vt:lpstr>
      <vt:lpstr>PowerPoint Presentation</vt:lpstr>
      <vt:lpstr>Đk: Mẹ nhắc người ăn năn thống hối, hãy siêng năng lần hạt Mân Côi. Tháng năm qua mẹ đau khổ nhiều. Hãy sùng kính Trái Tim Mẹ yêu.</vt:lpstr>
      <vt:lpstr>PowerPoint Presentation</vt:lpstr>
      <vt:lpstr>Đk: Mẹ nhắc người ăn năn thống hối, hãy siêng năng lần hạt Mân Côi. Tháng năm qua mẹ đau khổ nhiều. Hãy sùng kính Trái Tim Mẹ yêu.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77</cp:revision>
  <dcterms:created xsi:type="dcterms:W3CDTF">2022-10-30T00:36:35Z</dcterms:created>
  <dcterms:modified xsi:type="dcterms:W3CDTF">2024-08-09T03:56:52Z</dcterms:modified>
</cp:coreProperties>
</file>