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928" r:id="rId2"/>
    <p:sldMasterId id="2147484024" r:id="rId3"/>
    <p:sldMasterId id="2147484228" r:id="rId4"/>
    <p:sldMasterId id="2147484384" r:id="rId5"/>
    <p:sldMasterId id="2147484420" r:id="rId6"/>
    <p:sldMasterId id="2147484528" r:id="rId7"/>
    <p:sldMasterId id="2147484540" r:id="rId8"/>
    <p:sldMasterId id="2147484564" r:id="rId9"/>
    <p:sldMasterId id="2147484624" r:id="rId10"/>
    <p:sldMasterId id="2147484672" r:id="rId11"/>
    <p:sldMasterId id="2147484684" r:id="rId12"/>
    <p:sldMasterId id="2147484696" r:id="rId13"/>
  </p:sldMasterIdLst>
  <p:notesMasterIdLst>
    <p:notesMasterId r:id="rId64"/>
  </p:notesMasterIdLst>
  <p:sldIdLst>
    <p:sldId id="507" r:id="rId14"/>
    <p:sldId id="825" r:id="rId15"/>
    <p:sldId id="553" r:id="rId16"/>
    <p:sldId id="585" r:id="rId17"/>
    <p:sldId id="794" r:id="rId18"/>
    <p:sldId id="443" r:id="rId19"/>
    <p:sldId id="795" r:id="rId20"/>
    <p:sldId id="796" r:id="rId21"/>
    <p:sldId id="770" r:id="rId22"/>
    <p:sldId id="797" r:id="rId23"/>
    <p:sldId id="798" r:id="rId24"/>
    <p:sldId id="826" r:id="rId25"/>
    <p:sldId id="649" r:id="rId26"/>
    <p:sldId id="731" r:id="rId27"/>
    <p:sldId id="732" r:id="rId28"/>
    <p:sldId id="733" r:id="rId29"/>
    <p:sldId id="842" r:id="rId30"/>
    <p:sldId id="734" r:id="rId31"/>
    <p:sldId id="843" r:id="rId32"/>
    <p:sldId id="735" r:id="rId33"/>
    <p:sldId id="844" r:id="rId34"/>
    <p:sldId id="772" r:id="rId35"/>
    <p:sldId id="827" r:id="rId36"/>
    <p:sldId id="549" r:id="rId37"/>
    <p:sldId id="558" r:id="rId38"/>
    <p:sldId id="802" r:id="rId39"/>
    <p:sldId id="559" r:id="rId40"/>
    <p:sldId id="845" r:id="rId41"/>
    <p:sldId id="773" r:id="rId42"/>
    <p:sldId id="846" r:id="rId43"/>
    <p:sldId id="835" r:id="rId44"/>
    <p:sldId id="847" r:id="rId45"/>
    <p:sldId id="824" r:id="rId46"/>
    <p:sldId id="828" r:id="rId47"/>
    <p:sldId id="277" r:id="rId48"/>
    <p:sldId id="778" r:id="rId49"/>
    <p:sldId id="278" r:id="rId50"/>
    <p:sldId id="837" r:id="rId51"/>
    <p:sldId id="813" r:id="rId52"/>
    <p:sldId id="838" r:id="rId53"/>
    <p:sldId id="816" r:id="rId54"/>
    <p:sldId id="839" r:id="rId55"/>
    <p:sldId id="292" r:id="rId56"/>
    <p:sldId id="829" r:id="rId57"/>
    <p:sldId id="293" r:id="rId58"/>
    <p:sldId id="564" r:id="rId59"/>
    <p:sldId id="563" r:id="rId60"/>
    <p:sldId id="840" r:id="rId61"/>
    <p:sldId id="841" r:id="rId62"/>
    <p:sldId id="830" r:id="rId6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6600CC"/>
    <a:srgbClr val="6F0DFF"/>
    <a:srgbClr val="33007E"/>
    <a:srgbClr val="660066"/>
    <a:srgbClr val="4C216D"/>
    <a:srgbClr val="000099"/>
    <a:srgbClr val="A50021"/>
    <a:srgbClr val="33CC33"/>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1159" autoAdjust="0"/>
    <p:restoredTop sz="94693" autoAdjust="0"/>
  </p:normalViewPr>
  <p:slideViewPr>
    <p:cSldViewPr>
      <p:cViewPr>
        <p:scale>
          <a:sx n="100" d="100"/>
          <a:sy n="100" d="100"/>
        </p:scale>
        <p:origin x="-2338" y="-1080"/>
      </p:cViewPr>
      <p:guideLst>
        <p:guide orient="horz" pos="1620"/>
        <p:guide pos="2880"/>
      </p:guideLst>
    </p:cSldViewPr>
  </p:slideViewPr>
  <p:outlineViewPr>
    <p:cViewPr>
      <p:scale>
        <a:sx n="33" d="100"/>
        <a:sy n="33" d="100"/>
      </p:scale>
      <p:origin x="0" y="646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3.xml"/><Relationship Id="rId21" Type="http://schemas.openxmlformats.org/officeDocument/2006/relationships/slide" Target="slides/slide8.xml"/><Relationship Id="rId34" Type="http://schemas.openxmlformats.org/officeDocument/2006/relationships/slide" Target="slides/slide21.xml"/><Relationship Id="rId42" Type="http://schemas.openxmlformats.org/officeDocument/2006/relationships/slide" Target="slides/slide29.xml"/><Relationship Id="rId47" Type="http://schemas.openxmlformats.org/officeDocument/2006/relationships/slide" Target="slides/slide34.xml"/><Relationship Id="rId50" Type="http://schemas.openxmlformats.org/officeDocument/2006/relationships/slide" Target="slides/slide37.xml"/><Relationship Id="rId55" Type="http://schemas.openxmlformats.org/officeDocument/2006/relationships/slide" Target="slides/slide42.xml"/><Relationship Id="rId63" Type="http://schemas.openxmlformats.org/officeDocument/2006/relationships/slide" Target="slides/slide50.xml"/><Relationship Id="rId68" Type="http://schemas.openxmlformats.org/officeDocument/2006/relationships/tableStyles" Target="tableStyle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3.xml"/><Relationship Id="rId29" Type="http://schemas.openxmlformats.org/officeDocument/2006/relationships/slide" Target="slides/slide1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slide" Target="slides/slide27.xml"/><Relationship Id="rId45" Type="http://schemas.openxmlformats.org/officeDocument/2006/relationships/slide" Target="slides/slide32.xml"/><Relationship Id="rId53" Type="http://schemas.openxmlformats.org/officeDocument/2006/relationships/slide" Target="slides/slide40.xml"/><Relationship Id="rId58" Type="http://schemas.openxmlformats.org/officeDocument/2006/relationships/slide" Target="slides/slide45.xml"/><Relationship Id="rId66" Type="http://schemas.openxmlformats.org/officeDocument/2006/relationships/viewProps" Target="viewProps.xml"/><Relationship Id="rId5" Type="http://schemas.openxmlformats.org/officeDocument/2006/relationships/slideMaster" Target="slideMasters/slideMaster5.xml"/><Relationship Id="rId61" Type="http://schemas.openxmlformats.org/officeDocument/2006/relationships/slide" Target="slides/slide48.xml"/><Relationship Id="rId19" Type="http://schemas.openxmlformats.org/officeDocument/2006/relationships/slide" Target="slides/slide6.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slide" Target="slides/slide30.xml"/><Relationship Id="rId48" Type="http://schemas.openxmlformats.org/officeDocument/2006/relationships/slide" Target="slides/slide35.xml"/><Relationship Id="rId56" Type="http://schemas.openxmlformats.org/officeDocument/2006/relationships/slide" Target="slides/slide43.xml"/><Relationship Id="rId64" Type="http://schemas.openxmlformats.org/officeDocument/2006/relationships/notesMaster" Target="notesMasters/notesMaster1.xml"/><Relationship Id="rId8" Type="http://schemas.openxmlformats.org/officeDocument/2006/relationships/slideMaster" Target="slideMasters/slideMaster8.xml"/><Relationship Id="rId51" Type="http://schemas.openxmlformats.org/officeDocument/2006/relationships/slide" Target="slides/slide3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 Id="rId46" Type="http://schemas.openxmlformats.org/officeDocument/2006/relationships/slide" Target="slides/slide33.xml"/><Relationship Id="rId59" Type="http://schemas.openxmlformats.org/officeDocument/2006/relationships/slide" Target="slides/slide46.xml"/><Relationship Id="rId67" Type="http://schemas.openxmlformats.org/officeDocument/2006/relationships/theme" Target="theme/theme1.xml"/><Relationship Id="rId20" Type="http://schemas.openxmlformats.org/officeDocument/2006/relationships/slide" Target="slides/slide7.xml"/><Relationship Id="rId41" Type="http://schemas.openxmlformats.org/officeDocument/2006/relationships/slide" Target="slides/slide28.xml"/><Relationship Id="rId54" Type="http://schemas.openxmlformats.org/officeDocument/2006/relationships/slide" Target="slides/slide41.xml"/><Relationship Id="rId62" Type="http://schemas.openxmlformats.org/officeDocument/2006/relationships/slide" Target="slides/slide49.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49" Type="http://schemas.openxmlformats.org/officeDocument/2006/relationships/slide" Target="slides/slide36.xml"/><Relationship Id="rId57" Type="http://schemas.openxmlformats.org/officeDocument/2006/relationships/slide" Target="slides/slide44.xml"/><Relationship Id="rId10" Type="http://schemas.openxmlformats.org/officeDocument/2006/relationships/slideMaster" Target="slideMasters/slideMaster10.xml"/><Relationship Id="rId31" Type="http://schemas.openxmlformats.org/officeDocument/2006/relationships/slide" Target="slides/slide18.xml"/><Relationship Id="rId44" Type="http://schemas.openxmlformats.org/officeDocument/2006/relationships/slide" Target="slides/slide31.xml"/><Relationship Id="rId52" Type="http://schemas.openxmlformats.org/officeDocument/2006/relationships/slide" Target="slides/slide39.xml"/><Relationship Id="rId60" Type="http://schemas.openxmlformats.org/officeDocument/2006/relationships/slide" Target="slides/slide47.xml"/><Relationship Id="rId65"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Master" Target="slideMasters/slideMaster13.xml"/><Relationship Id="rId18" Type="http://schemas.openxmlformats.org/officeDocument/2006/relationships/slide" Target="slides/slide5.xml"/><Relationship Id="rId39" Type="http://schemas.openxmlformats.org/officeDocument/2006/relationships/slide" Target="slides/slide2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C0324E-2BF0-4F5E-8572-1634D72B40AD}" type="datetimeFigureOut">
              <a:rPr lang="en-US" smtClean="0"/>
              <a:t>9/6/2024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FEB0A7-AB1D-4D04-B523-39A6F4B83193}" type="slidenum">
              <a:rPr lang="en-US" smtClean="0"/>
              <a:t>‹#›</a:t>
            </a:fld>
            <a:endParaRPr lang="en-US"/>
          </a:p>
        </p:txBody>
      </p:sp>
    </p:spTree>
    <p:extLst>
      <p:ext uri="{BB962C8B-B14F-4D97-AF65-F5344CB8AC3E}">
        <p14:creationId xmlns:p14="http://schemas.microsoft.com/office/powerpoint/2010/main" val="550365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160812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3716180540"/>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90559513"/>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2934686"/>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4701721"/>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4608248"/>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95933770"/>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9062825"/>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5719921"/>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6469578"/>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11980468"/>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30579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2146477207"/>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59671604"/>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2"/>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F0BBB32-54BA-4194-BF0A-ED9313CE4595}"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6696554"/>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0BBB32-54BA-4194-BF0A-ED9313CE4595}"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065535"/>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8"/>
            <a:ext cx="7772400" cy="1021557"/>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0BBB32-54BA-4194-BF0A-ED9313CE4595}"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5272382"/>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F0BBB32-54BA-4194-BF0A-ED9313CE4595}"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3255396"/>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1"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1"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F0BBB32-54BA-4194-BF0A-ED9313CE4595}" type="datetimeFigureOut">
              <a:rPr lang="en-US" smtClean="0">
                <a:solidFill>
                  <a:prstClr val="black">
                    <a:tint val="75000"/>
                  </a:prstClr>
                </a:solidFill>
              </a:rPr>
              <a:pPr/>
              <a:t>9/6/2024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40186397"/>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F0BBB32-54BA-4194-BF0A-ED9313CE4595}" type="datetimeFigureOut">
              <a:rPr lang="en-US" smtClean="0">
                <a:solidFill>
                  <a:prstClr val="black">
                    <a:tint val="75000"/>
                  </a:prstClr>
                </a:solidFill>
              </a:rPr>
              <a:pPr/>
              <a:t>9/6/2024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8604447"/>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0BBB32-54BA-4194-BF0A-ED9313CE4595}" type="datetimeFigureOut">
              <a:rPr lang="en-US" smtClean="0">
                <a:solidFill>
                  <a:prstClr val="black">
                    <a:tint val="75000"/>
                  </a:prstClr>
                </a:solidFill>
              </a:rPr>
              <a:pPr/>
              <a:t>9/6/2024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16596023"/>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6" y="204788"/>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6"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0BBB32-54BA-4194-BF0A-ED9313CE4595}"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30441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0BBB32-54BA-4194-BF0A-ED9313CE4595}"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945345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6647297"/>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0BBB32-54BA-4194-BF0A-ED9313CE4595}"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7573372"/>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1"/>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1"/>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0BBB32-54BA-4194-BF0A-ED9313CE4595}"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0250272"/>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02121367"/>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7077999"/>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2101719"/>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4481825"/>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250362"/>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9754860"/>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2298078"/>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791322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4953308"/>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5160773"/>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194089"/>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50236522"/>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02121367"/>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7077999"/>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2101719"/>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4481825"/>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250362"/>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9754860"/>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2298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4998286"/>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79132249"/>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5160773"/>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194089"/>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502365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920681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089415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92380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389058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87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21628363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28531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10270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478867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716865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839270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29100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31170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354745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97647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453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213064157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1844783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301451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01860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6057716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133ACE7-4E4E-45DC-ACC2-E4D9C78A23A2}"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717587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33ACE7-4E4E-45DC-ACC2-E4D9C78A23A2}"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78442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33ACE7-4E4E-45DC-ACC2-E4D9C78A23A2}"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19549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133ACE7-4E4E-45DC-ACC2-E4D9C78A23A2}"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871711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133ACE7-4E4E-45DC-ACC2-E4D9C78A23A2}" type="datetimeFigureOut">
              <a:rPr lang="en-US" smtClean="0">
                <a:solidFill>
                  <a:prstClr val="black">
                    <a:tint val="75000"/>
                  </a:prstClr>
                </a:solidFill>
              </a:rPr>
              <a:pPr/>
              <a:t>9/6/2024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298728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133ACE7-4E4E-45DC-ACC2-E4D9C78A23A2}" type="datetimeFigureOut">
              <a:rPr lang="en-US" smtClean="0">
                <a:solidFill>
                  <a:prstClr val="black">
                    <a:tint val="75000"/>
                  </a:prstClr>
                </a:solidFill>
              </a:rPr>
              <a:pPr/>
              <a:t>9/6/2024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3278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85837859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33ACE7-4E4E-45DC-ACC2-E4D9C78A23A2}" type="datetimeFigureOut">
              <a:rPr lang="en-US" smtClean="0">
                <a:solidFill>
                  <a:prstClr val="black">
                    <a:tint val="75000"/>
                  </a:prstClr>
                </a:solidFill>
              </a:rPr>
              <a:pPr/>
              <a:t>9/6/2024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864925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33ACE7-4E4E-45DC-ACC2-E4D9C78A23A2}"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90630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33ACE7-4E4E-45DC-ACC2-E4D9C78A23A2}"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689156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33ACE7-4E4E-45DC-ACC2-E4D9C78A23A2}"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904037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33ACE7-4E4E-45DC-ACC2-E4D9C78A23A2}"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841716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8932647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11005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6637694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427767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006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t>9/6/2024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372643585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0352637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5286989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821308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1854429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4169977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9885747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630564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5881703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4395640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6183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t>9/6/2024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302657638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3972908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5480115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088437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172090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0794175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3014834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7930510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917212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704378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30441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t>9/6/2024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162349463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2657243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6387619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916602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947620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179632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702321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131982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34266263"/>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212505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8637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196442600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41207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5799283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5197995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1250722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47205138"/>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5549978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9037103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9285572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182092"/>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6204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327354484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2339286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44811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1830686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0245885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82520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031058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07903147"/>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2851568"/>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7641500"/>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9377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13" Type="http://schemas.openxmlformats.org/officeDocument/2006/relationships/image" Target="../media/image1.jpg"/><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image" Target="../media/image2.jpg"/><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13" Type="http://schemas.openxmlformats.org/officeDocument/2006/relationships/image" Target="../media/image1.jpg"/><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13" Type="http://schemas.openxmlformats.org/officeDocument/2006/relationships/image" Target="../media/image1.jpg"/><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jp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1.jp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image" Target="../media/image1.jpg"/><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1.jp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t>9/6/2024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t>‹#›</a:t>
            </a:fld>
            <a:endParaRPr lang="en-US"/>
          </a:p>
        </p:txBody>
      </p:sp>
    </p:spTree>
    <p:extLst>
      <p:ext uri="{BB962C8B-B14F-4D97-AF65-F5344CB8AC3E}">
        <p14:creationId xmlns:p14="http://schemas.microsoft.com/office/powerpoint/2010/main" val="2022343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25007433"/>
      </p:ext>
    </p:extLst>
  </p:cSld>
  <p:clrMap bg1="lt1" tx1="dk1" bg2="lt2" tx2="dk2" accent1="accent1" accent2="accent2" accent3="accent3" accent4="accent4" accent5="accent5" accent6="accent6" hlink="hlink" folHlink="folHlink"/>
  <p:sldLayoutIdLst>
    <p:sldLayoutId id="2147484625" r:id="rId1"/>
    <p:sldLayoutId id="2147484626" r:id="rId2"/>
    <p:sldLayoutId id="2147484627" r:id="rId3"/>
    <p:sldLayoutId id="2147484628" r:id="rId4"/>
    <p:sldLayoutId id="2147484629" r:id="rId5"/>
    <p:sldLayoutId id="2147484630" r:id="rId6"/>
    <p:sldLayoutId id="2147484631" r:id="rId7"/>
    <p:sldLayoutId id="2147484632" r:id="rId8"/>
    <p:sldLayoutId id="2147484633" r:id="rId9"/>
    <p:sldLayoutId id="2147484634" r:id="rId10"/>
    <p:sldLayoutId id="214748463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F0BBB32-54BA-4194-BF0A-ED9313CE4595}"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9646787"/>
      </p:ext>
    </p:extLst>
  </p:cSld>
  <p:clrMap bg1="lt1" tx1="dk1" bg2="lt2" tx2="dk2" accent1="accent1" accent2="accent2" accent3="accent3" accent4="accent4" accent5="accent5" accent6="accent6" hlink="hlink" folHlink="folHlink"/>
  <p:sldLayoutIdLst>
    <p:sldLayoutId id="2147484673" r:id="rId1"/>
    <p:sldLayoutId id="2147484674" r:id="rId2"/>
    <p:sldLayoutId id="2147484675" r:id="rId3"/>
    <p:sldLayoutId id="2147484676" r:id="rId4"/>
    <p:sldLayoutId id="2147484677" r:id="rId5"/>
    <p:sldLayoutId id="2147484678" r:id="rId6"/>
    <p:sldLayoutId id="2147484679" r:id="rId7"/>
    <p:sldLayoutId id="2147484680" r:id="rId8"/>
    <p:sldLayoutId id="2147484681" r:id="rId9"/>
    <p:sldLayoutId id="2147484682" r:id="rId10"/>
    <p:sldLayoutId id="2147484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74657583"/>
      </p:ext>
    </p:extLst>
  </p:cSld>
  <p:clrMap bg1="lt1" tx1="dk1" bg2="lt2" tx2="dk2" accent1="accent1" accent2="accent2" accent3="accent3" accent4="accent4" accent5="accent5" accent6="accent6" hlink="hlink" folHlink="folHlink"/>
  <p:sldLayoutIdLst>
    <p:sldLayoutId id="2147484685" r:id="rId1"/>
    <p:sldLayoutId id="2147484686" r:id="rId2"/>
    <p:sldLayoutId id="2147484687" r:id="rId3"/>
    <p:sldLayoutId id="2147484688" r:id="rId4"/>
    <p:sldLayoutId id="2147484689" r:id="rId5"/>
    <p:sldLayoutId id="2147484690" r:id="rId6"/>
    <p:sldLayoutId id="2147484691" r:id="rId7"/>
    <p:sldLayoutId id="2147484692" r:id="rId8"/>
    <p:sldLayoutId id="2147484693" r:id="rId9"/>
    <p:sldLayoutId id="2147484694" r:id="rId10"/>
    <p:sldLayoutId id="2147484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74657583"/>
      </p:ext>
    </p:extLst>
  </p:cSld>
  <p:clrMap bg1="lt1" tx1="dk1" bg2="lt2" tx2="dk2" accent1="accent1" accent2="accent2" accent3="accent3" accent4="accent4" accent5="accent5" accent6="accent6" hlink="hlink" folHlink="folHlink"/>
  <p:sldLayoutIdLst>
    <p:sldLayoutId id="2147484697" r:id="rId1"/>
    <p:sldLayoutId id="2147484698" r:id="rId2"/>
    <p:sldLayoutId id="2147484699" r:id="rId3"/>
    <p:sldLayoutId id="2147484700" r:id="rId4"/>
    <p:sldLayoutId id="2147484701" r:id="rId5"/>
    <p:sldLayoutId id="2147484702" r:id="rId6"/>
    <p:sldLayoutId id="2147484703" r:id="rId7"/>
    <p:sldLayoutId id="2147484704" r:id="rId8"/>
    <p:sldLayoutId id="2147484705" r:id="rId9"/>
    <p:sldLayoutId id="2147484706" r:id="rId10"/>
    <p:sldLayoutId id="2147484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7940846"/>
      </p:ext>
    </p:extLst>
  </p:cSld>
  <p:clrMap bg1="lt1" tx1="dk1" bg2="lt2" tx2="dk2" accent1="accent1" accent2="accent2" accent3="accent3" accent4="accent4" accent5="accent5" accent6="accent6" hlink="hlink" folHlink="folHlink"/>
  <p:sldLayoutIdLst>
    <p:sldLayoutId id="2147483929" r:id="rId1"/>
    <p:sldLayoutId id="2147483930" r:id="rId2"/>
    <p:sldLayoutId id="2147483931" r:id="rId3"/>
    <p:sldLayoutId id="2147483932" r:id="rId4"/>
    <p:sldLayoutId id="2147483933" r:id="rId5"/>
    <p:sldLayoutId id="2147483934" r:id="rId6"/>
    <p:sldLayoutId id="2147483935" r:id="rId7"/>
    <p:sldLayoutId id="2147483936" r:id="rId8"/>
    <p:sldLayoutId id="2147483937" r:id="rId9"/>
    <p:sldLayoutId id="2147483938" r:id="rId10"/>
    <p:sldLayoutId id="21474839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11043320"/>
      </p:ext>
    </p:extLst>
  </p:cSld>
  <p:clrMap bg1="lt1" tx1="dk1" bg2="lt2" tx2="dk2" accent1="accent1" accent2="accent2" accent3="accent3" accent4="accent4" accent5="accent5" accent6="accent6" hlink="hlink" folHlink="folHlink"/>
  <p:sldLayoutIdLst>
    <p:sldLayoutId id="2147484025" r:id="rId1"/>
    <p:sldLayoutId id="2147484026" r:id="rId2"/>
    <p:sldLayoutId id="2147484027" r:id="rId3"/>
    <p:sldLayoutId id="2147484028" r:id="rId4"/>
    <p:sldLayoutId id="2147484029" r:id="rId5"/>
    <p:sldLayoutId id="2147484030" r:id="rId6"/>
    <p:sldLayoutId id="2147484031" r:id="rId7"/>
    <p:sldLayoutId id="2147484032" r:id="rId8"/>
    <p:sldLayoutId id="2147484033" r:id="rId9"/>
    <p:sldLayoutId id="2147484034" r:id="rId10"/>
    <p:sldLayoutId id="214748403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133ACE7-4E4E-45DC-ACC2-E4D9C78A23A2}"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6509030"/>
      </p:ext>
    </p:extLst>
  </p:cSld>
  <p:clrMap bg1="lt1" tx1="dk1" bg2="lt2" tx2="dk2" accent1="accent1" accent2="accent2" accent3="accent3" accent4="accent4" accent5="accent5" accent6="accent6" hlink="hlink" folHlink="folHlink"/>
  <p:sldLayoutIdLst>
    <p:sldLayoutId id="2147484229" r:id="rId1"/>
    <p:sldLayoutId id="2147484230" r:id="rId2"/>
    <p:sldLayoutId id="2147484231" r:id="rId3"/>
    <p:sldLayoutId id="2147484232" r:id="rId4"/>
    <p:sldLayoutId id="2147484233" r:id="rId5"/>
    <p:sldLayoutId id="2147484234" r:id="rId6"/>
    <p:sldLayoutId id="2147484235" r:id="rId7"/>
    <p:sldLayoutId id="2147484236" r:id="rId8"/>
    <p:sldLayoutId id="2147484237" r:id="rId9"/>
    <p:sldLayoutId id="2147484238" r:id="rId10"/>
    <p:sldLayoutId id="21474842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9905157"/>
      </p:ext>
    </p:extLst>
  </p:cSld>
  <p:clrMap bg1="lt1" tx1="dk1" bg2="lt2" tx2="dk2" accent1="accent1" accent2="accent2" accent3="accent3" accent4="accent4" accent5="accent5" accent6="accent6" hlink="hlink" folHlink="folHlink"/>
  <p:sldLayoutIdLst>
    <p:sldLayoutId id="2147484385" r:id="rId1"/>
    <p:sldLayoutId id="2147484386" r:id="rId2"/>
    <p:sldLayoutId id="2147484387" r:id="rId3"/>
    <p:sldLayoutId id="2147484388" r:id="rId4"/>
    <p:sldLayoutId id="2147484389" r:id="rId5"/>
    <p:sldLayoutId id="2147484390" r:id="rId6"/>
    <p:sldLayoutId id="2147484391" r:id="rId7"/>
    <p:sldLayoutId id="2147484392" r:id="rId8"/>
    <p:sldLayoutId id="2147484393" r:id="rId9"/>
    <p:sldLayoutId id="2147484394" r:id="rId10"/>
    <p:sldLayoutId id="21474843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92219985"/>
      </p:ext>
    </p:extLst>
  </p:cSld>
  <p:clrMap bg1="lt1" tx1="dk1" bg2="lt2" tx2="dk2" accent1="accent1" accent2="accent2" accent3="accent3" accent4="accent4" accent5="accent5" accent6="accent6" hlink="hlink" folHlink="folHlink"/>
  <p:sldLayoutIdLst>
    <p:sldLayoutId id="2147484421" r:id="rId1"/>
    <p:sldLayoutId id="2147484422" r:id="rId2"/>
    <p:sldLayoutId id="2147484423" r:id="rId3"/>
    <p:sldLayoutId id="2147484424" r:id="rId4"/>
    <p:sldLayoutId id="2147484425" r:id="rId5"/>
    <p:sldLayoutId id="2147484426" r:id="rId6"/>
    <p:sldLayoutId id="2147484427" r:id="rId7"/>
    <p:sldLayoutId id="2147484428" r:id="rId8"/>
    <p:sldLayoutId id="2147484429" r:id="rId9"/>
    <p:sldLayoutId id="2147484430" r:id="rId10"/>
    <p:sldLayoutId id="21474844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777592"/>
      </p:ext>
    </p:extLst>
  </p:cSld>
  <p:clrMap bg1="lt1" tx1="dk1" bg2="lt2" tx2="dk2" accent1="accent1" accent2="accent2" accent3="accent3" accent4="accent4" accent5="accent5" accent6="accent6" hlink="hlink" folHlink="folHlink"/>
  <p:sldLayoutIdLst>
    <p:sldLayoutId id="2147484529" r:id="rId1"/>
    <p:sldLayoutId id="2147484530" r:id="rId2"/>
    <p:sldLayoutId id="2147484531" r:id="rId3"/>
    <p:sldLayoutId id="2147484532" r:id="rId4"/>
    <p:sldLayoutId id="2147484533" r:id="rId5"/>
    <p:sldLayoutId id="2147484534" r:id="rId6"/>
    <p:sldLayoutId id="2147484535" r:id="rId7"/>
    <p:sldLayoutId id="2147484536" r:id="rId8"/>
    <p:sldLayoutId id="2147484537" r:id="rId9"/>
    <p:sldLayoutId id="2147484538" r:id="rId10"/>
    <p:sldLayoutId id="21474845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16293800"/>
      </p:ext>
    </p:extLst>
  </p:cSld>
  <p:clrMap bg1="lt1" tx1="dk1" bg2="lt2" tx2="dk2" accent1="accent1" accent2="accent2" accent3="accent3" accent4="accent4" accent5="accent5" accent6="accent6" hlink="hlink" folHlink="folHlink"/>
  <p:sldLayoutIdLst>
    <p:sldLayoutId id="2147484541" r:id="rId1"/>
    <p:sldLayoutId id="2147484542" r:id="rId2"/>
    <p:sldLayoutId id="2147484543" r:id="rId3"/>
    <p:sldLayoutId id="2147484544" r:id="rId4"/>
    <p:sldLayoutId id="2147484545" r:id="rId5"/>
    <p:sldLayoutId id="2147484546" r:id="rId6"/>
    <p:sldLayoutId id="2147484547" r:id="rId7"/>
    <p:sldLayoutId id="2147484548" r:id="rId8"/>
    <p:sldLayoutId id="2147484549" r:id="rId9"/>
    <p:sldLayoutId id="2147484550" r:id="rId10"/>
    <p:sldLayoutId id="214748455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9/6/2024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67368208"/>
      </p:ext>
    </p:extLst>
  </p:cSld>
  <p:clrMap bg1="lt1" tx1="dk1" bg2="lt2" tx2="dk2" accent1="accent1" accent2="accent2" accent3="accent3" accent4="accent4" accent5="accent5" accent6="accent6" hlink="hlink" folHlink="folHlink"/>
  <p:sldLayoutIdLst>
    <p:sldLayoutId id="2147484565" r:id="rId1"/>
    <p:sldLayoutId id="2147484566" r:id="rId2"/>
    <p:sldLayoutId id="2147484567" r:id="rId3"/>
    <p:sldLayoutId id="2147484568" r:id="rId4"/>
    <p:sldLayoutId id="2147484569" r:id="rId5"/>
    <p:sldLayoutId id="2147484570" r:id="rId6"/>
    <p:sldLayoutId id="2147484571" r:id="rId7"/>
    <p:sldLayoutId id="2147484572" r:id="rId8"/>
    <p:sldLayoutId id="2147484573" r:id="rId9"/>
    <p:sldLayoutId id="2147484574" r:id="rId10"/>
    <p:sldLayoutId id="21474845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1.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Layout" Target="../slideLayouts/slideLayout12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0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Layout" Target="../slideLayouts/slideLayout13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60887"/>
            <a:ext cx="9144000" cy="1938992"/>
          </a:xfrm>
          <a:prstGeom prst="rect">
            <a:avLst/>
          </a:prstGeom>
        </p:spPr>
        <p:txBody>
          <a:bodyPr wrap="square">
            <a:spAutoFit/>
          </a:bodyPr>
          <a:lstStyle/>
          <a:p>
            <a:pPr algn="ctr"/>
            <a:r>
              <a:rPr lang="en-US" sz="6000" dirty="0">
                <a:solidFill>
                  <a:srgbClr val="FF0000"/>
                </a:solidFill>
                <a:ea typeface="+mj-ea"/>
                <a:cs typeface="+mj-cs"/>
              </a:rPr>
              <a:t>LỄ KÍNH LÒNG THƯƠNG XÓT CHÚA</a:t>
            </a:r>
            <a:endParaRPr lang="vi-VN" dirty="0"/>
          </a:p>
        </p:txBody>
      </p:sp>
      <p:pic>
        <p:nvPicPr>
          <p:cNvPr id="3" name="Picture 2">
            <a:extLst>
              <a:ext uri="{FF2B5EF4-FFF2-40B4-BE49-F238E27FC236}">
                <a16:creationId xmlns:a16="http://schemas.microsoft.com/office/drawing/2014/main" xmlns="" id="{9A9B85ED-5674-0CD9-4529-96A5A2490AED}"/>
              </a:ext>
            </a:extLst>
          </p:cNvPr>
          <p:cNvPicPr>
            <a:picLocks noChangeAspect="1"/>
          </p:cNvPicPr>
          <p:nvPr/>
        </p:nvPicPr>
        <p:blipFill>
          <a:blip r:embed="rId2"/>
          <a:stretch>
            <a:fillRect/>
          </a:stretch>
        </p:blipFill>
        <p:spPr>
          <a:xfrm>
            <a:off x="2438400" y="3799879"/>
            <a:ext cx="4109886" cy="938797"/>
          </a:xfrm>
          <a:prstGeom prst="rect">
            <a:avLst/>
          </a:prstGeom>
        </p:spPr>
      </p:pic>
      <p:sp>
        <p:nvSpPr>
          <p:cNvPr id="4" name="TextBox 3">
            <a:extLst>
              <a:ext uri="{FF2B5EF4-FFF2-40B4-BE49-F238E27FC236}">
                <a16:creationId xmlns:a16="http://schemas.microsoft.com/office/drawing/2014/main" xmlns="" id="{B56406E4-130C-A5F9-B50A-CF2DEDA6B361}"/>
              </a:ext>
            </a:extLst>
          </p:cNvPr>
          <p:cNvSpPr txBox="1"/>
          <p:nvPr/>
        </p:nvSpPr>
        <p:spPr>
          <a:xfrm>
            <a:off x="2971800" y="3952279"/>
            <a:ext cx="3124201" cy="646331"/>
          </a:xfrm>
          <a:prstGeom prst="rect">
            <a:avLst/>
          </a:prstGeom>
          <a:noFill/>
        </p:spPr>
        <p:txBody>
          <a:bodyPr wrap="square" rtlCol="0">
            <a:spAutoFit/>
          </a:bodyPr>
          <a:lstStyle/>
          <a:p>
            <a:pPr algn="ctr"/>
            <a:r>
              <a:rPr lang="vi-VN" dirty="0">
                <a:solidFill>
                  <a:srgbClr val="FFFF00"/>
                </a:solidFill>
              </a:rPr>
              <a:t>CA ĐOÀN THÁNH MONICA </a:t>
            </a:r>
          </a:p>
          <a:p>
            <a:pPr algn="ctr"/>
            <a:r>
              <a:rPr lang="vi-VN" dirty="0">
                <a:solidFill>
                  <a:srgbClr val="FFFF00"/>
                </a:solidFill>
              </a:rPr>
              <a:t>GIÁO XỨ THIÊN ÂN</a:t>
            </a:r>
          </a:p>
        </p:txBody>
      </p:sp>
    </p:spTree>
    <p:extLst>
      <p:ext uri="{BB962C8B-B14F-4D97-AF65-F5344CB8AC3E}">
        <p14:creationId xmlns:p14="http://schemas.microsoft.com/office/powerpoint/2010/main" val="1186081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90000"/>
              </a:lnSpc>
              <a:spcBef>
                <a:spcPts val="0"/>
              </a:spcBef>
            </a:pPr>
            <a:r>
              <a:rPr lang="vi-VN" sz="5400" u="sng" dirty="0">
                <a:solidFill>
                  <a:srgbClr val="000066"/>
                </a:solidFill>
                <a:latin typeface="+mj-lt"/>
              </a:rPr>
              <a:t>Đ</a:t>
            </a:r>
            <a:r>
              <a:rPr lang="en-US" sz="5400" u="sng" dirty="0">
                <a:solidFill>
                  <a:srgbClr val="000066"/>
                </a:solidFill>
                <a:latin typeface="+mj-lt"/>
              </a:rPr>
              <a:t>k</a:t>
            </a:r>
            <a:r>
              <a:rPr lang="vi-VN" sz="5400" u="sng" dirty="0">
                <a:solidFill>
                  <a:srgbClr val="000066"/>
                </a:solidFill>
                <a:latin typeface="+mj-lt"/>
              </a:rPr>
              <a:t>:</a:t>
            </a:r>
            <a:r>
              <a:rPr lang="vi-VN" sz="5400" dirty="0">
                <a:solidFill>
                  <a:srgbClr val="FF0000"/>
                </a:solidFill>
                <a:latin typeface="+mj-lt"/>
              </a:rPr>
              <a:t> Hãy đến đây ta hãy đến đây, kính Lòng Thương Xót Chúa. Vì tình Chúa, bao la trên chúng ta, luôn tha thứ chan hòa, đỡ nâng trên đường xa. </a:t>
            </a:r>
          </a:p>
        </p:txBody>
      </p:sp>
    </p:spTree>
    <p:extLst>
      <p:ext uri="{BB962C8B-B14F-4D97-AF65-F5344CB8AC3E}">
        <p14:creationId xmlns:p14="http://schemas.microsoft.com/office/powerpoint/2010/main" val="199378337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90000"/>
              </a:lnSpc>
              <a:spcBef>
                <a:spcPts val="0"/>
              </a:spcBef>
            </a:pPr>
            <a:r>
              <a:rPr lang="vi-VN" sz="5400" dirty="0">
                <a:solidFill>
                  <a:srgbClr val="000066"/>
                </a:solidFill>
                <a:latin typeface="+mj-lt"/>
              </a:rPr>
              <a:t>**</a:t>
            </a:r>
            <a:r>
              <a:rPr lang="vi-VN" sz="5400" dirty="0">
                <a:solidFill>
                  <a:srgbClr val="FF0000"/>
                </a:solidFill>
                <a:latin typeface="+mj-lt"/>
              </a:rPr>
              <a:t> Hãy đến đây ta hãy đến đây, kính Lòng Thương Xót Chúa, vì tình Chúa, yêu thương không bến bờ, cho ai biết kính thờ biết trông chờ, muôn hồng ân.</a:t>
            </a:r>
          </a:p>
        </p:txBody>
      </p:sp>
    </p:spTree>
    <p:extLst>
      <p:ext uri="{BB962C8B-B14F-4D97-AF65-F5344CB8AC3E}">
        <p14:creationId xmlns:p14="http://schemas.microsoft.com/office/powerpoint/2010/main" val="424060224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2" name="Picture 1">
            <a:extLst>
              <a:ext uri="{FF2B5EF4-FFF2-40B4-BE49-F238E27FC236}">
                <a16:creationId xmlns:a16="http://schemas.microsoft.com/office/drawing/2014/main" xmlns="" id="{48BF7DD9-9B66-5916-6BDE-A5F492F5C9AC}"/>
              </a:ext>
            </a:extLst>
          </p:cNvPr>
          <p:cNvPicPr>
            <a:picLocks noChangeAspect="1"/>
          </p:cNvPicPr>
          <p:nvPr/>
        </p:nvPicPr>
        <p:blipFill>
          <a:blip r:embed="rId3"/>
          <a:stretch>
            <a:fillRect/>
          </a:stretch>
        </p:blipFill>
        <p:spPr>
          <a:xfrm>
            <a:off x="3962400" y="3409950"/>
            <a:ext cx="4109886" cy="938797"/>
          </a:xfrm>
          <a:prstGeom prst="rect">
            <a:avLst/>
          </a:prstGeom>
        </p:spPr>
      </p:pic>
      <p:sp>
        <p:nvSpPr>
          <p:cNvPr id="4" name="TextBox 3">
            <a:extLst>
              <a:ext uri="{FF2B5EF4-FFF2-40B4-BE49-F238E27FC236}">
                <a16:creationId xmlns:a16="http://schemas.microsoft.com/office/drawing/2014/main" xmlns="" id="{686C4E88-043A-7F14-088C-63588397653F}"/>
              </a:ext>
            </a:extLst>
          </p:cNvPr>
          <p:cNvSpPr txBox="1"/>
          <p:nvPr/>
        </p:nvSpPr>
        <p:spPr>
          <a:xfrm>
            <a:off x="4495800" y="3562350"/>
            <a:ext cx="3124201" cy="646331"/>
          </a:xfrm>
          <a:prstGeom prst="rect">
            <a:avLst/>
          </a:prstGeom>
          <a:noFill/>
        </p:spPr>
        <p:txBody>
          <a:bodyPr wrap="square" rtlCol="0">
            <a:spAutoFit/>
          </a:bodyPr>
          <a:lstStyle/>
          <a:p>
            <a:pPr algn="ctr"/>
            <a:r>
              <a:rPr lang="vi-VN" dirty="0">
                <a:solidFill>
                  <a:srgbClr val="FFFF00"/>
                </a:solidFill>
              </a:rPr>
              <a:t>CA ĐOÀN THÁNH MONICA </a:t>
            </a:r>
          </a:p>
          <a:p>
            <a:pPr algn="ctr"/>
            <a:r>
              <a:rPr lang="vi-VN" dirty="0">
                <a:solidFill>
                  <a:srgbClr val="FFFF00"/>
                </a:solidFill>
              </a:rPr>
              <a:t>GIÁO XỨ THIÊN ÂN</a:t>
            </a:r>
          </a:p>
        </p:txBody>
      </p:sp>
    </p:spTree>
    <p:extLst>
      <p:ext uri="{BB962C8B-B14F-4D97-AF65-F5344CB8AC3E}">
        <p14:creationId xmlns:p14="http://schemas.microsoft.com/office/powerpoint/2010/main" val="1766715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0" dirty="0">
              <a:solidFill>
                <a:srgbClr val="FF0000"/>
              </a:solidFill>
              <a:effectLst/>
              <a:latin typeface="+mj-lt"/>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4" name="TextBox 3"/>
          <p:cNvSpPr txBox="1"/>
          <p:nvPr/>
        </p:nvSpPr>
        <p:spPr>
          <a:xfrm>
            <a:off x="374904" y="285750"/>
            <a:ext cx="8305800" cy="584775"/>
          </a:xfrm>
          <a:prstGeom prst="rect">
            <a:avLst/>
          </a:prstGeom>
          <a:noFill/>
        </p:spPr>
        <p:txBody>
          <a:bodyPr wrap="square" rtlCol="0">
            <a:spAutoFit/>
          </a:bodyPr>
          <a:lstStyle/>
          <a:p>
            <a:r>
              <a:rPr lang="vi-VN" sz="3200" b="1" dirty="0">
                <a:ln w="1905"/>
                <a:solidFill>
                  <a:srgbClr val="7030A0"/>
                </a:solidFill>
                <a:effectLst>
                  <a:innerShdw blurRad="69850" dist="43180" dir="5400000">
                    <a:srgbClr val="000000">
                      <a:alpha val="65000"/>
                    </a:srgbClr>
                  </a:innerShdw>
                </a:effectLst>
              </a:rPr>
              <a:t>Bài đọc </a:t>
            </a:r>
            <a:r>
              <a:rPr lang="en-US" sz="3200" b="1" dirty="0">
                <a:ln w="1905"/>
                <a:solidFill>
                  <a:srgbClr val="7030A0"/>
                </a:solidFill>
                <a:effectLst>
                  <a:innerShdw blurRad="69850" dist="43180" dir="5400000">
                    <a:srgbClr val="000000">
                      <a:alpha val="65000"/>
                    </a:srgbClr>
                  </a:innerShdw>
                </a:effectLst>
              </a:rPr>
              <a:t>1</a:t>
            </a:r>
            <a:r>
              <a:rPr lang="vi-VN" sz="3200" b="1" dirty="0">
                <a:ln w="1905"/>
                <a:solidFill>
                  <a:srgbClr val="7030A0"/>
                </a:solidFill>
                <a:effectLst>
                  <a:innerShdw blurRad="69850" dist="43180" dir="5400000">
                    <a:srgbClr val="000000">
                      <a:alpha val="65000"/>
                    </a:srgbClr>
                  </a:innerShdw>
                </a:effectLst>
              </a:rPr>
              <a:t>.</a:t>
            </a:r>
            <a:endParaRPr lang="en-US" sz="3200" b="1" dirty="0">
              <a:ln w="1905"/>
              <a:solidFill>
                <a:srgbClr val="7030A0"/>
              </a:soli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450100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lstStyle/>
          <a:p>
            <a:r>
              <a:rPr lang="en-US" sz="6000" dirty="0" err="1">
                <a:solidFill>
                  <a:srgbClr val="000066"/>
                </a:solidFill>
              </a:rPr>
              <a:t>Đáp</a:t>
            </a:r>
            <a:r>
              <a:rPr lang="en-US" sz="6000" dirty="0">
                <a:solidFill>
                  <a:srgbClr val="000066"/>
                </a:solidFill>
              </a:rPr>
              <a:t> Ca</a:t>
            </a:r>
            <a:br>
              <a:rPr lang="en-US" sz="6000" dirty="0">
                <a:solidFill>
                  <a:srgbClr val="000066"/>
                </a:solidFill>
              </a:rPr>
            </a:br>
            <a:r>
              <a:rPr lang="en-US" sz="6000" dirty="0" err="1">
                <a:solidFill>
                  <a:srgbClr val="000066"/>
                </a:solidFill>
              </a:rPr>
              <a:t>Thánh</a:t>
            </a:r>
            <a:r>
              <a:rPr lang="en-US" sz="6000" dirty="0">
                <a:solidFill>
                  <a:srgbClr val="000066"/>
                </a:solidFill>
              </a:rPr>
              <a:t> </a:t>
            </a:r>
            <a:r>
              <a:rPr lang="en-US" sz="6000" dirty="0" err="1">
                <a:solidFill>
                  <a:srgbClr val="000066"/>
                </a:solidFill>
              </a:rPr>
              <a:t>Vịnh</a:t>
            </a:r>
            <a:r>
              <a:rPr lang="en-US" sz="6000" dirty="0">
                <a:solidFill>
                  <a:srgbClr val="000066"/>
                </a:solidFill>
              </a:rPr>
              <a:t> </a:t>
            </a:r>
            <a:r>
              <a:rPr lang="vi-VN" sz="6000" dirty="0">
                <a:solidFill>
                  <a:srgbClr val="000066"/>
                </a:solidFill>
              </a:rPr>
              <a:t>138</a:t>
            </a:r>
            <a:r>
              <a:rPr lang="en-US" sz="6000" dirty="0">
                <a:solidFill>
                  <a:srgbClr val="000066"/>
                </a:solidFill>
              </a:rPr>
              <a:t/>
            </a:r>
            <a:br>
              <a:rPr lang="en-US" sz="6000" dirty="0">
                <a:solidFill>
                  <a:srgbClr val="000066"/>
                </a:solidFill>
              </a:rPr>
            </a:br>
            <a:r>
              <a:rPr lang="en-US" i="1" dirty="0">
                <a:solidFill>
                  <a:srgbClr val="000066"/>
                </a:solidFill>
              </a:rPr>
              <a:t>Lm. Kim Long</a:t>
            </a:r>
            <a:br>
              <a:rPr lang="en-US" i="1" dirty="0">
                <a:solidFill>
                  <a:srgbClr val="000066"/>
                </a:solidFill>
              </a:rPr>
            </a:br>
            <a:r>
              <a:rPr lang="en-US" i="1" dirty="0">
                <a:solidFill>
                  <a:srgbClr val="000066"/>
                </a:solidFill>
              </a:rPr>
              <a:t>03 </a:t>
            </a:r>
            <a:r>
              <a:rPr lang="en-US" i="1" dirty="0" err="1">
                <a:solidFill>
                  <a:srgbClr val="000066"/>
                </a:solidFill>
              </a:rPr>
              <a:t>câu</a:t>
            </a:r>
            <a:endParaRPr lang="en-US" i="1" dirty="0">
              <a:solidFill>
                <a:srgbClr val="000066"/>
              </a:solidFill>
            </a:endParaRPr>
          </a:p>
        </p:txBody>
      </p:sp>
      <p:pic>
        <p:nvPicPr>
          <p:cNvPr id="3" name="Picture 2">
            <a:extLst>
              <a:ext uri="{FF2B5EF4-FFF2-40B4-BE49-F238E27FC236}">
                <a16:creationId xmlns:a16="http://schemas.microsoft.com/office/drawing/2014/main" xmlns="" id="{2BA6CB0D-7DAD-CBCF-86C9-BA6B314938E9}"/>
              </a:ext>
            </a:extLst>
          </p:cNvPr>
          <p:cNvPicPr>
            <a:picLocks noChangeAspect="1"/>
          </p:cNvPicPr>
          <p:nvPr/>
        </p:nvPicPr>
        <p:blipFill>
          <a:blip r:embed="rId2"/>
          <a:stretch>
            <a:fillRect/>
          </a:stretch>
        </p:blipFill>
        <p:spPr>
          <a:xfrm>
            <a:off x="2438400" y="4095750"/>
            <a:ext cx="4109886" cy="938797"/>
          </a:xfrm>
          <a:prstGeom prst="rect">
            <a:avLst/>
          </a:prstGeom>
        </p:spPr>
      </p:pic>
      <p:sp>
        <p:nvSpPr>
          <p:cNvPr id="4" name="TextBox 3">
            <a:extLst>
              <a:ext uri="{FF2B5EF4-FFF2-40B4-BE49-F238E27FC236}">
                <a16:creationId xmlns:a16="http://schemas.microsoft.com/office/drawing/2014/main" xmlns="" id="{36D62912-701B-2BDF-B0DF-AC37DAC3250E}"/>
              </a:ext>
            </a:extLst>
          </p:cNvPr>
          <p:cNvSpPr txBox="1"/>
          <p:nvPr/>
        </p:nvSpPr>
        <p:spPr>
          <a:xfrm>
            <a:off x="2971800" y="4248150"/>
            <a:ext cx="3124201" cy="646331"/>
          </a:xfrm>
          <a:prstGeom prst="rect">
            <a:avLst/>
          </a:prstGeom>
          <a:noFill/>
        </p:spPr>
        <p:txBody>
          <a:bodyPr wrap="square" rtlCol="0">
            <a:spAutoFit/>
          </a:bodyPr>
          <a:lstStyle/>
          <a:p>
            <a:pPr algn="ctr"/>
            <a:r>
              <a:rPr lang="vi-VN" dirty="0">
                <a:solidFill>
                  <a:srgbClr val="FFFF00"/>
                </a:solidFill>
              </a:rPr>
              <a:t>CA ĐOÀN THÁNH MONICA </a:t>
            </a:r>
          </a:p>
          <a:p>
            <a:pPr algn="ctr"/>
            <a:r>
              <a:rPr lang="vi-VN" dirty="0">
                <a:solidFill>
                  <a:srgbClr val="FFFF00"/>
                </a:solidFill>
              </a:rPr>
              <a:t>GIÁO XỨ THIÊN ÂN</a:t>
            </a:r>
          </a:p>
        </p:txBody>
      </p:sp>
    </p:spTree>
    <p:extLst>
      <p:ext uri="{BB962C8B-B14F-4D97-AF65-F5344CB8AC3E}">
        <p14:creationId xmlns:p14="http://schemas.microsoft.com/office/powerpoint/2010/main" val="3603338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rmAutofit/>
          </a:bodyPr>
          <a:lstStyle/>
          <a:p>
            <a:pPr algn="just"/>
            <a:r>
              <a:rPr lang="en-US" sz="7200" u="sng" dirty="0" err="1">
                <a:solidFill>
                  <a:srgbClr val="000066"/>
                </a:solidFill>
              </a:rPr>
              <a:t>Đk</a:t>
            </a:r>
            <a:r>
              <a:rPr lang="en-US" sz="7200" u="sng" dirty="0">
                <a:solidFill>
                  <a:srgbClr val="000066"/>
                </a:solidFill>
              </a:rPr>
              <a:t>:</a:t>
            </a:r>
            <a:r>
              <a:rPr lang="en-US" sz="7200" dirty="0">
                <a:solidFill>
                  <a:srgbClr val="FF0000"/>
                </a:solidFill>
              </a:rPr>
              <a:t> </a:t>
            </a:r>
            <a:r>
              <a:rPr lang="vi-VN" sz="7200" dirty="0">
                <a:solidFill>
                  <a:srgbClr val="FF0000"/>
                </a:solidFill>
              </a:rPr>
              <a:t>Lạy Chúa xin dẫn con theo chính lộ của Ngài.</a:t>
            </a:r>
          </a:p>
        </p:txBody>
      </p:sp>
    </p:spTree>
    <p:extLst>
      <p:ext uri="{BB962C8B-B14F-4D97-AF65-F5344CB8AC3E}">
        <p14:creationId xmlns:p14="http://schemas.microsoft.com/office/powerpoint/2010/main" val="38309689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dirty="0">
                <a:solidFill>
                  <a:srgbClr val="000066"/>
                </a:solidFill>
              </a:rPr>
              <a:t>T</a:t>
            </a:r>
            <a:r>
              <a:rPr lang="vi-VN" sz="5400" u="sng" dirty="0">
                <a:solidFill>
                  <a:srgbClr val="000066"/>
                </a:solidFill>
              </a:rPr>
              <a:t>k1:</a:t>
            </a:r>
            <a:r>
              <a:rPr lang="vi-VN" sz="5400" dirty="0">
                <a:solidFill>
                  <a:srgbClr val="FF0000"/>
                </a:solidFill>
              </a:rPr>
              <a:t> Chúa đã dò xét con và Ngài đã biết rõ, biết con khi đứng khi ngồi. Con nghĩ suy gì Ngài hiểu thấu từ xa, nẻo đường con đi Chúa đã quen rồi.</a:t>
            </a:r>
            <a:endParaRPr lang="en-US" sz="5400" dirty="0">
              <a:solidFill>
                <a:srgbClr val="FF0000"/>
              </a:solidFill>
            </a:endParaRPr>
          </a:p>
        </p:txBody>
      </p:sp>
    </p:spTree>
    <p:extLst>
      <p:ext uri="{BB962C8B-B14F-4D97-AF65-F5344CB8AC3E}">
        <p14:creationId xmlns:p14="http://schemas.microsoft.com/office/powerpoint/2010/main" val="71472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rmAutofit/>
          </a:bodyPr>
          <a:lstStyle/>
          <a:p>
            <a:pPr algn="just"/>
            <a:r>
              <a:rPr lang="en-US" sz="7200" u="sng" dirty="0" err="1">
                <a:solidFill>
                  <a:srgbClr val="000066"/>
                </a:solidFill>
              </a:rPr>
              <a:t>Đk</a:t>
            </a:r>
            <a:r>
              <a:rPr lang="en-US" sz="7200" u="sng" dirty="0">
                <a:solidFill>
                  <a:srgbClr val="000066"/>
                </a:solidFill>
              </a:rPr>
              <a:t>:</a:t>
            </a:r>
            <a:r>
              <a:rPr lang="en-US" sz="7200" dirty="0">
                <a:solidFill>
                  <a:srgbClr val="FF0000"/>
                </a:solidFill>
              </a:rPr>
              <a:t> </a:t>
            </a:r>
            <a:r>
              <a:rPr lang="vi-VN" sz="7200" dirty="0">
                <a:solidFill>
                  <a:srgbClr val="FF0000"/>
                </a:solidFill>
              </a:rPr>
              <a:t>Lạy Chúa xin dẫn con theo chính lộ của Ngài.</a:t>
            </a:r>
          </a:p>
        </p:txBody>
      </p:sp>
    </p:spTree>
    <p:extLst>
      <p:ext uri="{BB962C8B-B14F-4D97-AF65-F5344CB8AC3E}">
        <p14:creationId xmlns:p14="http://schemas.microsoft.com/office/powerpoint/2010/main" val="4224847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Autofit/>
          </a:bodyPr>
          <a:lstStyle/>
          <a:p>
            <a:pPr algn="just"/>
            <a:r>
              <a:rPr lang="en-US" sz="5400" u="sng" dirty="0">
                <a:solidFill>
                  <a:srgbClr val="000066"/>
                </a:solidFill>
              </a:rPr>
              <a:t>T</a:t>
            </a:r>
            <a:r>
              <a:rPr lang="vi-VN" sz="5400" u="sng" dirty="0">
                <a:solidFill>
                  <a:srgbClr val="000066"/>
                </a:solidFill>
              </a:rPr>
              <a:t>k2:</a:t>
            </a:r>
            <a:r>
              <a:rPr lang="vi-VN" sz="5400" dirty="0">
                <a:solidFill>
                  <a:srgbClr val="FF0000"/>
                </a:solidFill>
              </a:rPr>
              <a:t> Chính Chúa tạo tác con từ lòng dạ thân mẫu, nắm cho con ngũ tạm này. Xin tán dương Ngài vì vô số kỳ công. Chúa dựng nên con quá đỗi diệu kỳ.</a:t>
            </a:r>
            <a:endParaRPr lang="en-US" sz="5400" dirty="0">
              <a:solidFill>
                <a:srgbClr val="FF0000"/>
              </a:solidFill>
            </a:endParaRPr>
          </a:p>
        </p:txBody>
      </p:sp>
    </p:spTree>
    <p:extLst>
      <p:ext uri="{BB962C8B-B14F-4D97-AF65-F5344CB8AC3E}">
        <p14:creationId xmlns:p14="http://schemas.microsoft.com/office/powerpoint/2010/main" val="24350637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rmAutofit/>
          </a:bodyPr>
          <a:lstStyle/>
          <a:p>
            <a:pPr algn="just"/>
            <a:r>
              <a:rPr lang="en-US" sz="7200" u="sng" dirty="0" err="1">
                <a:solidFill>
                  <a:srgbClr val="000066"/>
                </a:solidFill>
              </a:rPr>
              <a:t>Đk</a:t>
            </a:r>
            <a:r>
              <a:rPr lang="en-US" sz="7200" u="sng" dirty="0">
                <a:solidFill>
                  <a:srgbClr val="000066"/>
                </a:solidFill>
              </a:rPr>
              <a:t>:</a:t>
            </a:r>
            <a:r>
              <a:rPr lang="en-US" sz="7200" dirty="0">
                <a:solidFill>
                  <a:srgbClr val="FF0000"/>
                </a:solidFill>
              </a:rPr>
              <a:t> </a:t>
            </a:r>
            <a:r>
              <a:rPr lang="vi-VN" sz="7200" dirty="0">
                <a:solidFill>
                  <a:srgbClr val="FF0000"/>
                </a:solidFill>
              </a:rPr>
              <a:t>Lạy Chúa xin dẫn con theo chính lộ của Ngài.</a:t>
            </a:r>
          </a:p>
        </p:txBody>
      </p:sp>
    </p:spTree>
    <p:extLst>
      <p:ext uri="{BB962C8B-B14F-4D97-AF65-F5344CB8AC3E}">
        <p14:creationId xmlns:p14="http://schemas.microsoft.com/office/powerpoint/2010/main" val="2255436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2" name="Picture 1">
            <a:extLst>
              <a:ext uri="{FF2B5EF4-FFF2-40B4-BE49-F238E27FC236}">
                <a16:creationId xmlns:a16="http://schemas.microsoft.com/office/drawing/2014/main" xmlns="" id="{FD40975A-6DDF-357B-8AC1-DC6FEB664F5B}"/>
              </a:ext>
            </a:extLst>
          </p:cNvPr>
          <p:cNvPicPr>
            <a:picLocks noChangeAspect="1"/>
          </p:cNvPicPr>
          <p:nvPr/>
        </p:nvPicPr>
        <p:blipFill>
          <a:blip r:embed="rId3"/>
          <a:stretch>
            <a:fillRect/>
          </a:stretch>
        </p:blipFill>
        <p:spPr>
          <a:xfrm>
            <a:off x="4038600" y="3562350"/>
            <a:ext cx="4109886" cy="938797"/>
          </a:xfrm>
          <a:prstGeom prst="rect">
            <a:avLst/>
          </a:prstGeom>
        </p:spPr>
      </p:pic>
      <p:sp>
        <p:nvSpPr>
          <p:cNvPr id="4" name="TextBox 3">
            <a:extLst>
              <a:ext uri="{FF2B5EF4-FFF2-40B4-BE49-F238E27FC236}">
                <a16:creationId xmlns:a16="http://schemas.microsoft.com/office/drawing/2014/main" xmlns="" id="{1D31C33B-100E-C113-47DE-D54C1407B540}"/>
              </a:ext>
            </a:extLst>
          </p:cNvPr>
          <p:cNvSpPr txBox="1"/>
          <p:nvPr/>
        </p:nvSpPr>
        <p:spPr>
          <a:xfrm>
            <a:off x="4572000" y="3714750"/>
            <a:ext cx="3124201" cy="646331"/>
          </a:xfrm>
          <a:prstGeom prst="rect">
            <a:avLst/>
          </a:prstGeom>
          <a:noFill/>
        </p:spPr>
        <p:txBody>
          <a:bodyPr wrap="square" rtlCol="0">
            <a:spAutoFit/>
          </a:bodyPr>
          <a:lstStyle/>
          <a:p>
            <a:pPr algn="ctr"/>
            <a:r>
              <a:rPr lang="vi-VN" dirty="0">
                <a:solidFill>
                  <a:srgbClr val="FFFF00"/>
                </a:solidFill>
              </a:rPr>
              <a:t>CA ĐOÀN THÁNH MONICA </a:t>
            </a:r>
          </a:p>
          <a:p>
            <a:pPr algn="ctr"/>
            <a:r>
              <a:rPr lang="vi-VN" dirty="0">
                <a:solidFill>
                  <a:srgbClr val="FFFF00"/>
                </a:solidFill>
              </a:rPr>
              <a:t>GIÁO XỨ THIÊN ÂN</a:t>
            </a:r>
          </a:p>
        </p:txBody>
      </p:sp>
    </p:spTree>
    <p:extLst>
      <p:ext uri="{BB962C8B-B14F-4D97-AF65-F5344CB8AC3E}">
        <p14:creationId xmlns:p14="http://schemas.microsoft.com/office/powerpoint/2010/main" val="2429946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Autofit/>
          </a:bodyPr>
          <a:lstStyle/>
          <a:p>
            <a:pPr algn="just"/>
            <a:r>
              <a:rPr lang="en-US" sz="5400" dirty="0">
                <a:solidFill>
                  <a:srgbClr val="000066"/>
                </a:solidFill>
              </a:rPr>
              <a:t>T</a:t>
            </a:r>
            <a:r>
              <a:rPr lang="vi-VN" sz="5400" dirty="0">
                <a:solidFill>
                  <a:srgbClr val="000066"/>
                </a:solidFill>
              </a:rPr>
              <a:t>k3:</a:t>
            </a:r>
            <a:r>
              <a:rPr lang="vi-VN" sz="5400" dirty="0">
                <a:solidFill>
                  <a:srgbClr val="FF0000"/>
                </a:solidFill>
              </a:rPr>
              <a:t> Chúa cứ dò xét con mà hiểu lòng con rõ, cứ xem con nghĩ suy gì như có lạc vào đường hiểm ác tà tâm, xin Ngài dẫn con tới chính lộ muôn đời.</a:t>
            </a:r>
          </a:p>
        </p:txBody>
      </p:sp>
    </p:spTree>
    <p:extLst>
      <p:ext uri="{BB962C8B-B14F-4D97-AF65-F5344CB8AC3E}">
        <p14:creationId xmlns:p14="http://schemas.microsoft.com/office/powerpoint/2010/main" val="26674037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rmAutofit/>
          </a:bodyPr>
          <a:lstStyle/>
          <a:p>
            <a:pPr algn="just"/>
            <a:r>
              <a:rPr lang="en-US" sz="7200" u="sng" dirty="0" err="1">
                <a:solidFill>
                  <a:srgbClr val="000066"/>
                </a:solidFill>
              </a:rPr>
              <a:t>Đk</a:t>
            </a:r>
            <a:r>
              <a:rPr lang="en-US" sz="7200" u="sng" dirty="0">
                <a:solidFill>
                  <a:srgbClr val="000066"/>
                </a:solidFill>
              </a:rPr>
              <a:t>:</a:t>
            </a:r>
            <a:r>
              <a:rPr lang="en-US" sz="7200" dirty="0">
                <a:solidFill>
                  <a:srgbClr val="FF0000"/>
                </a:solidFill>
              </a:rPr>
              <a:t> </a:t>
            </a:r>
            <a:r>
              <a:rPr lang="vi-VN" sz="7200" dirty="0">
                <a:solidFill>
                  <a:srgbClr val="FF0000"/>
                </a:solidFill>
              </a:rPr>
              <a:t>Lạy Chúa xin dẫn con theo chính lộ của Ngài.</a:t>
            </a:r>
          </a:p>
        </p:txBody>
      </p:sp>
    </p:spTree>
    <p:extLst>
      <p:ext uri="{BB962C8B-B14F-4D97-AF65-F5344CB8AC3E}">
        <p14:creationId xmlns:p14="http://schemas.microsoft.com/office/powerpoint/2010/main" val="34536582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60810"/>
            <a:ext cx="9144000" cy="3733800"/>
          </a:xfrm>
        </p:spPr>
        <p:txBody>
          <a:bodyPr>
            <a:noAutofit/>
          </a:bodyPr>
          <a:lstStyle/>
          <a:p>
            <a:pPr algn="just"/>
            <a:r>
              <a:rPr lang="vi-VN" sz="5400" dirty="0">
                <a:solidFill>
                  <a:srgbClr val="FF0000"/>
                </a:solidFill>
              </a:rPr>
              <a:t>Nếu chúng ta yêu thương nhau, thì Thiên Chúa ở lại trong chúng ta, và tình yêu của Người nơi chúng ta mới nên hoàn hảo.</a:t>
            </a:r>
            <a:endParaRPr lang="en-US" sz="6200" dirty="0">
              <a:solidFill>
                <a:srgbClr val="FF0000"/>
              </a:solidFill>
            </a:endParaRPr>
          </a:p>
        </p:txBody>
      </p:sp>
      <p:sp>
        <p:nvSpPr>
          <p:cNvPr id="3" name="TextBox 2"/>
          <p:cNvSpPr txBox="1"/>
          <p:nvPr/>
        </p:nvSpPr>
        <p:spPr>
          <a:xfrm>
            <a:off x="0" y="1"/>
            <a:ext cx="3886200" cy="646331"/>
          </a:xfrm>
          <a:prstGeom prst="rect">
            <a:avLst/>
          </a:prstGeom>
          <a:noFill/>
        </p:spPr>
        <p:txBody>
          <a:bodyPr wrap="square" rtlCol="0">
            <a:spAutoFit/>
          </a:bodyPr>
          <a:lstStyle/>
          <a:p>
            <a:r>
              <a:rPr lang="en-US" sz="3600" u="sng" dirty="0">
                <a:solidFill>
                  <a:srgbClr val="000066"/>
                </a:solidFill>
              </a:rPr>
              <a:t>Alleluia-Alleluia</a:t>
            </a:r>
          </a:p>
        </p:txBody>
      </p:sp>
      <p:sp>
        <p:nvSpPr>
          <p:cNvPr id="4" name="Rectangle 3"/>
          <p:cNvSpPr/>
          <p:nvPr/>
        </p:nvSpPr>
        <p:spPr>
          <a:xfrm>
            <a:off x="6477000" y="4497169"/>
            <a:ext cx="184731" cy="646331"/>
          </a:xfrm>
          <a:prstGeom prst="rect">
            <a:avLst/>
          </a:prstGeom>
        </p:spPr>
        <p:txBody>
          <a:bodyPr wrap="none">
            <a:spAutoFit/>
          </a:bodyPr>
          <a:lstStyle/>
          <a:p>
            <a:endParaRPr lang="en-US" sz="3600" u="sng" dirty="0">
              <a:solidFill>
                <a:srgbClr val="FF0000"/>
              </a:solidFill>
            </a:endParaRPr>
          </a:p>
        </p:txBody>
      </p:sp>
      <p:sp>
        <p:nvSpPr>
          <p:cNvPr id="5" name="Rectangle 4"/>
          <p:cNvSpPr/>
          <p:nvPr/>
        </p:nvSpPr>
        <p:spPr>
          <a:xfrm>
            <a:off x="6400800" y="4471884"/>
            <a:ext cx="1725152" cy="584775"/>
          </a:xfrm>
          <a:prstGeom prst="rect">
            <a:avLst/>
          </a:prstGeom>
        </p:spPr>
        <p:txBody>
          <a:bodyPr wrap="none">
            <a:spAutoFit/>
          </a:bodyPr>
          <a:lstStyle/>
          <a:p>
            <a:r>
              <a:rPr lang="en-US" sz="3200" dirty="0">
                <a:solidFill>
                  <a:srgbClr val="000066"/>
                </a:solidFill>
              </a:rPr>
              <a:t>Alleluia…</a:t>
            </a:r>
          </a:p>
        </p:txBody>
      </p:sp>
    </p:spTree>
    <p:extLst>
      <p:ext uri="{BB962C8B-B14F-4D97-AF65-F5344CB8AC3E}">
        <p14:creationId xmlns:p14="http://schemas.microsoft.com/office/powerpoint/2010/main" val="4512636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2" name="Picture 1">
            <a:extLst>
              <a:ext uri="{FF2B5EF4-FFF2-40B4-BE49-F238E27FC236}">
                <a16:creationId xmlns:a16="http://schemas.microsoft.com/office/drawing/2014/main" xmlns="" id="{89EDEA22-7F3B-7AA9-DA63-FAFC5A2571FE}"/>
              </a:ext>
            </a:extLst>
          </p:cNvPr>
          <p:cNvPicPr>
            <a:picLocks noChangeAspect="1"/>
          </p:cNvPicPr>
          <p:nvPr/>
        </p:nvPicPr>
        <p:blipFill>
          <a:blip r:embed="rId3"/>
          <a:stretch>
            <a:fillRect/>
          </a:stretch>
        </p:blipFill>
        <p:spPr>
          <a:xfrm>
            <a:off x="3810000" y="3333750"/>
            <a:ext cx="4109886" cy="938797"/>
          </a:xfrm>
          <a:prstGeom prst="rect">
            <a:avLst/>
          </a:prstGeom>
        </p:spPr>
      </p:pic>
      <p:sp>
        <p:nvSpPr>
          <p:cNvPr id="4" name="TextBox 3">
            <a:extLst>
              <a:ext uri="{FF2B5EF4-FFF2-40B4-BE49-F238E27FC236}">
                <a16:creationId xmlns:a16="http://schemas.microsoft.com/office/drawing/2014/main" xmlns="" id="{22931E89-D66F-6357-53D2-2287D9739537}"/>
              </a:ext>
            </a:extLst>
          </p:cNvPr>
          <p:cNvSpPr txBox="1"/>
          <p:nvPr/>
        </p:nvSpPr>
        <p:spPr>
          <a:xfrm>
            <a:off x="4343400" y="3486150"/>
            <a:ext cx="3124201" cy="646331"/>
          </a:xfrm>
          <a:prstGeom prst="rect">
            <a:avLst/>
          </a:prstGeom>
          <a:noFill/>
        </p:spPr>
        <p:txBody>
          <a:bodyPr wrap="square" rtlCol="0">
            <a:spAutoFit/>
          </a:bodyPr>
          <a:lstStyle/>
          <a:p>
            <a:pPr algn="ctr"/>
            <a:r>
              <a:rPr lang="vi-VN" dirty="0">
                <a:solidFill>
                  <a:srgbClr val="FFFF00"/>
                </a:solidFill>
              </a:rPr>
              <a:t>CA ĐOÀN THÁNH MONICA </a:t>
            </a:r>
          </a:p>
          <a:p>
            <a:pPr algn="ctr"/>
            <a:r>
              <a:rPr lang="vi-VN" dirty="0">
                <a:solidFill>
                  <a:srgbClr val="FFFF00"/>
                </a:solidFill>
              </a:rPr>
              <a:t>GIÁO XỨ THIÊN ÂN</a:t>
            </a:r>
          </a:p>
        </p:txBody>
      </p:sp>
    </p:spTree>
    <p:extLst>
      <p:ext uri="{BB962C8B-B14F-4D97-AF65-F5344CB8AC3E}">
        <p14:creationId xmlns:p14="http://schemas.microsoft.com/office/powerpoint/2010/main" val="1766715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0" dirty="0">
              <a:solidFill>
                <a:srgbClr val="FF0000"/>
              </a:solidFill>
              <a:effectLst/>
              <a:latin typeface="+mj-lt"/>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853633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6" name="TextBox 5"/>
          <p:cNvSpPr txBox="1"/>
          <p:nvPr/>
        </p:nvSpPr>
        <p:spPr>
          <a:xfrm>
            <a:off x="2819400" y="1504950"/>
            <a:ext cx="6324600" cy="1384995"/>
          </a:xfrm>
          <a:prstGeom prst="rect">
            <a:avLst/>
          </a:prstGeom>
          <a:noFill/>
        </p:spPr>
        <p:txBody>
          <a:bodyPr wrap="square" rtlCol="0">
            <a:spAutoFit/>
          </a:bodyPr>
          <a:lstStyle/>
          <a:p>
            <a:pPr algn="ctr"/>
            <a:r>
              <a:rPr lang="vi-VN" sz="4800" dirty="0">
                <a:solidFill>
                  <a:srgbClr val="7030A0"/>
                </a:solidFill>
              </a:rPr>
              <a:t>Giờ Đây Chúng Con </a:t>
            </a:r>
            <a:endParaRPr lang="en-US" sz="4800" dirty="0">
              <a:solidFill>
                <a:srgbClr val="7030A0"/>
              </a:solidFill>
            </a:endParaRPr>
          </a:p>
          <a:p>
            <a:pPr algn="ctr"/>
            <a:r>
              <a:rPr lang="vi-VN" sz="3600" i="1" dirty="0">
                <a:solidFill>
                  <a:srgbClr val="FF0000"/>
                </a:solidFill>
              </a:rPr>
              <a:t>Lm. Kim Long</a:t>
            </a:r>
            <a:endParaRPr lang="en-US" sz="3600" i="1" dirty="0">
              <a:solidFill>
                <a:srgbClr val="FF0000"/>
              </a:solidFill>
            </a:endParaRPr>
          </a:p>
        </p:txBody>
      </p:sp>
      <p:pic>
        <p:nvPicPr>
          <p:cNvPr id="2" name="Picture 1">
            <a:extLst>
              <a:ext uri="{FF2B5EF4-FFF2-40B4-BE49-F238E27FC236}">
                <a16:creationId xmlns:a16="http://schemas.microsoft.com/office/drawing/2014/main" xmlns="" id="{BD90FDAB-1E46-585C-F3A8-9D797F39F595}"/>
              </a:ext>
            </a:extLst>
          </p:cNvPr>
          <p:cNvPicPr>
            <a:picLocks noChangeAspect="1"/>
          </p:cNvPicPr>
          <p:nvPr/>
        </p:nvPicPr>
        <p:blipFill>
          <a:blip r:embed="rId3"/>
          <a:stretch>
            <a:fillRect/>
          </a:stretch>
        </p:blipFill>
        <p:spPr>
          <a:xfrm>
            <a:off x="4038600" y="2952750"/>
            <a:ext cx="4109886" cy="938797"/>
          </a:xfrm>
          <a:prstGeom prst="rect">
            <a:avLst/>
          </a:prstGeom>
        </p:spPr>
      </p:pic>
      <p:sp>
        <p:nvSpPr>
          <p:cNvPr id="3" name="TextBox 2">
            <a:extLst>
              <a:ext uri="{FF2B5EF4-FFF2-40B4-BE49-F238E27FC236}">
                <a16:creationId xmlns:a16="http://schemas.microsoft.com/office/drawing/2014/main" xmlns="" id="{53BB7F34-4A4E-7802-89B1-24AA6C901019}"/>
              </a:ext>
            </a:extLst>
          </p:cNvPr>
          <p:cNvSpPr txBox="1"/>
          <p:nvPr/>
        </p:nvSpPr>
        <p:spPr>
          <a:xfrm>
            <a:off x="4572000" y="3105150"/>
            <a:ext cx="3124201" cy="646331"/>
          </a:xfrm>
          <a:prstGeom prst="rect">
            <a:avLst/>
          </a:prstGeom>
          <a:noFill/>
        </p:spPr>
        <p:txBody>
          <a:bodyPr wrap="square" rtlCol="0">
            <a:spAutoFit/>
          </a:bodyPr>
          <a:lstStyle/>
          <a:p>
            <a:pPr algn="ctr"/>
            <a:r>
              <a:rPr lang="vi-VN" dirty="0">
                <a:solidFill>
                  <a:srgbClr val="FFFF00"/>
                </a:solidFill>
              </a:rPr>
              <a:t>CA ĐOÀN THÁNH MONICA </a:t>
            </a:r>
          </a:p>
          <a:p>
            <a:pPr algn="ctr"/>
            <a:r>
              <a:rPr lang="vi-VN" dirty="0">
                <a:solidFill>
                  <a:srgbClr val="FFFF00"/>
                </a:solidFill>
              </a:rPr>
              <a:t>GIÁO XỨ THIÊN ÂN</a:t>
            </a:r>
          </a:p>
        </p:txBody>
      </p:sp>
    </p:spTree>
    <p:extLst>
      <p:ext uri="{BB962C8B-B14F-4D97-AF65-F5344CB8AC3E}">
        <p14:creationId xmlns:p14="http://schemas.microsoft.com/office/powerpoint/2010/main" val="12358554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u="sng" dirty="0">
                <a:solidFill>
                  <a:srgbClr val="000066"/>
                </a:solidFill>
              </a:rPr>
              <a:t>Đk:</a:t>
            </a:r>
            <a:r>
              <a:rPr lang="vi-VN" sz="4800" dirty="0">
                <a:solidFill>
                  <a:srgbClr val="FF0000"/>
                </a:solidFill>
              </a:rPr>
              <a:t> Giờ đây chúng con dâng lên thiên tòa cao sáng, của lễ rất thánh bánh trắng tinh rượu nho thanh khiết. Nguyện xin Chúa nhân lành nhận của lễ chân thành, tựa ngàn trầm ngào ngạt bay lên cõi cao xanh.</a:t>
            </a:r>
            <a:endParaRPr lang="en-US" sz="4800" b="0" dirty="0">
              <a:solidFill>
                <a:srgbClr val="FF0000"/>
              </a:solidFill>
              <a:effectLst/>
            </a:endParaRPr>
          </a:p>
        </p:txBody>
      </p:sp>
    </p:spTree>
    <p:extLst>
      <p:ext uri="{BB962C8B-B14F-4D97-AF65-F5344CB8AC3E}">
        <p14:creationId xmlns:p14="http://schemas.microsoft.com/office/powerpoint/2010/main" val="10403610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u="sng" dirty="0">
                <a:solidFill>
                  <a:srgbClr val="000066"/>
                </a:solidFill>
              </a:rPr>
              <a:t>T</a:t>
            </a:r>
            <a:r>
              <a:rPr lang="vi-VN" sz="6600" u="sng" dirty="0">
                <a:solidFill>
                  <a:srgbClr val="000066"/>
                </a:solidFill>
              </a:rPr>
              <a:t>k1:</a:t>
            </a:r>
            <a:r>
              <a:rPr lang="vi-VN" sz="6600" dirty="0">
                <a:solidFill>
                  <a:srgbClr val="FF0000"/>
                </a:solidFill>
              </a:rPr>
              <a:t> Muôn dân về đây hợp dâng lễ vật hy sinh, như trên đồi xưa Con Chúa hiến dâng thân mình.</a:t>
            </a:r>
            <a:endParaRPr lang="en-US" sz="6600" b="0" dirty="0">
              <a:solidFill>
                <a:srgbClr val="FF0000"/>
              </a:solidFill>
              <a:effectLst/>
            </a:endParaRPr>
          </a:p>
        </p:txBody>
      </p:sp>
    </p:spTree>
    <p:extLst>
      <p:ext uri="{BB962C8B-B14F-4D97-AF65-F5344CB8AC3E}">
        <p14:creationId xmlns:p14="http://schemas.microsoft.com/office/powerpoint/2010/main" val="37593992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u="sng" dirty="0">
                <a:solidFill>
                  <a:srgbClr val="000066"/>
                </a:solidFill>
              </a:rPr>
              <a:t>Đk:</a:t>
            </a:r>
            <a:r>
              <a:rPr lang="vi-VN" sz="4800" dirty="0">
                <a:solidFill>
                  <a:srgbClr val="FF0000"/>
                </a:solidFill>
              </a:rPr>
              <a:t> Giờ đây chúng con dâng lên thiên tòa cao sáng, của lễ rất thánh bánh trắng tinh rượu nho thanh khiết. Nguyện xin Chúa nhân lành nhận của lễ chân thành, tựa ngàn trầm ngào ngạt bay lên cõi cao xanh.</a:t>
            </a:r>
            <a:endParaRPr lang="en-US" sz="4800" b="0" dirty="0">
              <a:solidFill>
                <a:srgbClr val="FF0000"/>
              </a:solidFill>
              <a:effectLst/>
            </a:endParaRPr>
          </a:p>
        </p:txBody>
      </p:sp>
    </p:spTree>
    <p:extLst>
      <p:ext uri="{BB962C8B-B14F-4D97-AF65-F5344CB8AC3E}">
        <p14:creationId xmlns:p14="http://schemas.microsoft.com/office/powerpoint/2010/main" val="39467140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u="sng" dirty="0">
                <a:solidFill>
                  <a:srgbClr val="000066"/>
                </a:solidFill>
              </a:rPr>
              <a:t>T</a:t>
            </a:r>
            <a:r>
              <a:rPr lang="vi-VN" sz="6600" u="sng" dirty="0">
                <a:solidFill>
                  <a:srgbClr val="000066"/>
                </a:solidFill>
              </a:rPr>
              <a:t>k2:</a:t>
            </a:r>
            <a:r>
              <a:rPr lang="vi-VN" sz="6600" dirty="0">
                <a:solidFill>
                  <a:srgbClr val="FF0000"/>
                </a:solidFill>
              </a:rPr>
              <a:t> Muôn muôn lời ca hòa vang trong tình thân yêu, dâng lên tòa cao xin Chúa đoái thương nhậm lời.</a:t>
            </a:r>
            <a:endParaRPr lang="en-US" sz="6600" b="0" dirty="0">
              <a:solidFill>
                <a:srgbClr val="FF0000"/>
              </a:solidFill>
              <a:effectLst/>
            </a:endParaRPr>
          </a:p>
        </p:txBody>
      </p:sp>
    </p:spTree>
    <p:extLst>
      <p:ext uri="{BB962C8B-B14F-4D97-AF65-F5344CB8AC3E}">
        <p14:creationId xmlns:p14="http://schemas.microsoft.com/office/powerpoint/2010/main" val="2439583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6600" b="0" dirty="0" err="1">
                <a:solidFill>
                  <a:srgbClr val="000066"/>
                </a:solidFill>
                <a:effectLst/>
              </a:rPr>
              <a:t>Ca</a:t>
            </a:r>
            <a:r>
              <a:rPr lang="en-US" sz="6600" b="0" dirty="0">
                <a:solidFill>
                  <a:srgbClr val="000066"/>
                </a:solidFill>
                <a:effectLst/>
              </a:rPr>
              <a:t> </a:t>
            </a:r>
            <a:r>
              <a:rPr lang="en-US" sz="6600" b="0" dirty="0" err="1">
                <a:solidFill>
                  <a:srgbClr val="000066"/>
                </a:solidFill>
                <a:effectLst/>
              </a:rPr>
              <a:t>Nhập</a:t>
            </a:r>
            <a:r>
              <a:rPr lang="en-US" sz="6600" b="0" dirty="0">
                <a:solidFill>
                  <a:srgbClr val="000066"/>
                </a:solidFill>
                <a:effectLst/>
              </a:rPr>
              <a:t> </a:t>
            </a:r>
            <a:r>
              <a:rPr lang="en-US" sz="6600" b="0" dirty="0" err="1">
                <a:solidFill>
                  <a:srgbClr val="000066"/>
                </a:solidFill>
                <a:effectLst/>
              </a:rPr>
              <a:t>Lễ</a:t>
            </a:r>
            <a:r>
              <a:rPr lang="en-US" sz="6600" b="0" dirty="0">
                <a:solidFill>
                  <a:srgbClr val="000066"/>
                </a:solidFill>
                <a:effectLst/>
              </a:rPr>
              <a:t/>
            </a:r>
            <a:br>
              <a:rPr lang="en-US" sz="6600" b="0" dirty="0">
                <a:solidFill>
                  <a:srgbClr val="000066"/>
                </a:solidFill>
                <a:effectLst/>
              </a:rPr>
            </a:br>
            <a:r>
              <a:rPr lang="en-US" sz="6000" dirty="0" err="1">
                <a:solidFill>
                  <a:srgbClr val="000066"/>
                </a:solidFill>
              </a:rPr>
              <a:t>Đến</a:t>
            </a:r>
            <a:r>
              <a:rPr lang="en-US" sz="6000" dirty="0">
                <a:solidFill>
                  <a:srgbClr val="000066"/>
                </a:solidFill>
              </a:rPr>
              <a:t> </a:t>
            </a:r>
            <a:r>
              <a:rPr lang="en-US" sz="6000" dirty="0" err="1">
                <a:solidFill>
                  <a:srgbClr val="000066"/>
                </a:solidFill>
              </a:rPr>
              <a:t>Với</a:t>
            </a:r>
            <a:r>
              <a:rPr lang="en-US" sz="6000" dirty="0">
                <a:solidFill>
                  <a:srgbClr val="000066"/>
                </a:solidFill>
              </a:rPr>
              <a:t> </a:t>
            </a:r>
            <a:r>
              <a:rPr lang="en-US" sz="6000" dirty="0" err="1">
                <a:solidFill>
                  <a:srgbClr val="000066"/>
                </a:solidFill>
              </a:rPr>
              <a:t>Lòng</a:t>
            </a:r>
            <a:r>
              <a:rPr lang="en-US" sz="6000" dirty="0">
                <a:solidFill>
                  <a:srgbClr val="000066"/>
                </a:solidFill>
              </a:rPr>
              <a:t> </a:t>
            </a:r>
            <a:r>
              <a:rPr lang="en-US" sz="6000" dirty="0" err="1">
                <a:solidFill>
                  <a:srgbClr val="000066"/>
                </a:solidFill>
              </a:rPr>
              <a:t>Thương</a:t>
            </a:r>
            <a:r>
              <a:rPr lang="en-US" sz="6000" dirty="0">
                <a:solidFill>
                  <a:srgbClr val="000066"/>
                </a:solidFill>
              </a:rPr>
              <a:t> </a:t>
            </a:r>
            <a:r>
              <a:rPr lang="en-US" sz="6000" dirty="0" err="1">
                <a:solidFill>
                  <a:srgbClr val="000066"/>
                </a:solidFill>
              </a:rPr>
              <a:t>Xót</a:t>
            </a:r>
            <a:r>
              <a:rPr lang="en-US" sz="5400" dirty="0">
                <a:solidFill>
                  <a:srgbClr val="000066"/>
                </a:solidFill>
              </a:rPr>
              <a:t/>
            </a:r>
            <a:br>
              <a:rPr lang="en-US" sz="5400" dirty="0">
                <a:solidFill>
                  <a:srgbClr val="000066"/>
                </a:solidFill>
              </a:rPr>
            </a:br>
            <a:r>
              <a:rPr lang="en-US" b="0" i="1" dirty="0" err="1">
                <a:solidFill>
                  <a:srgbClr val="000066"/>
                </a:solidFill>
                <a:effectLst/>
                <a:latin typeface="+mj-lt"/>
              </a:rPr>
              <a:t>Từ</a:t>
            </a:r>
            <a:r>
              <a:rPr lang="en-US" b="0" i="1" dirty="0">
                <a:solidFill>
                  <a:srgbClr val="000066"/>
                </a:solidFill>
                <a:effectLst/>
                <a:latin typeface="+mj-lt"/>
              </a:rPr>
              <a:t> An</a:t>
            </a:r>
          </a:p>
        </p:txBody>
      </p:sp>
      <p:pic>
        <p:nvPicPr>
          <p:cNvPr id="3" name="Picture 2">
            <a:extLst>
              <a:ext uri="{FF2B5EF4-FFF2-40B4-BE49-F238E27FC236}">
                <a16:creationId xmlns:a16="http://schemas.microsoft.com/office/drawing/2014/main" xmlns="" id="{5CD761B1-53A8-AEEF-CA5E-6C0812C7A909}"/>
              </a:ext>
            </a:extLst>
          </p:cNvPr>
          <p:cNvPicPr>
            <a:picLocks noChangeAspect="1"/>
          </p:cNvPicPr>
          <p:nvPr/>
        </p:nvPicPr>
        <p:blipFill>
          <a:blip r:embed="rId2"/>
          <a:stretch>
            <a:fillRect/>
          </a:stretch>
        </p:blipFill>
        <p:spPr>
          <a:xfrm>
            <a:off x="2517057" y="3943350"/>
            <a:ext cx="4109886" cy="938797"/>
          </a:xfrm>
          <a:prstGeom prst="rect">
            <a:avLst/>
          </a:prstGeom>
        </p:spPr>
      </p:pic>
      <p:sp>
        <p:nvSpPr>
          <p:cNvPr id="4" name="TextBox 3">
            <a:extLst>
              <a:ext uri="{FF2B5EF4-FFF2-40B4-BE49-F238E27FC236}">
                <a16:creationId xmlns:a16="http://schemas.microsoft.com/office/drawing/2014/main" xmlns="" id="{157D44AA-8BB8-A373-3C94-299AE1E8EA5D}"/>
              </a:ext>
            </a:extLst>
          </p:cNvPr>
          <p:cNvSpPr txBox="1"/>
          <p:nvPr/>
        </p:nvSpPr>
        <p:spPr>
          <a:xfrm>
            <a:off x="3050457" y="4095750"/>
            <a:ext cx="3124201" cy="646331"/>
          </a:xfrm>
          <a:prstGeom prst="rect">
            <a:avLst/>
          </a:prstGeom>
          <a:noFill/>
        </p:spPr>
        <p:txBody>
          <a:bodyPr wrap="square" rtlCol="0">
            <a:spAutoFit/>
          </a:bodyPr>
          <a:lstStyle/>
          <a:p>
            <a:pPr algn="ctr"/>
            <a:r>
              <a:rPr lang="vi-VN" dirty="0">
                <a:solidFill>
                  <a:srgbClr val="FFFF00"/>
                </a:solidFill>
              </a:rPr>
              <a:t>CA ĐOÀN THÁNH MONICA </a:t>
            </a:r>
          </a:p>
          <a:p>
            <a:pPr algn="ctr"/>
            <a:r>
              <a:rPr lang="vi-VN" dirty="0">
                <a:solidFill>
                  <a:srgbClr val="FFFF00"/>
                </a:solidFill>
              </a:rPr>
              <a:t>GIÁO XỨ THIÊN ÂN</a:t>
            </a:r>
          </a:p>
        </p:txBody>
      </p:sp>
    </p:spTree>
    <p:extLst>
      <p:ext uri="{BB962C8B-B14F-4D97-AF65-F5344CB8AC3E}">
        <p14:creationId xmlns:p14="http://schemas.microsoft.com/office/powerpoint/2010/main" val="11484157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u="sng" dirty="0">
                <a:solidFill>
                  <a:srgbClr val="000066"/>
                </a:solidFill>
              </a:rPr>
              <a:t>Đk:</a:t>
            </a:r>
            <a:r>
              <a:rPr lang="vi-VN" sz="4800" dirty="0">
                <a:solidFill>
                  <a:srgbClr val="FF0000"/>
                </a:solidFill>
              </a:rPr>
              <a:t> Giờ đây chúng con dâng lên thiên tòa cao sáng, của lễ rất thánh bánh trắng tinh rượu nho thanh khiết. Nguyện xin Chúa nhân lành nhận của lễ chân thành, tựa ngàn trầm ngào ngạt bay lên cõi cao xanh.</a:t>
            </a:r>
            <a:endParaRPr lang="en-US" sz="4800" b="0" dirty="0">
              <a:solidFill>
                <a:srgbClr val="FF0000"/>
              </a:solidFill>
              <a:effectLst/>
            </a:endParaRPr>
          </a:p>
        </p:txBody>
      </p:sp>
    </p:spTree>
    <p:extLst>
      <p:ext uri="{BB962C8B-B14F-4D97-AF65-F5344CB8AC3E}">
        <p14:creationId xmlns:p14="http://schemas.microsoft.com/office/powerpoint/2010/main" val="6812901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u="sng" dirty="0">
                <a:solidFill>
                  <a:srgbClr val="000066"/>
                </a:solidFill>
              </a:rPr>
              <a:t>Tk3:</a:t>
            </a:r>
            <a:r>
              <a:rPr lang="vi-VN" sz="6000" dirty="0">
                <a:solidFill>
                  <a:srgbClr val="FF0000"/>
                </a:solidFill>
              </a:rPr>
              <a:t> Xin cho đoàn con hiệp hoan trong nguồn ơn thiêng, muôn dân về đây tôn kính Chúa luôn trọn niềm.</a:t>
            </a:r>
            <a:endParaRPr lang="en-US" sz="6000" b="0" dirty="0">
              <a:solidFill>
                <a:srgbClr val="FF0000"/>
              </a:solidFill>
              <a:effectLst/>
            </a:endParaRPr>
          </a:p>
        </p:txBody>
      </p:sp>
    </p:spTree>
    <p:extLst>
      <p:ext uri="{BB962C8B-B14F-4D97-AF65-F5344CB8AC3E}">
        <p14:creationId xmlns:p14="http://schemas.microsoft.com/office/powerpoint/2010/main" val="16996319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u="sng" dirty="0">
                <a:solidFill>
                  <a:srgbClr val="000066"/>
                </a:solidFill>
              </a:rPr>
              <a:t>Đk:</a:t>
            </a:r>
            <a:r>
              <a:rPr lang="vi-VN" sz="4800" dirty="0">
                <a:solidFill>
                  <a:srgbClr val="FF0000"/>
                </a:solidFill>
              </a:rPr>
              <a:t> Giờ đây chúng con dâng lên thiên tòa cao sáng, của lễ rất thánh bánh trắng tinh rượu nho thanh khiết. Nguyện xin Chúa nhân lành nhận của lễ chân thành, tựa ngàn trầm ngào ngạt bay lên cõi cao xanh.</a:t>
            </a:r>
            <a:endParaRPr lang="en-US" sz="4800" b="0" dirty="0">
              <a:solidFill>
                <a:srgbClr val="FF0000"/>
              </a:solidFill>
              <a:effectLst/>
            </a:endParaRPr>
          </a:p>
        </p:txBody>
      </p:sp>
    </p:spTree>
    <p:extLst>
      <p:ext uri="{BB962C8B-B14F-4D97-AF65-F5344CB8AC3E}">
        <p14:creationId xmlns:p14="http://schemas.microsoft.com/office/powerpoint/2010/main" val="28403577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53106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2" name="Picture 1">
            <a:extLst>
              <a:ext uri="{FF2B5EF4-FFF2-40B4-BE49-F238E27FC236}">
                <a16:creationId xmlns:a16="http://schemas.microsoft.com/office/drawing/2014/main" xmlns="" id="{DFCEF0A2-6CD9-FA73-709E-84F9BAE270C9}"/>
              </a:ext>
            </a:extLst>
          </p:cNvPr>
          <p:cNvPicPr>
            <a:picLocks noChangeAspect="1"/>
          </p:cNvPicPr>
          <p:nvPr/>
        </p:nvPicPr>
        <p:blipFill>
          <a:blip r:embed="rId3"/>
          <a:stretch>
            <a:fillRect/>
          </a:stretch>
        </p:blipFill>
        <p:spPr>
          <a:xfrm>
            <a:off x="4038600" y="3409950"/>
            <a:ext cx="4109886" cy="938797"/>
          </a:xfrm>
          <a:prstGeom prst="rect">
            <a:avLst/>
          </a:prstGeom>
        </p:spPr>
      </p:pic>
      <p:sp>
        <p:nvSpPr>
          <p:cNvPr id="4" name="TextBox 3">
            <a:extLst>
              <a:ext uri="{FF2B5EF4-FFF2-40B4-BE49-F238E27FC236}">
                <a16:creationId xmlns:a16="http://schemas.microsoft.com/office/drawing/2014/main" xmlns="" id="{E26F1852-5081-2C7B-363F-D69D3A16CDEC}"/>
              </a:ext>
            </a:extLst>
          </p:cNvPr>
          <p:cNvSpPr txBox="1"/>
          <p:nvPr/>
        </p:nvSpPr>
        <p:spPr>
          <a:xfrm>
            <a:off x="4572000" y="3562350"/>
            <a:ext cx="3124201" cy="646331"/>
          </a:xfrm>
          <a:prstGeom prst="rect">
            <a:avLst/>
          </a:prstGeom>
          <a:noFill/>
        </p:spPr>
        <p:txBody>
          <a:bodyPr wrap="square" rtlCol="0">
            <a:spAutoFit/>
          </a:bodyPr>
          <a:lstStyle/>
          <a:p>
            <a:pPr algn="ctr"/>
            <a:r>
              <a:rPr lang="vi-VN" dirty="0">
                <a:solidFill>
                  <a:srgbClr val="FFFF00"/>
                </a:solidFill>
              </a:rPr>
              <a:t>CA ĐOÀN THÁNH MONICA </a:t>
            </a:r>
          </a:p>
          <a:p>
            <a:pPr algn="ctr"/>
            <a:r>
              <a:rPr lang="vi-VN" dirty="0">
                <a:solidFill>
                  <a:srgbClr val="FFFF00"/>
                </a:solidFill>
              </a:rPr>
              <a:t>GIÁO XỨ THIÊN ÂN</a:t>
            </a:r>
          </a:p>
        </p:txBody>
      </p:sp>
    </p:spTree>
    <p:extLst>
      <p:ext uri="{BB962C8B-B14F-4D97-AF65-F5344CB8AC3E}">
        <p14:creationId xmlns:p14="http://schemas.microsoft.com/office/powerpoint/2010/main" val="1766715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6600" b="0" dirty="0">
                <a:solidFill>
                  <a:srgbClr val="000066"/>
                </a:solidFill>
                <a:effectLst/>
                <a:latin typeface="+mj-lt"/>
              </a:rPr>
              <a:t>Ca </a:t>
            </a:r>
            <a:r>
              <a:rPr lang="en-US" sz="6600" b="0" dirty="0" err="1">
                <a:solidFill>
                  <a:srgbClr val="000066"/>
                </a:solidFill>
                <a:effectLst/>
                <a:latin typeface="+mj-lt"/>
              </a:rPr>
              <a:t>Nguyện</a:t>
            </a:r>
            <a:r>
              <a:rPr lang="en-US" sz="6600" b="0" dirty="0">
                <a:solidFill>
                  <a:srgbClr val="000066"/>
                </a:solidFill>
                <a:effectLst/>
                <a:latin typeface="+mj-lt"/>
              </a:rPr>
              <a:t> </a:t>
            </a:r>
            <a:r>
              <a:rPr lang="en-US" sz="6600" b="0" dirty="0" err="1">
                <a:solidFill>
                  <a:srgbClr val="000066"/>
                </a:solidFill>
                <a:effectLst/>
                <a:latin typeface="+mj-lt"/>
              </a:rPr>
              <a:t>Hiệp</a:t>
            </a:r>
            <a:r>
              <a:rPr lang="en-US" sz="6600" b="0" dirty="0">
                <a:solidFill>
                  <a:srgbClr val="000066"/>
                </a:solidFill>
                <a:effectLst/>
                <a:latin typeface="+mj-lt"/>
              </a:rPr>
              <a:t> </a:t>
            </a:r>
            <a:r>
              <a:rPr lang="en-US" sz="6600" b="0" dirty="0" err="1">
                <a:solidFill>
                  <a:srgbClr val="000066"/>
                </a:solidFill>
                <a:effectLst/>
                <a:latin typeface="+mj-lt"/>
              </a:rPr>
              <a:t>Lễ</a:t>
            </a:r>
            <a:r>
              <a:rPr lang="en-US" sz="6600" b="0" dirty="0">
                <a:solidFill>
                  <a:srgbClr val="000066"/>
                </a:solidFill>
                <a:effectLst/>
                <a:latin typeface="+mj-lt"/>
              </a:rPr>
              <a:t/>
            </a:r>
            <a:br>
              <a:rPr lang="en-US" sz="6600" b="0" dirty="0">
                <a:solidFill>
                  <a:srgbClr val="000066"/>
                </a:solidFill>
                <a:effectLst/>
                <a:latin typeface="+mj-lt"/>
              </a:rPr>
            </a:br>
            <a:r>
              <a:rPr lang="vi-VN" sz="6600" b="0" dirty="0">
                <a:solidFill>
                  <a:srgbClr val="000066"/>
                </a:solidFill>
                <a:effectLst/>
                <a:latin typeface="+mj-lt"/>
              </a:rPr>
              <a:t>Lòng Thương Xót </a:t>
            </a:r>
            <a:r>
              <a:rPr lang="en-US" sz="6600" b="0" dirty="0">
                <a:solidFill>
                  <a:srgbClr val="000066"/>
                </a:solidFill>
                <a:effectLst/>
                <a:latin typeface="+mj-lt"/>
              </a:rPr>
              <a:t/>
            </a:r>
            <a:br>
              <a:rPr lang="en-US" sz="6600" b="0" dirty="0">
                <a:solidFill>
                  <a:srgbClr val="000066"/>
                </a:solidFill>
                <a:effectLst/>
                <a:latin typeface="+mj-lt"/>
              </a:rPr>
            </a:br>
            <a:r>
              <a:rPr lang="vi-VN" sz="6600" b="0" i="1" dirty="0">
                <a:solidFill>
                  <a:srgbClr val="000066"/>
                </a:solidFill>
                <a:effectLst/>
                <a:latin typeface="+mj-lt"/>
              </a:rPr>
              <a:t>Têrêsa</a:t>
            </a:r>
            <a:endParaRPr lang="en-US" b="0" i="1" dirty="0">
              <a:solidFill>
                <a:srgbClr val="000066"/>
              </a:solidFill>
              <a:effectLst/>
            </a:endParaRPr>
          </a:p>
        </p:txBody>
      </p:sp>
      <p:pic>
        <p:nvPicPr>
          <p:cNvPr id="3" name="Picture 2">
            <a:extLst>
              <a:ext uri="{FF2B5EF4-FFF2-40B4-BE49-F238E27FC236}">
                <a16:creationId xmlns:a16="http://schemas.microsoft.com/office/drawing/2014/main" xmlns="" id="{F7F38A98-EFF4-F7A6-0176-89BF198237AB}"/>
              </a:ext>
            </a:extLst>
          </p:cNvPr>
          <p:cNvPicPr>
            <a:picLocks noChangeAspect="1"/>
          </p:cNvPicPr>
          <p:nvPr/>
        </p:nvPicPr>
        <p:blipFill>
          <a:blip r:embed="rId2"/>
          <a:stretch>
            <a:fillRect/>
          </a:stretch>
        </p:blipFill>
        <p:spPr>
          <a:xfrm>
            <a:off x="2517057" y="4095750"/>
            <a:ext cx="4109886" cy="938797"/>
          </a:xfrm>
          <a:prstGeom prst="rect">
            <a:avLst/>
          </a:prstGeom>
        </p:spPr>
      </p:pic>
      <p:sp>
        <p:nvSpPr>
          <p:cNvPr id="4" name="TextBox 3">
            <a:extLst>
              <a:ext uri="{FF2B5EF4-FFF2-40B4-BE49-F238E27FC236}">
                <a16:creationId xmlns:a16="http://schemas.microsoft.com/office/drawing/2014/main" xmlns="" id="{2BAE7262-0B3D-0B2D-524E-513BB1A20032}"/>
              </a:ext>
            </a:extLst>
          </p:cNvPr>
          <p:cNvSpPr txBox="1"/>
          <p:nvPr/>
        </p:nvSpPr>
        <p:spPr>
          <a:xfrm>
            <a:off x="3050457" y="4248150"/>
            <a:ext cx="3124201" cy="646331"/>
          </a:xfrm>
          <a:prstGeom prst="rect">
            <a:avLst/>
          </a:prstGeom>
          <a:noFill/>
        </p:spPr>
        <p:txBody>
          <a:bodyPr wrap="square" rtlCol="0">
            <a:spAutoFit/>
          </a:bodyPr>
          <a:lstStyle/>
          <a:p>
            <a:pPr algn="ctr"/>
            <a:r>
              <a:rPr lang="vi-VN" dirty="0">
                <a:solidFill>
                  <a:srgbClr val="FFFF00"/>
                </a:solidFill>
              </a:rPr>
              <a:t>CA ĐOÀN THÁNH MONICA </a:t>
            </a:r>
          </a:p>
          <a:p>
            <a:pPr algn="ctr"/>
            <a:r>
              <a:rPr lang="vi-VN" dirty="0">
                <a:solidFill>
                  <a:srgbClr val="FFFF00"/>
                </a:solidFill>
              </a:rPr>
              <a:t>GIÁO XỨ THIÊN ÂN</a:t>
            </a:r>
          </a:p>
        </p:txBody>
      </p:sp>
    </p:spTree>
    <p:extLst>
      <p:ext uri="{BB962C8B-B14F-4D97-AF65-F5344CB8AC3E}">
        <p14:creationId xmlns:p14="http://schemas.microsoft.com/office/powerpoint/2010/main" val="35387842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u="sng" dirty="0">
                <a:solidFill>
                  <a:srgbClr val="000066"/>
                </a:solidFill>
              </a:rPr>
              <a:t>Đ</a:t>
            </a:r>
            <a:r>
              <a:rPr lang="en-US" sz="4800" u="sng" dirty="0">
                <a:solidFill>
                  <a:srgbClr val="000066"/>
                </a:solidFill>
              </a:rPr>
              <a:t>k</a:t>
            </a:r>
            <a:r>
              <a:rPr lang="vi-VN" sz="4800" u="sng" dirty="0">
                <a:solidFill>
                  <a:srgbClr val="000066"/>
                </a:solidFill>
              </a:rPr>
              <a:t>:</a:t>
            </a:r>
            <a:r>
              <a:rPr lang="vi-VN" sz="4800" dirty="0">
                <a:solidFill>
                  <a:srgbClr val="FF0000"/>
                </a:solidFill>
              </a:rPr>
              <a:t> Lòng thương xót Chúa tuôn trào như thác ghềnh biển khơi, sóng nước dâng cao, rửa sạch mây mù đen tối. Chúa, Chúa ơi! Xin thương xót con là kẻ có tội, ăn năn thống hối, nguyện Chúa dủ tình thứ tha.</a:t>
            </a:r>
            <a:endParaRPr lang="en-US" sz="4800" b="0" dirty="0">
              <a:solidFill>
                <a:srgbClr val="FF0000"/>
              </a:solidFill>
              <a:effectLst/>
            </a:endParaRPr>
          </a:p>
        </p:txBody>
      </p:sp>
    </p:spTree>
    <p:extLst>
      <p:ext uri="{BB962C8B-B14F-4D97-AF65-F5344CB8AC3E}">
        <p14:creationId xmlns:p14="http://schemas.microsoft.com/office/powerpoint/2010/main" val="22265973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fontAlgn="base"/>
            <a:r>
              <a:rPr lang="en-US" u="sng" dirty="0">
                <a:solidFill>
                  <a:srgbClr val="000066"/>
                </a:solidFill>
              </a:rPr>
              <a:t>T</a:t>
            </a:r>
            <a:r>
              <a:rPr lang="vi-VN" u="sng" dirty="0">
                <a:solidFill>
                  <a:srgbClr val="000066"/>
                </a:solidFill>
              </a:rPr>
              <a:t>k1:</a:t>
            </a:r>
            <a:r>
              <a:rPr lang="vi-VN" dirty="0">
                <a:solidFill>
                  <a:srgbClr val="FF0000"/>
                </a:solidFill>
              </a:rPr>
              <a:t> Chúa như người cha luôn luôn thứ tha, dù con xa rời Ngài. Chúa như mẹ hiền nâng niu con trên đầu gối. Lòng thương xót Chúa muôn đời, vượt biển khơi ngàn trùng, luôn mãi sáng ngời tình thương.</a:t>
            </a:r>
            <a:endParaRPr lang="vi-VN" b="0" dirty="0">
              <a:solidFill>
                <a:srgbClr val="FF0000"/>
              </a:solidFill>
              <a:effectLst/>
            </a:endParaRPr>
          </a:p>
        </p:txBody>
      </p:sp>
    </p:spTree>
    <p:extLst>
      <p:ext uri="{BB962C8B-B14F-4D97-AF65-F5344CB8AC3E}">
        <p14:creationId xmlns:p14="http://schemas.microsoft.com/office/powerpoint/2010/main" val="520350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90550"/>
            <a:ext cx="9144000" cy="4552950"/>
          </a:xfrm>
        </p:spPr>
        <p:txBody>
          <a:bodyPr>
            <a:noAutofit/>
          </a:bodyPr>
          <a:lstStyle/>
          <a:p>
            <a:pPr algn="just"/>
            <a:r>
              <a:rPr lang="vi-VN" sz="4800" u="sng" dirty="0">
                <a:solidFill>
                  <a:srgbClr val="000066"/>
                </a:solidFill>
              </a:rPr>
              <a:t>Đ</a:t>
            </a:r>
            <a:r>
              <a:rPr lang="en-US" sz="4800" u="sng" dirty="0">
                <a:solidFill>
                  <a:srgbClr val="000066"/>
                </a:solidFill>
              </a:rPr>
              <a:t>k</a:t>
            </a:r>
            <a:r>
              <a:rPr lang="vi-VN" sz="4800" u="sng" dirty="0">
                <a:solidFill>
                  <a:srgbClr val="000066"/>
                </a:solidFill>
              </a:rPr>
              <a:t>:</a:t>
            </a:r>
            <a:r>
              <a:rPr lang="vi-VN" sz="4800" dirty="0">
                <a:solidFill>
                  <a:srgbClr val="FF0000"/>
                </a:solidFill>
              </a:rPr>
              <a:t> Lòng thương xót Chúa tuôn trào như thác ghềnh biển khơi, sóng nước dâng cao, rửa sạch mây mù đen tối. Chúa, Chúa ơi! Xin thương xót con là kẻ có tội, ăn năn thống hối, nguyện Chúa dủ tình thứ tha.</a:t>
            </a:r>
            <a:endParaRPr lang="en-US" sz="4800" b="0" dirty="0">
              <a:solidFill>
                <a:srgbClr val="FF0000"/>
              </a:solidFill>
              <a:effectLst/>
            </a:endParaRPr>
          </a:p>
        </p:txBody>
      </p:sp>
    </p:spTree>
    <p:extLst>
      <p:ext uri="{BB962C8B-B14F-4D97-AF65-F5344CB8AC3E}">
        <p14:creationId xmlns:p14="http://schemas.microsoft.com/office/powerpoint/2010/main" val="41767785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fontAlgn="base"/>
            <a:r>
              <a:rPr lang="en-US" u="sng" dirty="0">
                <a:solidFill>
                  <a:srgbClr val="000066"/>
                </a:solidFill>
              </a:rPr>
              <a:t>T</a:t>
            </a:r>
            <a:r>
              <a:rPr lang="vi-VN" u="sng" dirty="0">
                <a:solidFill>
                  <a:srgbClr val="000066"/>
                </a:solidFill>
              </a:rPr>
              <a:t>k2:</a:t>
            </a:r>
            <a:r>
              <a:rPr lang="vi-VN" dirty="0">
                <a:solidFill>
                  <a:srgbClr val="FF0000"/>
                </a:solidFill>
              </a:rPr>
              <a:t> Chúa thương chở che ai luôn lắng nghe và kêu xin Danh Ngài. Chúa ban niềm tin cho ai bơ vơ lạc hướng. Lòng thương xót Chúa miên trường, dạy con hãy ra đi, loan báo Tin Mừng yêu thương.</a:t>
            </a:r>
            <a:endParaRPr lang="vi-VN" b="0" dirty="0">
              <a:solidFill>
                <a:srgbClr val="FF0000"/>
              </a:solidFill>
              <a:effectLst/>
            </a:endParaRPr>
          </a:p>
        </p:txBody>
      </p:sp>
    </p:spTree>
    <p:extLst>
      <p:ext uri="{BB962C8B-B14F-4D97-AF65-F5344CB8AC3E}">
        <p14:creationId xmlns:p14="http://schemas.microsoft.com/office/powerpoint/2010/main" val="1171318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90000"/>
              </a:lnSpc>
              <a:spcBef>
                <a:spcPts val="0"/>
              </a:spcBef>
            </a:pPr>
            <a:r>
              <a:rPr lang="vi-VN" sz="5400" u="sng" dirty="0">
                <a:solidFill>
                  <a:srgbClr val="000066"/>
                </a:solidFill>
                <a:latin typeface="+mj-lt"/>
              </a:rPr>
              <a:t>Đ</a:t>
            </a:r>
            <a:r>
              <a:rPr lang="en-US" sz="5400" u="sng" dirty="0">
                <a:solidFill>
                  <a:srgbClr val="000066"/>
                </a:solidFill>
                <a:latin typeface="+mj-lt"/>
              </a:rPr>
              <a:t>k</a:t>
            </a:r>
            <a:r>
              <a:rPr lang="vi-VN" sz="5400" u="sng" dirty="0">
                <a:solidFill>
                  <a:srgbClr val="000066"/>
                </a:solidFill>
                <a:latin typeface="+mj-lt"/>
              </a:rPr>
              <a:t>:</a:t>
            </a:r>
            <a:r>
              <a:rPr lang="vi-VN" sz="5400" dirty="0">
                <a:solidFill>
                  <a:srgbClr val="FF0000"/>
                </a:solidFill>
                <a:latin typeface="+mj-lt"/>
              </a:rPr>
              <a:t> Hãy đến đây ta hãy đến đây, kính Lòng Thương Xót Chúa. Vì tình Chúa, bao la trên chúng ta, luôn tha thứ chan hòa, đỡ nâng trên đường xa. </a:t>
            </a:r>
          </a:p>
        </p:txBody>
      </p:sp>
    </p:spTree>
    <p:extLst>
      <p:ext uri="{BB962C8B-B14F-4D97-AF65-F5344CB8AC3E}">
        <p14:creationId xmlns:p14="http://schemas.microsoft.com/office/powerpoint/2010/main" val="1519906175"/>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u="sng" dirty="0">
                <a:solidFill>
                  <a:srgbClr val="000066"/>
                </a:solidFill>
              </a:rPr>
              <a:t>Đ</a:t>
            </a:r>
            <a:r>
              <a:rPr lang="en-US" sz="4800" u="sng" dirty="0">
                <a:solidFill>
                  <a:srgbClr val="000066"/>
                </a:solidFill>
              </a:rPr>
              <a:t>k</a:t>
            </a:r>
            <a:r>
              <a:rPr lang="vi-VN" sz="4800" u="sng" dirty="0">
                <a:solidFill>
                  <a:srgbClr val="000066"/>
                </a:solidFill>
              </a:rPr>
              <a:t>:</a:t>
            </a:r>
            <a:r>
              <a:rPr lang="vi-VN" sz="4800" dirty="0">
                <a:solidFill>
                  <a:srgbClr val="FF0000"/>
                </a:solidFill>
              </a:rPr>
              <a:t> Lòng thương xót Chúa tuôn trào như thác ghềnh biển khơi, sóng nước dâng cao, rửa sạch mây mù đen tối. Chúa, Chúa ơi! Xin thương xót con là kẻ có tội, ăn năn thống hối, nguyện Chúa dủ tình thứ tha.</a:t>
            </a:r>
            <a:endParaRPr lang="en-US" sz="4800" b="0" dirty="0">
              <a:solidFill>
                <a:srgbClr val="FF0000"/>
              </a:solidFill>
              <a:effectLst/>
            </a:endParaRPr>
          </a:p>
        </p:txBody>
      </p:sp>
    </p:spTree>
    <p:extLst>
      <p:ext uri="{BB962C8B-B14F-4D97-AF65-F5344CB8AC3E}">
        <p14:creationId xmlns:p14="http://schemas.microsoft.com/office/powerpoint/2010/main" val="27089464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fontAlgn="base"/>
            <a:r>
              <a:rPr lang="en-US" sz="4600" dirty="0">
                <a:solidFill>
                  <a:srgbClr val="000066"/>
                </a:solidFill>
              </a:rPr>
              <a:t>T</a:t>
            </a:r>
            <a:r>
              <a:rPr lang="vi-VN" sz="4600" dirty="0">
                <a:solidFill>
                  <a:srgbClr val="000066"/>
                </a:solidFill>
              </a:rPr>
              <a:t>k3:</a:t>
            </a:r>
            <a:r>
              <a:rPr lang="vi-VN" sz="4600" dirty="0">
                <a:solidFill>
                  <a:srgbClr val="FF0000"/>
                </a:solidFill>
              </a:rPr>
              <a:t> Hãy mau về đây tin nơi Thánh Tâm bị đâm thâu cạnh sườn. Trái Tim mở ra cho ta ơn thiêng đổi mới. Lòng thương xót Chúa kêu mời làm nhân chứng không ngơi, cho hết mọi người nơi nơi.</a:t>
            </a:r>
            <a:endParaRPr lang="vi-VN" sz="4600" b="0" dirty="0">
              <a:solidFill>
                <a:srgbClr val="FF0000"/>
              </a:solidFill>
              <a:effectLst/>
            </a:endParaRPr>
          </a:p>
        </p:txBody>
      </p:sp>
    </p:spTree>
    <p:extLst>
      <p:ext uri="{BB962C8B-B14F-4D97-AF65-F5344CB8AC3E}">
        <p14:creationId xmlns:p14="http://schemas.microsoft.com/office/powerpoint/2010/main" val="18169094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u="sng" dirty="0">
                <a:solidFill>
                  <a:srgbClr val="000066"/>
                </a:solidFill>
              </a:rPr>
              <a:t>Đ</a:t>
            </a:r>
            <a:r>
              <a:rPr lang="en-US" sz="4800" u="sng" dirty="0">
                <a:solidFill>
                  <a:srgbClr val="000066"/>
                </a:solidFill>
              </a:rPr>
              <a:t>k</a:t>
            </a:r>
            <a:r>
              <a:rPr lang="vi-VN" sz="4800" u="sng" dirty="0">
                <a:solidFill>
                  <a:srgbClr val="000066"/>
                </a:solidFill>
              </a:rPr>
              <a:t>:</a:t>
            </a:r>
            <a:r>
              <a:rPr lang="vi-VN" sz="4800" dirty="0">
                <a:solidFill>
                  <a:srgbClr val="FF0000"/>
                </a:solidFill>
              </a:rPr>
              <a:t> Lòng thương xót Chúa tuôn trào như thác ghềnh biển khơi, sóng nước dâng cao, rửa sạch mây mù đen tối. Chúa, Chúa ơi! Xin thương xót con là kẻ có tội, ăn năn thống hối, nguyện Chúa dủ tình thứ tha.</a:t>
            </a:r>
            <a:endParaRPr lang="en-US" sz="4800" b="0" dirty="0">
              <a:solidFill>
                <a:srgbClr val="FF0000"/>
              </a:solidFill>
              <a:effectLst/>
            </a:endParaRPr>
          </a:p>
        </p:txBody>
      </p:sp>
    </p:spTree>
    <p:extLst>
      <p:ext uri="{BB962C8B-B14F-4D97-AF65-F5344CB8AC3E}">
        <p14:creationId xmlns:p14="http://schemas.microsoft.com/office/powerpoint/2010/main" val="4169222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0" dirty="0">
              <a:solidFill>
                <a:srgbClr val="FF0000"/>
              </a:solidFill>
              <a:effectLst/>
              <a:latin typeface="+mj-lt"/>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24262661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2" name="Picture 1">
            <a:extLst>
              <a:ext uri="{FF2B5EF4-FFF2-40B4-BE49-F238E27FC236}">
                <a16:creationId xmlns:a16="http://schemas.microsoft.com/office/drawing/2014/main" xmlns="" id="{D8B2F431-888C-0C9B-8AAA-2EBB96D18553}"/>
              </a:ext>
            </a:extLst>
          </p:cNvPr>
          <p:cNvPicPr>
            <a:picLocks noChangeAspect="1"/>
          </p:cNvPicPr>
          <p:nvPr/>
        </p:nvPicPr>
        <p:blipFill>
          <a:blip r:embed="rId3"/>
          <a:stretch>
            <a:fillRect/>
          </a:stretch>
        </p:blipFill>
        <p:spPr>
          <a:xfrm>
            <a:off x="3962400" y="3333750"/>
            <a:ext cx="4109886" cy="938797"/>
          </a:xfrm>
          <a:prstGeom prst="rect">
            <a:avLst/>
          </a:prstGeom>
        </p:spPr>
      </p:pic>
      <p:sp>
        <p:nvSpPr>
          <p:cNvPr id="4" name="TextBox 3">
            <a:extLst>
              <a:ext uri="{FF2B5EF4-FFF2-40B4-BE49-F238E27FC236}">
                <a16:creationId xmlns:a16="http://schemas.microsoft.com/office/drawing/2014/main" xmlns="" id="{D7A9AF4D-0B8E-EE2F-78D1-D0C9CCDC03F6}"/>
              </a:ext>
            </a:extLst>
          </p:cNvPr>
          <p:cNvSpPr txBox="1"/>
          <p:nvPr/>
        </p:nvSpPr>
        <p:spPr>
          <a:xfrm>
            <a:off x="4495800" y="3486150"/>
            <a:ext cx="3124201" cy="646331"/>
          </a:xfrm>
          <a:prstGeom prst="rect">
            <a:avLst/>
          </a:prstGeom>
          <a:noFill/>
        </p:spPr>
        <p:txBody>
          <a:bodyPr wrap="square" rtlCol="0">
            <a:spAutoFit/>
          </a:bodyPr>
          <a:lstStyle/>
          <a:p>
            <a:pPr algn="ctr"/>
            <a:r>
              <a:rPr lang="vi-VN" dirty="0">
                <a:solidFill>
                  <a:srgbClr val="FFFF00"/>
                </a:solidFill>
              </a:rPr>
              <a:t>CA ĐOÀN THÁNH MONICA </a:t>
            </a:r>
          </a:p>
          <a:p>
            <a:pPr algn="ctr"/>
            <a:r>
              <a:rPr lang="vi-VN" dirty="0">
                <a:solidFill>
                  <a:srgbClr val="FFFF00"/>
                </a:solidFill>
              </a:rPr>
              <a:t>GIÁO XỨ THIÊN ÂN</a:t>
            </a:r>
          </a:p>
        </p:txBody>
      </p:sp>
    </p:spTree>
    <p:extLst>
      <p:ext uri="{BB962C8B-B14F-4D97-AF65-F5344CB8AC3E}">
        <p14:creationId xmlns:p14="http://schemas.microsoft.com/office/powerpoint/2010/main" val="17667155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6000" b="0" dirty="0">
                <a:solidFill>
                  <a:srgbClr val="000066"/>
                </a:solidFill>
                <a:effectLst/>
              </a:rPr>
              <a:t>Ca </a:t>
            </a:r>
            <a:r>
              <a:rPr lang="en-US" sz="6000" b="0" dirty="0" err="1">
                <a:solidFill>
                  <a:srgbClr val="000066"/>
                </a:solidFill>
                <a:effectLst/>
              </a:rPr>
              <a:t>Kết</a:t>
            </a:r>
            <a:r>
              <a:rPr lang="en-US" sz="6000" b="0" dirty="0">
                <a:solidFill>
                  <a:srgbClr val="000066"/>
                </a:solidFill>
                <a:effectLst/>
              </a:rPr>
              <a:t> </a:t>
            </a:r>
            <a:r>
              <a:rPr lang="en-US" sz="6000" b="0" dirty="0" err="1">
                <a:solidFill>
                  <a:srgbClr val="000066"/>
                </a:solidFill>
                <a:effectLst/>
              </a:rPr>
              <a:t>Lễ</a:t>
            </a:r>
            <a:r>
              <a:rPr lang="en-US" sz="6000" b="0" dirty="0">
                <a:solidFill>
                  <a:srgbClr val="000066"/>
                </a:solidFill>
                <a:effectLst/>
              </a:rPr>
              <a:t/>
            </a:r>
            <a:br>
              <a:rPr lang="en-US" sz="6000" b="0" dirty="0">
                <a:solidFill>
                  <a:srgbClr val="000066"/>
                </a:solidFill>
                <a:effectLst/>
              </a:rPr>
            </a:br>
            <a:r>
              <a:rPr lang="vi-VN" sz="6000" b="0" dirty="0">
                <a:solidFill>
                  <a:srgbClr val="000066"/>
                </a:solidFill>
                <a:effectLst/>
              </a:rPr>
              <a:t>Cảm Tạ Lòng Thương Xót Chúa</a:t>
            </a:r>
            <a:r>
              <a:rPr lang="en-US" sz="6600" b="0" dirty="0">
                <a:solidFill>
                  <a:srgbClr val="000066"/>
                </a:solidFill>
                <a:effectLst/>
                <a:latin typeface="+mj-lt"/>
              </a:rPr>
              <a:t/>
            </a:r>
            <a:br>
              <a:rPr lang="en-US" sz="6600" b="0" dirty="0">
                <a:solidFill>
                  <a:srgbClr val="000066"/>
                </a:solidFill>
                <a:effectLst/>
                <a:latin typeface="+mj-lt"/>
              </a:rPr>
            </a:br>
            <a:r>
              <a:rPr lang="vi-VN" sz="4800" i="1" dirty="0">
                <a:solidFill>
                  <a:srgbClr val="000066"/>
                </a:solidFill>
              </a:rPr>
              <a:t>Lm. Nguyễn Văn Hiển</a:t>
            </a:r>
            <a:endParaRPr lang="en-US" sz="4800" b="0" i="1" dirty="0">
              <a:solidFill>
                <a:srgbClr val="000066"/>
              </a:solidFill>
              <a:effectLst/>
            </a:endParaRPr>
          </a:p>
        </p:txBody>
      </p:sp>
      <p:pic>
        <p:nvPicPr>
          <p:cNvPr id="3" name="Picture 2">
            <a:extLst>
              <a:ext uri="{FF2B5EF4-FFF2-40B4-BE49-F238E27FC236}">
                <a16:creationId xmlns:a16="http://schemas.microsoft.com/office/drawing/2014/main" xmlns="" id="{AF6B1505-8DA5-FDA6-3C0B-F8F77C7DA2A6}"/>
              </a:ext>
            </a:extLst>
          </p:cNvPr>
          <p:cNvPicPr>
            <a:picLocks noChangeAspect="1"/>
          </p:cNvPicPr>
          <p:nvPr/>
        </p:nvPicPr>
        <p:blipFill>
          <a:blip r:embed="rId2"/>
          <a:stretch>
            <a:fillRect/>
          </a:stretch>
        </p:blipFill>
        <p:spPr>
          <a:xfrm>
            <a:off x="3505200" y="4330261"/>
            <a:ext cx="2418790" cy="552510"/>
          </a:xfrm>
          <a:prstGeom prst="rect">
            <a:avLst/>
          </a:prstGeom>
        </p:spPr>
      </p:pic>
      <p:sp>
        <p:nvSpPr>
          <p:cNvPr id="4" name="TextBox 3">
            <a:extLst>
              <a:ext uri="{FF2B5EF4-FFF2-40B4-BE49-F238E27FC236}">
                <a16:creationId xmlns:a16="http://schemas.microsoft.com/office/drawing/2014/main" xmlns="" id="{6B218808-D01F-1D05-5E35-83B6B8793106}"/>
              </a:ext>
            </a:extLst>
          </p:cNvPr>
          <p:cNvSpPr txBox="1"/>
          <p:nvPr/>
        </p:nvSpPr>
        <p:spPr>
          <a:xfrm>
            <a:off x="3152494" y="4433335"/>
            <a:ext cx="3124201" cy="400110"/>
          </a:xfrm>
          <a:prstGeom prst="rect">
            <a:avLst/>
          </a:prstGeom>
          <a:noFill/>
        </p:spPr>
        <p:txBody>
          <a:bodyPr wrap="square" rtlCol="0">
            <a:spAutoFit/>
          </a:bodyPr>
          <a:lstStyle/>
          <a:p>
            <a:pPr algn="ctr"/>
            <a:r>
              <a:rPr lang="vi-VN" sz="1000" dirty="0">
                <a:solidFill>
                  <a:srgbClr val="FFFF00"/>
                </a:solidFill>
              </a:rPr>
              <a:t>CA ĐOÀN THÁNH MONICA </a:t>
            </a:r>
          </a:p>
          <a:p>
            <a:pPr algn="ctr"/>
            <a:r>
              <a:rPr lang="vi-VN" sz="1000" dirty="0">
                <a:solidFill>
                  <a:srgbClr val="FFFF00"/>
                </a:solidFill>
              </a:rPr>
              <a:t>GIÁO XỨ THIÊN ÂN</a:t>
            </a:r>
          </a:p>
        </p:txBody>
      </p:sp>
    </p:spTree>
    <p:extLst>
      <p:ext uri="{BB962C8B-B14F-4D97-AF65-F5344CB8AC3E}">
        <p14:creationId xmlns:p14="http://schemas.microsoft.com/office/powerpoint/2010/main" val="3508502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dirty="0">
                <a:solidFill>
                  <a:srgbClr val="000066"/>
                </a:solidFill>
              </a:rPr>
              <a:t>T</a:t>
            </a:r>
            <a:r>
              <a:rPr lang="vi-VN" sz="4800" u="sng" dirty="0">
                <a:solidFill>
                  <a:srgbClr val="000066"/>
                </a:solidFill>
              </a:rPr>
              <a:t>k1:</a:t>
            </a:r>
            <a:r>
              <a:rPr lang="vi-VN" sz="4800" dirty="0">
                <a:solidFill>
                  <a:srgbClr val="FF0000"/>
                </a:solidFill>
              </a:rPr>
              <a:t> Lòng thương xót Chúa ôi bao la ví như đại dương, như trời cao xanh, muôn vì sao long lanh sáng ngời. Lòng thương xót Chúa như biển sâu, núi non chập chùng. Nói sao cho cùng lòng thương Chúa chan hòa không ngơi.</a:t>
            </a:r>
            <a:endParaRPr lang="en-US" sz="4800" b="0" dirty="0">
              <a:solidFill>
                <a:srgbClr val="FF0000"/>
              </a:solidFill>
              <a:effectLst/>
            </a:endParaRPr>
          </a:p>
        </p:txBody>
      </p:sp>
    </p:spTree>
    <p:extLst>
      <p:ext uri="{BB962C8B-B14F-4D97-AF65-F5344CB8AC3E}">
        <p14:creationId xmlns:p14="http://schemas.microsoft.com/office/powerpoint/2010/main" val="28175316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u="sng" dirty="0">
                <a:solidFill>
                  <a:srgbClr val="000066"/>
                </a:solidFill>
              </a:rPr>
              <a:t>Đ</a:t>
            </a:r>
            <a:r>
              <a:rPr lang="en-US" sz="6600" u="sng" dirty="0">
                <a:solidFill>
                  <a:srgbClr val="000066"/>
                </a:solidFill>
              </a:rPr>
              <a:t>k</a:t>
            </a:r>
            <a:r>
              <a:rPr lang="vi-VN" sz="6600" u="sng" dirty="0">
                <a:solidFill>
                  <a:srgbClr val="000066"/>
                </a:solidFill>
              </a:rPr>
              <a:t>:</a:t>
            </a:r>
            <a:r>
              <a:rPr lang="vi-VN" sz="6600" dirty="0">
                <a:solidFill>
                  <a:srgbClr val="FF0000"/>
                </a:solidFill>
              </a:rPr>
              <a:t> Con xin cảm tạ tình thương vô biên của Chúa. Con xin ngợi ca tri ân tình Chúa hải hà.</a:t>
            </a:r>
            <a:br>
              <a:rPr lang="vi-VN" sz="6600" dirty="0">
                <a:solidFill>
                  <a:srgbClr val="FF0000"/>
                </a:solidFill>
              </a:rPr>
            </a:br>
            <a:endParaRPr lang="vi-VN" sz="6600" b="0" dirty="0">
              <a:solidFill>
                <a:srgbClr val="FF0000"/>
              </a:solidFill>
              <a:effectLst/>
            </a:endParaRPr>
          </a:p>
        </p:txBody>
      </p:sp>
    </p:spTree>
    <p:extLst>
      <p:ext uri="{BB962C8B-B14F-4D97-AF65-F5344CB8AC3E}">
        <p14:creationId xmlns:p14="http://schemas.microsoft.com/office/powerpoint/2010/main" val="42783538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500" u="sng" dirty="0">
                <a:solidFill>
                  <a:srgbClr val="000066"/>
                </a:solidFill>
              </a:rPr>
              <a:t>Tk2:</a:t>
            </a:r>
            <a:r>
              <a:rPr lang="vi-VN" sz="4500" dirty="0">
                <a:solidFill>
                  <a:srgbClr val="FF0000"/>
                </a:solidFill>
              </a:rPr>
              <a:t> Lòng thương xót Chúa vi vu như gió êm mùa thu, như ngàn câu ru con ngủ say yên trong giấc nồng. Lòng thương xót Chúa như mẹ ôm ấp con trong lòng. Chở che đêm ngày lòng thương Chúa muôn đời không phai.</a:t>
            </a:r>
            <a:endParaRPr lang="en-US" sz="4500" b="0" dirty="0">
              <a:solidFill>
                <a:srgbClr val="FF0000"/>
              </a:solidFill>
              <a:effectLst/>
            </a:endParaRPr>
          </a:p>
        </p:txBody>
      </p:sp>
    </p:spTree>
    <p:extLst>
      <p:ext uri="{BB962C8B-B14F-4D97-AF65-F5344CB8AC3E}">
        <p14:creationId xmlns:p14="http://schemas.microsoft.com/office/powerpoint/2010/main" val="1444332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u="sng" dirty="0">
                <a:solidFill>
                  <a:srgbClr val="000066"/>
                </a:solidFill>
              </a:rPr>
              <a:t>Đ</a:t>
            </a:r>
            <a:r>
              <a:rPr lang="en-US" sz="6600" u="sng" dirty="0">
                <a:solidFill>
                  <a:srgbClr val="000066"/>
                </a:solidFill>
              </a:rPr>
              <a:t>k</a:t>
            </a:r>
            <a:r>
              <a:rPr lang="vi-VN" sz="6600" u="sng" dirty="0">
                <a:solidFill>
                  <a:srgbClr val="000066"/>
                </a:solidFill>
              </a:rPr>
              <a:t>:</a:t>
            </a:r>
            <a:r>
              <a:rPr lang="vi-VN" sz="6600" dirty="0">
                <a:solidFill>
                  <a:srgbClr val="FF0000"/>
                </a:solidFill>
              </a:rPr>
              <a:t> Con xin cảm tạ tình thương vô biên của Chúa. Con xin ngợi ca tri ân tình Chúa hải hà.</a:t>
            </a:r>
            <a:endParaRPr lang="vi-VN" sz="6600" b="0" dirty="0">
              <a:solidFill>
                <a:srgbClr val="FF0000"/>
              </a:solidFill>
              <a:effectLst/>
            </a:endParaRPr>
          </a:p>
        </p:txBody>
      </p:sp>
    </p:spTree>
    <p:extLst>
      <p:ext uri="{BB962C8B-B14F-4D97-AF65-F5344CB8AC3E}">
        <p14:creationId xmlns:p14="http://schemas.microsoft.com/office/powerpoint/2010/main" val="2946221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90000"/>
              </a:lnSpc>
              <a:spcBef>
                <a:spcPts val="0"/>
              </a:spcBef>
            </a:pPr>
            <a:r>
              <a:rPr lang="vi-VN" sz="5400" dirty="0">
                <a:solidFill>
                  <a:srgbClr val="000066"/>
                </a:solidFill>
                <a:latin typeface="+mj-lt"/>
              </a:rPr>
              <a:t>**</a:t>
            </a:r>
            <a:r>
              <a:rPr lang="vi-VN" sz="5400" dirty="0">
                <a:solidFill>
                  <a:srgbClr val="FF0000"/>
                </a:solidFill>
                <a:latin typeface="+mj-lt"/>
              </a:rPr>
              <a:t> Hãy đến đây ta hãy đến đây, kính Lòng Thương Xót Chúa, vì tình Chúa, yêu thương không bến bờ, cho ai biết kính thờ biết trông chờ, muôn hồng ân.</a:t>
            </a:r>
          </a:p>
        </p:txBody>
      </p:sp>
    </p:spTree>
    <p:extLst>
      <p:ext uri="{BB962C8B-B14F-4D97-AF65-F5344CB8AC3E}">
        <p14:creationId xmlns:p14="http://schemas.microsoft.com/office/powerpoint/2010/main" val="2396737932"/>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2" name="Picture 1">
            <a:extLst>
              <a:ext uri="{FF2B5EF4-FFF2-40B4-BE49-F238E27FC236}">
                <a16:creationId xmlns:a16="http://schemas.microsoft.com/office/drawing/2014/main" xmlns="" id="{C692043D-38E5-5945-5CBC-48DDEA806F22}"/>
              </a:ext>
            </a:extLst>
          </p:cNvPr>
          <p:cNvPicPr>
            <a:picLocks noChangeAspect="1"/>
          </p:cNvPicPr>
          <p:nvPr/>
        </p:nvPicPr>
        <p:blipFill>
          <a:blip r:embed="rId3"/>
          <a:stretch>
            <a:fillRect/>
          </a:stretch>
        </p:blipFill>
        <p:spPr>
          <a:xfrm>
            <a:off x="3962400" y="3333750"/>
            <a:ext cx="4109886" cy="938797"/>
          </a:xfrm>
          <a:prstGeom prst="rect">
            <a:avLst/>
          </a:prstGeom>
        </p:spPr>
      </p:pic>
      <p:sp>
        <p:nvSpPr>
          <p:cNvPr id="4" name="TextBox 3">
            <a:extLst>
              <a:ext uri="{FF2B5EF4-FFF2-40B4-BE49-F238E27FC236}">
                <a16:creationId xmlns:a16="http://schemas.microsoft.com/office/drawing/2014/main" xmlns="" id="{B40A994F-29C6-FEE7-C069-EDE933FB1F34}"/>
              </a:ext>
            </a:extLst>
          </p:cNvPr>
          <p:cNvSpPr txBox="1"/>
          <p:nvPr/>
        </p:nvSpPr>
        <p:spPr>
          <a:xfrm>
            <a:off x="4495800" y="3486150"/>
            <a:ext cx="3124201" cy="646331"/>
          </a:xfrm>
          <a:prstGeom prst="rect">
            <a:avLst/>
          </a:prstGeom>
          <a:noFill/>
        </p:spPr>
        <p:txBody>
          <a:bodyPr wrap="square" rtlCol="0">
            <a:spAutoFit/>
          </a:bodyPr>
          <a:lstStyle/>
          <a:p>
            <a:pPr algn="ctr"/>
            <a:r>
              <a:rPr lang="vi-VN" dirty="0">
                <a:solidFill>
                  <a:srgbClr val="FFFF00"/>
                </a:solidFill>
              </a:rPr>
              <a:t>CA ĐOÀN THÁNH MONICA </a:t>
            </a:r>
          </a:p>
          <a:p>
            <a:pPr algn="ctr"/>
            <a:r>
              <a:rPr lang="vi-VN" dirty="0">
                <a:solidFill>
                  <a:srgbClr val="FFFF00"/>
                </a:solidFill>
              </a:rPr>
              <a:t>GIÁO XỨ THIÊN ÂN</a:t>
            </a:r>
          </a:p>
        </p:txBody>
      </p:sp>
    </p:spTree>
    <p:extLst>
      <p:ext uri="{BB962C8B-B14F-4D97-AF65-F5344CB8AC3E}">
        <p14:creationId xmlns:p14="http://schemas.microsoft.com/office/powerpoint/2010/main" val="1766715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90000"/>
              </a:lnSpc>
              <a:spcBef>
                <a:spcPts val="0"/>
              </a:spcBef>
            </a:pPr>
            <a:r>
              <a:rPr lang="en-US" sz="5200" u="sng" dirty="0">
                <a:solidFill>
                  <a:srgbClr val="000066"/>
                </a:solidFill>
                <a:latin typeface="+mj-lt"/>
              </a:rPr>
              <a:t>T</a:t>
            </a:r>
            <a:r>
              <a:rPr lang="vi-VN" sz="5200" u="sng" dirty="0">
                <a:solidFill>
                  <a:srgbClr val="000066"/>
                </a:solidFill>
                <a:latin typeface="+mj-lt"/>
              </a:rPr>
              <a:t>k1:</a:t>
            </a:r>
            <a:r>
              <a:rPr lang="vi-VN" sz="5200" dirty="0">
                <a:solidFill>
                  <a:srgbClr val="FF0000"/>
                </a:solidFill>
                <a:latin typeface="+mj-lt"/>
              </a:rPr>
              <a:t>  Hỡi những ai, tâm hồn lạc trong mù tối. Hỡi những ai, khó nhọc nặng gánh hai vai. Hãy đến đây, khấn nguyện Lòng Thương Xót Chúa. Lạy Chúa Giê-su con tín thác nơi Ngài.</a:t>
            </a:r>
          </a:p>
        </p:txBody>
      </p:sp>
    </p:spTree>
    <p:extLst>
      <p:ext uri="{BB962C8B-B14F-4D97-AF65-F5344CB8AC3E}">
        <p14:creationId xmlns:p14="http://schemas.microsoft.com/office/powerpoint/2010/main" val="231503272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90000"/>
              </a:lnSpc>
              <a:spcBef>
                <a:spcPts val="0"/>
              </a:spcBef>
            </a:pPr>
            <a:r>
              <a:rPr lang="vi-VN" sz="5400" u="sng" dirty="0">
                <a:solidFill>
                  <a:srgbClr val="000066"/>
                </a:solidFill>
                <a:latin typeface="+mj-lt"/>
              </a:rPr>
              <a:t>Đ</a:t>
            </a:r>
            <a:r>
              <a:rPr lang="en-US" sz="5400" u="sng" dirty="0">
                <a:solidFill>
                  <a:srgbClr val="000066"/>
                </a:solidFill>
                <a:latin typeface="+mj-lt"/>
              </a:rPr>
              <a:t>k</a:t>
            </a:r>
            <a:r>
              <a:rPr lang="vi-VN" sz="5400" u="sng" dirty="0">
                <a:solidFill>
                  <a:srgbClr val="000066"/>
                </a:solidFill>
                <a:latin typeface="+mj-lt"/>
              </a:rPr>
              <a:t>:</a:t>
            </a:r>
            <a:r>
              <a:rPr lang="vi-VN" sz="5400" dirty="0">
                <a:solidFill>
                  <a:srgbClr val="FF0000"/>
                </a:solidFill>
                <a:latin typeface="+mj-lt"/>
              </a:rPr>
              <a:t> Hãy đến đây ta hãy đến đây, kính Lòng Thương Xót Chúa. Vì tình Chúa, bao la trên chúng ta, luôn tha thứ chan hòa, đỡ nâng trên đường xa. </a:t>
            </a:r>
          </a:p>
        </p:txBody>
      </p:sp>
    </p:spTree>
    <p:extLst>
      <p:ext uri="{BB962C8B-B14F-4D97-AF65-F5344CB8AC3E}">
        <p14:creationId xmlns:p14="http://schemas.microsoft.com/office/powerpoint/2010/main" val="333841702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90000"/>
              </a:lnSpc>
              <a:spcBef>
                <a:spcPts val="0"/>
              </a:spcBef>
            </a:pPr>
            <a:r>
              <a:rPr lang="vi-VN" sz="5400" dirty="0">
                <a:solidFill>
                  <a:srgbClr val="000066"/>
                </a:solidFill>
                <a:latin typeface="+mj-lt"/>
              </a:rPr>
              <a:t>**</a:t>
            </a:r>
            <a:r>
              <a:rPr lang="vi-VN" sz="5400" dirty="0">
                <a:solidFill>
                  <a:srgbClr val="FF0000"/>
                </a:solidFill>
                <a:latin typeface="+mj-lt"/>
              </a:rPr>
              <a:t> Hãy đến đây ta hãy đến đây, kính Lòng Thương Xót Chúa, vì tình Chúa, yêu thương không bến bờ, cho ai biết kính thờ biết trông chờ, muôn hồng ân.</a:t>
            </a:r>
          </a:p>
        </p:txBody>
      </p:sp>
    </p:spTree>
    <p:extLst>
      <p:ext uri="{BB962C8B-B14F-4D97-AF65-F5344CB8AC3E}">
        <p14:creationId xmlns:p14="http://schemas.microsoft.com/office/powerpoint/2010/main" val="222655086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90000"/>
              </a:lnSpc>
              <a:spcBef>
                <a:spcPts val="0"/>
              </a:spcBef>
            </a:pPr>
            <a:r>
              <a:rPr lang="en-US" sz="4800" u="sng" dirty="0">
                <a:solidFill>
                  <a:srgbClr val="000066"/>
                </a:solidFill>
                <a:latin typeface="+mj-lt"/>
              </a:rPr>
              <a:t>T</a:t>
            </a:r>
            <a:r>
              <a:rPr lang="vi-VN" sz="4800" u="sng" dirty="0">
                <a:solidFill>
                  <a:srgbClr val="000066"/>
                </a:solidFill>
                <a:latin typeface="+mj-lt"/>
              </a:rPr>
              <a:t>k2:</a:t>
            </a:r>
            <a:r>
              <a:rPr lang="vi-VN" sz="4800" dirty="0">
                <a:solidFill>
                  <a:srgbClr val="FF0000"/>
                </a:solidFill>
                <a:latin typeface="+mj-lt"/>
              </a:rPr>
              <a:t> Hỡi những ai, tâm hồn sầu thương cằn cỗi. Hỡi những ai, bước đường còn lắm chông gai. Hãy đến đây, khấn nguyện Lòng Thương Xót Chúa. Lạy Chúa Giê-su con tín thác nơi Ngài.</a:t>
            </a:r>
          </a:p>
        </p:txBody>
      </p:sp>
    </p:spTree>
    <p:extLst>
      <p:ext uri="{BB962C8B-B14F-4D97-AF65-F5344CB8AC3E}">
        <p14:creationId xmlns:p14="http://schemas.microsoft.com/office/powerpoint/2010/main" val="3608991176"/>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1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1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1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1486</TotalTime>
  <Words>1422</Words>
  <Application>Microsoft Office PowerPoint</Application>
  <PresentationFormat>On-screen Show (16:9)</PresentationFormat>
  <Paragraphs>68</Paragraphs>
  <Slides>50</Slides>
  <Notes>0</Notes>
  <HiddenSlides>0</HiddenSlides>
  <MMClips>0</MMClips>
  <ScaleCrop>false</ScaleCrop>
  <HeadingPairs>
    <vt:vector size="4" baseType="variant">
      <vt:variant>
        <vt:lpstr>Theme</vt:lpstr>
      </vt:variant>
      <vt:variant>
        <vt:i4>13</vt:i4>
      </vt:variant>
      <vt:variant>
        <vt:lpstr>Slide Titles</vt:lpstr>
      </vt:variant>
      <vt:variant>
        <vt:i4>50</vt:i4>
      </vt:variant>
    </vt:vector>
  </HeadingPairs>
  <TitlesOfParts>
    <vt:vector size="63" baseType="lpstr">
      <vt:lpstr>Office Theme</vt:lpstr>
      <vt:lpstr>6_Office Theme</vt:lpstr>
      <vt:lpstr>8_Office Theme</vt:lpstr>
      <vt:lpstr>3_Office Theme</vt:lpstr>
      <vt:lpstr>21_Office Theme</vt:lpstr>
      <vt:lpstr>9_Office Theme</vt:lpstr>
      <vt:lpstr>5_Office Theme</vt:lpstr>
      <vt:lpstr>14_Office Theme</vt:lpstr>
      <vt:lpstr>10_Office Theme</vt:lpstr>
      <vt:lpstr>12_Office Theme</vt:lpstr>
      <vt:lpstr>15_Office Theme</vt:lpstr>
      <vt:lpstr>2_Office Theme</vt:lpstr>
      <vt:lpstr>7_Office Theme</vt:lpstr>
      <vt:lpstr>PowerPoint Presentation</vt:lpstr>
      <vt:lpstr>PowerPoint Presentation</vt:lpstr>
      <vt:lpstr>Ca Nhập Lễ Đến Với Lòng Thương Xót Từ 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Đáp Ca Thánh Vịnh 138 Lm. Kim Long 03 câu</vt:lpstr>
      <vt:lpstr>Đk: Lạy Chúa xin dẫn con theo chính lộ của Ngài.</vt:lpstr>
      <vt:lpstr>Tk1: Chúa đã dò xét con và Ngài đã biết rõ, biết con khi đứng khi ngồi. Con nghĩ suy gì Ngài hiểu thấu từ xa, nẻo đường con đi Chúa đã quen rồi.</vt:lpstr>
      <vt:lpstr>Đk: Lạy Chúa xin dẫn con theo chính lộ của Ngài.</vt:lpstr>
      <vt:lpstr>Tk2: Chính Chúa tạo tác con từ lòng dạ thân mẫu, nắm cho con ngũ tạm này. Xin tán dương Ngài vì vô số kỳ công. Chúa dựng nên con quá đỗi diệu kỳ.</vt:lpstr>
      <vt:lpstr>Đk: Lạy Chúa xin dẫn con theo chính lộ của Ngài.</vt:lpstr>
      <vt:lpstr>Tk3: Chúa cứ dò xét con mà hiểu lòng con rõ, cứ xem con nghĩ suy gì như có lạc vào đường hiểm ác tà tâm, xin Ngài dẫn con tới chính lộ muôn đời.</vt:lpstr>
      <vt:lpstr>Đk: Lạy Chúa xin dẫn con theo chính lộ của Ngài.</vt:lpstr>
      <vt:lpstr>Nếu chúng ta yêu thương nhau, thì Thiên Chúa ở lại trong chúng ta, và tình yêu của Người nơi chúng ta mới nên hoàn hảo.</vt:lpstr>
      <vt:lpstr>PowerPoint Presentation</vt:lpstr>
      <vt:lpstr>PowerPoint Presentation</vt:lpstr>
      <vt:lpstr>PowerPoint Presentation</vt:lpstr>
      <vt:lpstr>Đk: Giờ đây chúng con dâng lên thiên tòa cao sáng, của lễ rất thánh bánh trắng tinh rượu nho thanh khiết. Nguyện xin Chúa nhân lành nhận của lễ chân thành, tựa ngàn trầm ngào ngạt bay lên cõi cao xanh.</vt:lpstr>
      <vt:lpstr>Tk1: Muôn dân về đây hợp dâng lễ vật hy sinh, như trên đồi xưa Con Chúa hiến dâng thân mình.</vt:lpstr>
      <vt:lpstr>Đk: Giờ đây chúng con dâng lên thiên tòa cao sáng, của lễ rất thánh bánh trắng tinh rượu nho thanh khiết. Nguyện xin Chúa nhân lành nhận của lễ chân thành, tựa ngàn trầm ngào ngạt bay lên cõi cao xanh.</vt:lpstr>
      <vt:lpstr>Tk2: Muôn muôn lời ca hòa vang trong tình thân yêu, dâng lên tòa cao xin Chúa đoái thương nhậm lời.</vt:lpstr>
      <vt:lpstr>Đk: Giờ đây chúng con dâng lên thiên tòa cao sáng, của lễ rất thánh bánh trắng tinh rượu nho thanh khiết. Nguyện xin Chúa nhân lành nhận của lễ chân thành, tựa ngàn trầm ngào ngạt bay lên cõi cao xanh.</vt:lpstr>
      <vt:lpstr>Tk3: Xin cho đoàn con hiệp hoan trong nguồn ơn thiêng, muôn dân về đây tôn kính Chúa luôn trọn niềm.</vt:lpstr>
      <vt:lpstr>Đk: Giờ đây chúng con dâng lên thiên tòa cao sáng, của lễ rất thánh bánh trắng tinh rượu nho thanh khiết. Nguyện xin Chúa nhân lành nhận của lễ chân thành, tựa ngàn trầm ngào ngạt bay lên cõi cao xanh.</vt:lpstr>
      <vt:lpstr>PowerPoint Presentation</vt:lpstr>
      <vt:lpstr>PowerPoint Presentation</vt:lpstr>
      <vt:lpstr>Ca Nguyện Hiệp Lễ Lòng Thương Xót  Têrêsa</vt:lpstr>
      <vt:lpstr>Đk: Lòng thương xót Chúa tuôn trào như thác ghềnh biển khơi, sóng nước dâng cao, rửa sạch mây mù đen tối. Chúa, Chúa ơi! Xin thương xót con là kẻ có tội, ăn năn thống hối, nguyện Chúa dủ tình thứ tha.</vt:lpstr>
      <vt:lpstr>Tk1: Chúa như người cha luôn luôn thứ tha, dù con xa rời Ngài. Chúa như mẹ hiền nâng niu con trên đầu gối. Lòng thương xót Chúa muôn đời, vượt biển khơi ngàn trùng, luôn mãi sáng ngời tình thương.</vt:lpstr>
      <vt:lpstr>Đk: Lòng thương xót Chúa tuôn trào như thác ghềnh biển khơi, sóng nước dâng cao, rửa sạch mây mù đen tối. Chúa, Chúa ơi! Xin thương xót con là kẻ có tội, ăn năn thống hối, nguyện Chúa dủ tình thứ tha.</vt:lpstr>
      <vt:lpstr>Tk2: Chúa thương chở che ai luôn lắng nghe và kêu xin Danh Ngài. Chúa ban niềm tin cho ai bơ vơ lạc hướng. Lòng thương xót Chúa miên trường, dạy con hãy ra đi, loan báo Tin Mừng yêu thương.</vt:lpstr>
      <vt:lpstr>Đk: Lòng thương xót Chúa tuôn trào như thác ghềnh biển khơi, sóng nước dâng cao, rửa sạch mây mù đen tối. Chúa, Chúa ơi! Xin thương xót con là kẻ có tội, ăn năn thống hối, nguyện Chúa dủ tình thứ tha.</vt:lpstr>
      <vt:lpstr>Tk3: Hãy mau về đây tin nơi Thánh Tâm bị đâm thâu cạnh sườn. Trái Tim mở ra cho ta ơn thiêng đổi mới. Lòng thương xót Chúa kêu mời làm nhân chứng không ngơi, cho hết mọi người nơi nơi.</vt:lpstr>
      <vt:lpstr>Đk: Lòng thương xót Chúa tuôn trào như thác ghềnh biển khơi, sóng nước dâng cao, rửa sạch mây mù đen tối. Chúa, Chúa ơi! Xin thương xót con là kẻ có tội, ăn năn thống hối, nguyện Chúa dủ tình thứ tha.</vt:lpstr>
      <vt:lpstr>PowerPoint Presentation</vt:lpstr>
      <vt:lpstr>PowerPoint Presentation</vt:lpstr>
      <vt:lpstr>Ca Kết Lễ Cảm Tạ Lòng Thương Xót Chúa Lm. Nguyễn Văn Hiển</vt:lpstr>
      <vt:lpstr>Tk1: Lòng thương xót Chúa ôi bao la ví như đại dương, như trời cao xanh, muôn vì sao long lanh sáng ngời. Lòng thương xót Chúa như biển sâu, núi non chập chùng. Nói sao cho cùng lòng thương Chúa chan hòa không ngơi.</vt:lpstr>
      <vt:lpstr>Đk: Con xin cảm tạ tình thương vô biên của Chúa. Con xin ngợi ca tri ân tình Chúa hải hà. </vt:lpstr>
      <vt:lpstr>Tk2: Lòng thương xót Chúa vi vu như gió êm mùa thu, như ngàn câu ru con ngủ say yên trong giấc nồng. Lòng thương xót Chúa như mẹ ôm ấp con trong lòng. Chở che đêm ngày lòng thương Chúa muôn đời không phai.</vt:lpstr>
      <vt:lpstr>Đk: Con xin cảm tạ tình thương vô biên của Chúa. Con xin ngợi ca tri ân tình Chúa hải hà.</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 Nhập Lễ Từ Hừng Sáng Lm. Kim Long</dc:title>
  <dc:creator>Hung Nam</dc:creator>
  <cp:lastModifiedBy>Hùng Nam</cp:lastModifiedBy>
  <cp:revision>166</cp:revision>
  <dcterms:created xsi:type="dcterms:W3CDTF">2023-05-21T07:25:42Z</dcterms:created>
  <dcterms:modified xsi:type="dcterms:W3CDTF">2024-09-06T12:08:13Z</dcterms:modified>
</cp:coreProperties>
</file>