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928" r:id="rId5"/>
    <p:sldMasterId id="2147484132" r:id="rId6"/>
    <p:sldMasterId id="2147484144" r:id="rId7"/>
  </p:sldMasterIdLst>
  <p:notesMasterIdLst>
    <p:notesMasterId r:id="rId74"/>
  </p:notesMasterIdLst>
  <p:sldIdLst>
    <p:sldId id="9780" r:id="rId8"/>
    <p:sldId id="553" r:id="rId9"/>
    <p:sldId id="443" r:id="rId10"/>
    <p:sldId id="585" r:id="rId11"/>
    <p:sldId id="717" r:id="rId12"/>
    <p:sldId id="718" r:id="rId13"/>
    <p:sldId id="719" r:id="rId14"/>
    <p:sldId id="720" r:id="rId15"/>
    <p:sldId id="721" r:id="rId16"/>
    <p:sldId id="9797" r:id="rId17"/>
    <p:sldId id="9771" r:id="rId18"/>
    <p:sldId id="9772" r:id="rId19"/>
    <p:sldId id="9773" r:id="rId20"/>
    <p:sldId id="9774" r:id="rId21"/>
    <p:sldId id="9775" r:id="rId22"/>
    <p:sldId id="9776" r:id="rId23"/>
    <p:sldId id="9777" r:id="rId24"/>
    <p:sldId id="9778" r:id="rId25"/>
    <p:sldId id="9798" r:id="rId26"/>
    <p:sldId id="256" r:id="rId27"/>
    <p:sldId id="257" r:id="rId28"/>
    <p:sldId id="258" r:id="rId29"/>
    <p:sldId id="9781" r:id="rId30"/>
    <p:sldId id="259" r:id="rId31"/>
    <p:sldId id="9782" r:id="rId32"/>
    <p:sldId id="262" r:id="rId33"/>
    <p:sldId id="549" r:id="rId34"/>
    <p:sldId id="9799" r:id="rId35"/>
    <p:sldId id="400" r:id="rId36"/>
    <p:sldId id="401" r:id="rId37"/>
    <p:sldId id="402" r:id="rId38"/>
    <p:sldId id="403" r:id="rId39"/>
    <p:sldId id="404" r:id="rId40"/>
    <p:sldId id="405" r:id="rId41"/>
    <p:sldId id="406" r:id="rId42"/>
    <p:sldId id="407" r:id="rId43"/>
    <p:sldId id="408" r:id="rId44"/>
    <p:sldId id="409" r:id="rId45"/>
    <p:sldId id="410" r:id="rId46"/>
    <p:sldId id="411" r:id="rId47"/>
    <p:sldId id="412" r:id="rId48"/>
    <p:sldId id="9800" r:id="rId49"/>
    <p:sldId id="9804" r:id="rId50"/>
    <p:sldId id="559" r:id="rId51"/>
    <p:sldId id="561" r:id="rId52"/>
    <p:sldId id="9783" r:id="rId53"/>
    <p:sldId id="614" r:id="rId54"/>
    <p:sldId id="9784" r:id="rId55"/>
    <p:sldId id="678" r:id="rId56"/>
    <p:sldId id="9785" r:id="rId57"/>
    <p:sldId id="276" r:id="rId58"/>
    <p:sldId id="9801" r:id="rId59"/>
    <p:sldId id="277" r:id="rId60"/>
    <p:sldId id="278" r:id="rId61"/>
    <p:sldId id="290" r:id="rId62"/>
    <p:sldId id="9786" r:id="rId63"/>
    <p:sldId id="291" r:id="rId64"/>
    <p:sldId id="9787" r:id="rId65"/>
    <p:sldId id="9788" r:id="rId66"/>
    <p:sldId id="9789" r:id="rId67"/>
    <p:sldId id="292" r:id="rId68"/>
    <p:sldId id="9802" r:id="rId69"/>
    <p:sldId id="293" r:id="rId70"/>
    <p:sldId id="715" r:id="rId71"/>
    <p:sldId id="9790" r:id="rId72"/>
    <p:sldId id="9803" r:id="rId7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2782"/>
    </p:cViewPr>
  </p:outlineViewPr>
  <p:notesTextViewPr>
    <p:cViewPr>
      <p:scale>
        <a:sx n="1" d="1"/>
        <a:sy n="1" d="1"/>
      </p:scale>
      <p:origin x="0" y="0"/>
    </p:cViewPr>
  </p:notesTextViewPr>
  <p:sorterViewPr>
    <p:cViewPr>
      <p:scale>
        <a:sx n="100" d="100"/>
        <a:sy n="100" d="100"/>
      </p:scale>
      <p:origin x="0" y="-564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9/8/2024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57</a:t>
            </a:fld>
            <a:endParaRPr lang="en-US"/>
          </a:p>
        </p:txBody>
      </p:sp>
    </p:spTree>
    <p:extLst>
      <p:ext uri="{BB962C8B-B14F-4D97-AF65-F5344CB8AC3E}">
        <p14:creationId xmlns:p14="http://schemas.microsoft.com/office/powerpoint/2010/main" val="86184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59</a:t>
            </a:fld>
            <a:endParaRPr lang="en-US"/>
          </a:p>
        </p:txBody>
      </p:sp>
    </p:spTree>
    <p:extLst>
      <p:ext uri="{BB962C8B-B14F-4D97-AF65-F5344CB8AC3E}">
        <p14:creationId xmlns:p14="http://schemas.microsoft.com/office/powerpoint/2010/main" val="1596839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3168796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995316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9/8/2024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4359764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0901909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t>9/8/2024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959032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t>9/8/2024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3737188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t>9/8/2024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0506689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998141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9989763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4243138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40948350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6253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9/8/2024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67413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9224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92455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60528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2415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2759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7752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709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6310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0591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t>9/8/2024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t>‹#›</a:t>
            </a:fld>
            <a:endParaRPr lang="en-US"/>
          </a:p>
        </p:txBody>
      </p:sp>
    </p:spTree>
    <p:extLst>
      <p:ext uri="{BB962C8B-B14F-4D97-AF65-F5344CB8AC3E}">
        <p14:creationId xmlns:p14="http://schemas.microsoft.com/office/powerpoint/2010/main" val="2752707867"/>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983275"/>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59.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2278193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2968169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outerShdw blurRad="38100" dist="38100" dir="2700000" algn="tl">
                    <a:srgbClr val="000000">
                      <a:alpha val="43137"/>
                    </a:srgbClr>
                  </a:outerShdw>
                </a:effectLst>
                <a:latin typeface="+mj-lt"/>
              </a:rPr>
              <a:t/>
            </a:r>
            <a:br>
              <a:rPr lang="en-US" dirty="0">
                <a:solidFill>
                  <a:srgbClr val="003399"/>
                </a:solidFill>
                <a:effectLst>
                  <a:outerShdw blurRad="38100" dist="38100" dir="2700000" algn="tl">
                    <a:srgbClr val="000000">
                      <a:alpha val="43137"/>
                    </a:srgbClr>
                  </a:outerShdw>
                </a:effectLst>
                <a:latin typeface="+mj-lt"/>
              </a:rPr>
            </a:br>
            <a:endParaRPr lang="en-US" dirty="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C00000"/>
              </a:solidFill>
              <a:latin typeface="+mj-lt"/>
              <a:cs typeface="Times New Roman" panose="02020603050405020304" pitchFamily="18" charset="0"/>
            </a:endParaRPr>
          </a:p>
          <a:p>
            <a:pPr eaLnBrk="1" hangingPunct="1">
              <a:lnSpc>
                <a:spcPct val="150000"/>
              </a:lnSpc>
            </a:pPr>
            <a:r>
              <a:rPr lang="en-US" sz="7200" b="1" i="1" dirty="0">
                <a:solidFill>
                  <a:srgbClr val="C00000"/>
                </a:solidFill>
                <a:latin typeface="+mj-lt"/>
                <a:cs typeface="Times New Roman" panose="02020603050405020304" pitchFamily="18" charset="0"/>
              </a:rPr>
              <a:t>KINH VINH </a:t>
            </a:r>
            <a:r>
              <a:rPr lang="en-US" sz="7200" b="1" i="1" dirty="0" smtClean="0">
                <a:solidFill>
                  <a:srgbClr val="C00000"/>
                </a:solidFill>
                <a:latin typeface="+mj-lt"/>
                <a:cs typeface="Times New Roman" panose="02020603050405020304" pitchFamily="18" charset="0"/>
              </a:rPr>
              <a:t>DAN</a:t>
            </a:r>
            <a:br>
              <a:rPr lang="en-US" sz="7200" b="1" i="1" dirty="0" smtClean="0">
                <a:solidFill>
                  <a:srgbClr val="C00000"/>
                </a:solidFill>
                <a:latin typeface="+mj-lt"/>
                <a:cs typeface="Times New Roman" panose="02020603050405020304" pitchFamily="18" charset="0"/>
              </a:rPr>
            </a:br>
            <a:r>
              <a:rPr lang="en-US" sz="7200" b="1" i="1" dirty="0" err="1" smtClean="0">
                <a:solidFill>
                  <a:srgbClr val="C00000"/>
                </a:solidFill>
                <a:latin typeface="+mj-lt"/>
                <a:cs typeface="Times New Roman" panose="02020603050405020304" pitchFamily="18" charset="0"/>
              </a:rPr>
              <a:t>Ca</a:t>
            </a:r>
            <a:r>
              <a:rPr lang="en-US" sz="7200" b="1" i="1" dirty="0" smtClean="0">
                <a:solidFill>
                  <a:srgbClr val="C00000"/>
                </a:solidFill>
                <a:latin typeface="+mj-lt"/>
                <a:cs typeface="Times New Roman" panose="02020603050405020304" pitchFamily="18" charset="0"/>
              </a:rPr>
              <a:t> </a:t>
            </a:r>
            <a:r>
              <a:rPr lang="en-US" sz="7200" b="1" i="1" dirty="0" err="1">
                <a:solidFill>
                  <a:srgbClr val="C00000"/>
                </a:solidFill>
                <a:latin typeface="+mj-lt"/>
                <a:cs typeface="Times New Roman" panose="02020603050405020304" pitchFamily="18" charset="0"/>
              </a:rPr>
              <a:t>Lên</a:t>
            </a:r>
            <a:r>
              <a:rPr lang="en-US" sz="7200" b="1" i="1" dirty="0">
                <a:solidFill>
                  <a:srgbClr val="C00000"/>
                </a:solidFill>
                <a:latin typeface="+mj-lt"/>
                <a:cs typeface="Times New Roman" panose="02020603050405020304" pitchFamily="18" charset="0"/>
              </a:rPr>
              <a:t> </a:t>
            </a:r>
            <a:r>
              <a:rPr lang="en-US" sz="7200" b="1" i="1" dirty="0" err="1">
                <a:solidFill>
                  <a:srgbClr val="C00000"/>
                </a:solidFill>
                <a:latin typeface="+mj-lt"/>
                <a:cs typeface="Times New Roman" panose="02020603050405020304" pitchFamily="18" charset="0"/>
              </a:rPr>
              <a:t>Đi</a:t>
            </a:r>
            <a:r>
              <a:rPr lang="en-US" sz="7200" b="1" i="1" dirty="0">
                <a:solidFill>
                  <a:srgbClr val="C00000"/>
                </a:solidFill>
                <a:latin typeface="+mj-lt"/>
                <a:cs typeface="Times New Roman" panose="02020603050405020304" pitchFamily="18" charset="0"/>
              </a:rPr>
              <a:t> 2</a:t>
            </a:r>
            <a:endParaRPr lang="vi-VN" sz="7200" b="1" i="1"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2337179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outerShdw blurRad="38100" dist="38100" dir="2700000" algn="tl">
                    <a:srgbClr val="000000">
                      <a:alpha val="43137"/>
                    </a:srgbClr>
                  </a:outerShdw>
                </a:effectLst>
                <a:latin typeface="+mj-lt"/>
              </a:rPr>
              <a:t/>
            </a:r>
            <a:br>
              <a:rPr lang="en-US" dirty="0">
                <a:solidFill>
                  <a:srgbClr val="003399"/>
                </a:solidFill>
                <a:effectLst>
                  <a:outerShdw blurRad="38100" dist="38100" dir="2700000" algn="tl">
                    <a:srgbClr val="000000">
                      <a:alpha val="43137"/>
                    </a:srgbClr>
                  </a:outerShdw>
                </a:effectLst>
                <a:latin typeface="+mj-lt"/>
              </a:rPr>
            </a:br>
            <a:endParaRPr lang="en-US" dirty="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C00000"/>
              </a:solidFill>
              <a:latin typeface="+mj-lt"/>
              <a:cs typeface="Times New Roman" panose="02020603050405020304" pitchFamily="18" charset="0"/>
            </a:endParaRPr>
          </a:p>
          <a:p>
            <a:pPr eaLnBrk="1" hangingPunct="1">
              <a:lnSpc>
                <a:spcPct val="150000"/>
              </a:lnSpc>
            </a:pPr>
            <a:r>
              <a:rPr lang="en-US" sz="7200" b="1" dirty="0">
                <a:solidFill>
                  <a:srgbClr val="C00000"/>
                </a:solidFill>
                <a:latin typeface="+mj-lt"/>
                <a:cs typeface="Times New Roman" panose="02020603050405020304" pitchFamily="18" charset="0"/>
              </a:rPr>
              <a:t>KINH VINH DANH</a:t>
            </a:r>
            <a:endParaRPr lang="vi-VN" sz="7200" b="1"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22980061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outerShdw blurRad="38100" dist="38100" dir="2700000" algn="tl">
                    <a:srgbClr val="000000">
                      <a:alpha val="43137"/>
                    </a:srgbClr>
                  </a:outerShdw>
                </a:effectLst>
                <a:latin typeface="+mj-lt"/>
              </a:rPr>
              <a:t/>
            </a:r>
            <a:br>
              <a:rPr lang="en-US" dirty="0">
                <a:solidFill>
                  <a:srgbClr val="003399"/>
                </a:solidFill>
                <a:effectLst>
                  <a:outerShdw blurRad="38100" dist="38100" dir="2700000" algn="tl">
                    <a:srgbClr val="000000">
                      <a:alpha val="43137"/>
                    </a:srgbClr>
                  </a:outerShdw>
                </a:effectLst>
                <a:latin typeface="+mj-lt"/>
              </a:rPr>
            </a:br>
            <a:endParaRPr lang="en-US" dirty="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dirty="0">
                <a:solidFill>
                  <a:srgbClr val="C00000"/>
                </a:solidFill>
                <a:latin typeface="+mj-lt"/>
                <a:cs typeface="Times New Roman" panose="02020603050405020304" pitchFamily="18" charset="0"/>
              </a:rPr>
              <a:t>Chủ tế: </a:t>
            </a:r>
            <a:r>
              <a:rPr lang="vi-VN" sz="5400" b="1" i="1" dirty="0">
                <a:solidFill>
                  <a:srgbClr val="C00000"/>
                </a:solidFill>
                <a:latin typeface="+mj-lt"/>
                <a:cs typeface="Times New Roman" panose="02020603050405020304" pitchFamily="18" charset="0"/>
              </a:rPr>
              <a:t>Vinh danh Thiên Chúa trên các tầng trời. </a:t>
            </a:r>
            <a:r>
              <a:rPr lang="vi-VN" sz="5400" b="1" dirty="0">
                <a:solidFill>
                  <a:srgbClr val="003399"/>
                </a:solidFill>
                <a:latin typeface="+mj-lt"/>
                <a:cs typeface="Times New Roman" panose="02020603050405020304" pitchFamily="18" charset="0"/>
              </a:rPr>
              <a:t>Và bình an dưới thế, bình an dưới thế cho người thiện tâm. </a:t>
            </a:r>
            <a:endParaRPr lang="vi-VN" sz="7200" b="1"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4337650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dirty="0">
                <a:solidFill>
                  <a:srgbClr val="003399"/>
                </a:solidFill>
                <a:effectLst>
                  <a:outerShdw blurRad="38100" dist="38100" dir="2700000" algn="tl">
                    <a:srgbClr val="000000">
                      <a:alpha val="43137"/>
                    </a:srgbClr>
                  </a:outerShdw>
                </a:effectLst>
                <a:latin typeface="+mj-lt"/>
              </a:rPr>
              <a:t/>
            </a:r>
            <a:br>
              <a:rPr lang="en-US" dirty="0">
                <a:solidFill>
                  <a:srgbClr val="003399"/>
                </a:solidFill>
                <a:effectLst>
                  <a:outerShdw blurRad="38100" dist="38100" dir="2700000" algn="tl">
                    <a:srgbClr val="000000">
                      <a:alpha val="43137"/>
                    </a:srgbClr>
                  </a:outerShdw>
                </a:effectLst>
                <a:latin typeface="+mj-lt"/>
              </a:rPr>
            </a:br>
            <a:endParaRPr lang="en-US" dirty="0">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dirty="0" err="1">
                <a:solidFill>
                  <a:srgbClr val="003399"/>
                </a:solidFill>
                <a:latin typeface="+mj-lt"/>
                <a:cs typeface="Times New Roman" panose="02020603050405020304" pitchFamily="18" charset="0"/>
              </a:rPr>
              <a:t>Chúng</a:t>
            </a:r>
            <a:r>
              <a:rPr lang="en-US" sz="4800" b="1" dirty="0">
                <a:solidFill>
                  <a:srgbClr val="003399"/>
                </a:solidFill>
                <a:latin typeface="+mj-lt"/>
                <a:cs typeface="Times New Roman" panose="02020603050405020304" pitchFamily="18" charset="0"/>
              </a:rPr>
              <a:t> con ca </a:t>
            </a:r>
            <a:r>
              <a:rPr lang="en-US" sz="4800" b="1" dirty="0" err="1">
                <a:solidFill>
                  <a:srgbClr val="003399"/>
                </a:solidFill>
                <a:latin typeface="+mj-lt"/>
                <a:cs typeface="Times New Roman" panose="02020603050405020304" pitchFamily="18" charset="0"/>
              </a:rPr>
              <a:t>ngợi</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Chúa</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Chúng</a:t>
            </a:r>
            <a:r>
              <a:rPr lang="en-US" sz="4800" b="1" dirty="0">
                <a:solidFill>
                  <a:srgbClr val="003399"/>
                </a:solidFill>
                <a:latin typeface="+mj-lt"/>
                <a:cs typeface="Times New Roman" panose="02020603050405020304" pitchFamily="18" charset="0"/>
              </a:rPr>
              <a:t> con </a:t>
            </a:r>
            <a:r>
              <a:rPr lang="en-US" sz="4800" b="1" dirty="0" err="1">
                <a:solidFill>
                  <a:srgbClr val="003399"/>
                </a:solidFill>
                <a:latin typeface="+mj-lt"/>
                <a:cs typeface="Times New Roman" panose="02020603050405020304" pitchFamily="18" charset="0"/>
              </a:rPr>
              <a:t>chúc</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tụng</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Chúa</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Chúng</a:t>
            </a:r>
            <a:r>
              <a:rPr lang="en-US" sz="4800" b="1" dirty="0">
                <a:solidFill>
                  <a:srgbClr val="003399"/>
                </a:solidFill>
                <a:latin typeface="+mj-lt"/>
                <a:cs typeface="Times New Roman" panose="02020603050405020304" pitchFamily="18" charset="0"/>
              </a:rPr>
              <a:t> con </a:t>
            </a:r>
            <a:r>
              <a:rPr lang="en-US" sz="4800" b="1" dirty="0" err="1">
                <a:solidFill>
                  <a:srgbClr val="003399"/>
                </a:solidFill>
                <a:latin typeface="+mj-lt"/>
                <a:cs typeface="Times New Roman" panose="02020603050405020304" pitchFamily="18" charset="0"/>
              </a:rPr>
              <a:t>thờ</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lạy</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Chúa</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Chúng</a:t>
            </a:r>
            <a:r>
              <a:rPr lang="en-US" sz="4800" b="1" dirty="0">
                <a:solidFill>
                  <a:srgbClr val="003399"/>
                </a:solidFill>
                <a:latin typeface="+mj-lt"/>
                <a:cs typeface="Times New Roman" panose="02020603050405020304" pitchFamily="18" charset="0"/>
              </a:rPr>
              <a:t> con </a:t>
            </a:r>
            <a:r>
              <a:rPr lang="en-US" sz="4800" b="1" dirty="0" err="1">
                <a:solidFill>
                  <a:srgbClr val="003399"/>
                </a:solidFill>
                <a:latin typeface="+mj-lt"/>
                <a:cs typeface="Times New Roman" panose="02020603050405020304" pitchFamily="18" charset="0"/>
              </a:rPr>
              <a:t>tôn</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vinh</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Chúa</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Chúng</a:t>
            </a:r>
            <a:r>
              <a:rPr lang="en-US" sz="4800" b="1" dirty="0">
                <a:solidFill>
                  <a:srgbClr val="003399"/>
                </a:solidFill>
                <a:latin typeface="+mj-lt"/>
                <a:cs typeface="Times New Roman" panose="02020603050405020304" pitchFamily="18" charset="0"/>
              </a:rPr>
              <a:t> con </a:t>
            </a:r>
            <a:r>
              <a:rPr lang="en-US" sz="4800" b="1" dirty="0" err="1">
                <a:solidFill>
                  <a:srgbClr val="003399"/>
                </a:solidFill>
                <a:latin typeface="+mj-lt"/>
                <a:cs typeface="Times New Roman" panose="02020603050405020304" pitchFamily="18" charset="0"/>
              </a:rPr>
              <a:t>cảm</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tạ</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Chúa</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vì</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vinh</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quang</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cao</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cả</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Chúa</a:t>
            </a:r>
            <a:r>
              <a:rPr lang="en-US" sz="4800" b="1" dirty="0">
                <a:solidFill>
                  <a:srgbClr val="003399"/>
                </a:solidFill>
                <a:latin typeface="+mj-lt"/>
                <a:cs typeface="Times New Roman" panose="02020603050405020304" pitchFamily="18" charset="0"/>
              </a:rPr>
              <a:t>. </a:t>
            </a:r>
          </a:p>
        </p:txBody>
      </p:sp>
    </p:spTree>
    <p:extLst>
      <p:ext uri="{BB962C8B-B14F-4D97-AF65-F5344CB8AC3E}">
        <p14:creationId xmlns:p14="http://schemas.microsoft.com/office/powerpoint/2010/main" val="1781550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dirty="0">
                <a:solidFill>
                  <a:srgbClr val="003399"/>
                </a:solidFill>
                <a:effectLst>
                  <a:outerShdw blurRad="38100" dist="38100" dir="2700000" algn="tl">
                    <a:srgbClr val="000000">
                      <a:alpha val="43137"/>
                    </a:srgbClr>
                  </a:outerShdw>
                </a:effectLst>
                <a:latin typeface="+mj-lt"/>
              </a:rPr>
              <a:t/>
            </a:r>
            <a:br>
              <a:rPr lang="en-US" sz="4000" dirty="0">
                <a:solidFill>
                  <a:srgbClr val="003399"/>
                </a:solidFill>
                <a:effectLst>
                  <a:outerShdw blurRad="38100" dist="38100" dir="2700000" algn="tl">
                    <a:srgbClr val="000000">
                      <a:alpha val="43137"/>
                    </a:srgbClr>
                  </a:outerShdw>
                </a:effectLst>
                <a:latin typeface="+mj-lt"/>
              </a:rPr>
            </a:br>
            <a:endParaRPr lang="en-US" sz="4000" dirty="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dirty="0">
                <a:solidFill>
                  <a:srgbClr val="003399"/>
                </a:solidFill>
                <a:latin typeface="+mj-lt"/>
                <a:cs typeface="Times New Roman" panose="02020603050405020304" pitchFamily="18" charset="0"/>
              </a:rPr>
              <a:t>Lạy Chúa là Thiên Chúa, là Vua trên trời, là Chúa Cha toàn năng. Lạy Con Một Thiên Chúa, </a:t>
            </a:r>
            <a:r>
              <a:rPr lang="vi-VN" sz="5400" b="1" dirty="0">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12501391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dirty="0">
                <a:solidFill>
                  <a:srgbClr val="003399"/>
                </a:solidFill>
                <a:effectLst>
                  <a:outerShdw blurRad="38100" dist="38100" dir="2700000" algn="tl">
                    <a:srgbClr val="000000">
                      <a:alpha val="43137"/>
                    </a:srgbClr>
                  </a:outerShdw>
                </a:effectLst>
                <a:latin typeface="+mj-lt"/>
              </a:rPr>
              <a:t/>
            </a:r>
            <a:br>
              <a:rPr lang="en-US" sz="4000" dirty="0">
                <a:solidFill>
                  <a:srgbClr val="003399"/>
                </a:solidFill>
                <a:effectLst>
                  <a:outerShdw blurRad="38100" dist="38100" dir="2700000" algn="tl">
                    <a:srgbClr val="000000">
                      <a:alpha val="43137"/>
                    </a:srgbClr>
                  </a:outerShdw>
                </a:effectLst>
                <a:latin typeface="+mj-lt"/>
              </a:rPr>
            </a:br>
            <a:endParaRPr lang="en-US" sz="4000" dirty="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dirty="0">
                <a:solidFill>
                  <a:srgbClr val="003399"/>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405311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dirty="0">
                <a:solidFill>
                  <a:srgbClr val="003399"/>
                </a:solidFill>
                <a:effectLst>
                  <a:outerShdw blurRad="38100" dist="38100" dir="2700000" algn="tl">
                    <a:srgbClr val="000000">
                      <a:alpha val="43137"/>
                    </a:srgbClr>
                  </a:outerShdw>
                </a:effectLst>
                <a:latin typeface="+mj-lt"/>
              </a:rPr>
              <a:t/>
            </a:r>
            <a:br>
              <a:rPr lang="en-US" sz="4000" dirty="0">
                <a:solidFill>
                  <a:srgbClr val="003399"/>
                </a:solidFill>
                <a:effectLst>
                  <a:outerShdw blurRad="38100" dist="38100" dir="2700000" algn="tl">
                    <a:srgbClr val="000000">
                      <a:alpha val="43137"/>
                    </a:srgbClr>
                  </a:outerShdw>
                </a:effectLst>
                <a:latin typeface="+mj-lt"/>
              </a:rPr>
            </a:br>
            <a:endParaRPr lang="en-US" sz="4000" dirty="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dirty="0">
                <a:solidFill>
                  <a:srgbClr val="003399"/>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9204446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dirty="0">
                <a:solidFill>
                  <a:srgbClr val="003399"/>
                </a:solidFill>
                <a:effectLst>
                  <a:outerShdw blurRad="38100" dist="38100" dir="2700000" algn="tl">
                    <a:srgbClr val="000000">
                      <a:alpha val="43137"/>
                    </a:srgbClr>
                  </a:outerShdw>
                </a:effectLst>
                <a:latin typeface="+mj-lt"/>
              </a:rPr>
              <a:t/>
            </a:r>
            <a:br>
              <a:rPr lang="en-US" sz="4000" dirty="0">
                <a:solidFill>
                  <a:srgbClr val="003399"/>
                </a:solidFill>
                <a:effectLst>
                  <a:outerShdw blurRad="38100" dist="38100" dir="2700000" algn="tl">
                    <a:srgbClr val="000000">
                      <a:alpha val="43137"/>
                    </a:srgbClr>
                  </a:outerShdw>
                </a:effectLst>
                <a:latin typeface="+mj-lt"/>
              </a:rPr>
            </a:br>
            <a:endParaRPr lang="en-US" sz="4000" dirty="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dirty="0" err="1">
                <a:solidFill>
                  <a:srgbClr val="003399"/>
                </a:solidFill>
                <a:latin typeface="+mj-lt"/>
                <a:cs typeface="Times New Roman" panose="02020603050405020304" pitchFamily="18" charset="0"/>
              </a:rPr>
              <a:t>Vì</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lạy</a:t>
            </a:r>
            <a:r>
              <a:rPr lang="en-US" sz="4400" b="1" dirty="0">
                <a:solidFill>
                  <a:srgbClr val="003399"/>
                </a:solidFill>
                <a:latin typeface="+mj-lt"/>
                <a:cs typeface="Times New Roman" panose="02020603050405020304" pitchFamily="18" charset="0"/>
              </a:rPr>
              <a:t> </a:t>
            </a:r>
            <a:r>
              <a:rPr lang="en-US" sz="4400" b="1" dirty="0" err="1">
                <a:solidFill>
                  <a:srgbClr val="C00000"/>
                </a:solidFill>
                <a:latin typeface="+mj-lt"/>
                <a:cs typeface="Times New Roman" panose="02020603050405020304" pitchFamily="18" charset="0"/>
              </a:rPr>
              <a:t>Chúa</a:t>
            </a:r>
            <a:r>
              <a:rPr lang="en-US" sz="4400" b="1" dirty="0">
                <a:solidFill>
                  <a:srgbClr val="C00000"/>
                </a:solidFill>
                <a:latin typeface="+mj-lt"/>
                <a:cs typeface="Times New Roman" panose="02020603050405020304" pitchFamily="18" charset="0"/>
              </a:rPr>
              <a:t> </a:t>
            </a:r>
            <a:r>
              <a:rPr lang="en-US" sz="4400" b="1" dirty="0" err="1">
                <a:solidFill>
                  <a:srgbClr val="C00000"/>
                </a:solidFill>
                <a:latin typeface="+mj-lt"/>
                <a:cs typeface="Times New Roman" panose="02020603050405020304" pitchFamily="18" charset="0"/>
              </a:rPr>
              <a:t>Giê-su</a:t>
            </a:r>
            <a:r>
              <a:rPr lang="en-US" sz="4400" b="1" dirty="0">
                <a:solidFill>
                  <a:srgbClr val="C00000"/>
                </a:solidFill>
                <a:latin typeface="+mj-lt"/>
                <a:cs typeface="Times New Roman" panose="02020603050405020304" pitchFamily="18" charset="0"/>
              </a:rPr>
              <a:t> Ki-</a:t>
            </a:r>
            <a:r>
              <a:rPr lang="en-US" sz="4400" b="1" dirty="0" err="1">
                <a:solidFill>
                  <a:srgbClr val="C00000"/>
                </a:solidFill>
                <a:latin typeface="+mj-lt"/>
                <a:cs typeface="Times New Roman" panose="02020603050405020304" pitchFamily="18" charset="0"/>
              </a:rPr>
              <a:t>tô</a:t>
            </a:r>
            <a:r>
              <a:rPr lang="en-US" sz="4400" b="1" dirty="0">
                <a:solidFill>
                  <a:srgbClr val="C00000"/>
                </a:solidFill>
                <a:latin typeface="+mj-lt"/>
                <a:cs typeface="Times New Roman" panose="02020603050405020304" pitchFamily="18" charset="0"/>
              </a:rPr>
              <a:t>,</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chỉ</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có</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Chúa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là</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Đấng</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Thánh</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chỉ</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có</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Chúa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là</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Chúa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chỉ</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có</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Chúa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là</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Đấng</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Tối</a:t>
            </a:r>
            <a:r>
              <a:rPr lang="en-US" sz="4400" b="1" dirty="0">
                <a:solidFill>
                  <a:srgbClr val="003399"/>
                </a:solidFill>
                <a:latin typeface="+mj-lt"/>
                <a:cs typeface="Times New Roman" panose="02020603050405020304" pitchFamily="18" charset="0"/>
              </a:rPr>
              <a:t> Cao, </a:t>
            </a:r>
            <a:r>
              <a:rPr lang="en-US" sz="4400" b="1" dirty="0" err="1">
                <a:solidFill>
                  <a:srgbClr val="003399"/>
                </a:solidFill>
                <a:latin typeface="+mj-lt"/>
                <a:cs typeface="Times New Roman" panose="02020603050405020304" pitchFamily="18" charset="0"/>
              </a:rPr>
              <a:t>cùng</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Đức</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Chúa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Thánh</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Thần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trong</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vinh</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quang</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Đức</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Chúa</a:t>
            </a:r>
            <a:r>
              <a:rPr lang="en-US" sz="4400" b="1" dirty="0">
                <a:solidFill>
                  <a:srgbClr val="003399"/>
                </a:solidFill>
                <a:latin typeface="+mj-lt"/>
                <a:cs typeface="Times New Roman" panose="02020603050405020304" pitchFamily="18" charset="0"/>
              </a:rPr>
              <a:t> Cha. </a:t>
            </a:r>
            <a:r>
              <a:rPr lang="en-US" sz="4400" b="1" u="sng" dirty="0">
                <a:solidFill>
                  <a:srgbClr val="C00000"/>
                </a:solidFill>
                <a:latin typeface="+mj-lt"/>
                <a:cs typeface="Times New Roman" panose="02020603050405020304" pitchFamily="18" charset="0"/>
              </a:rPr>
              <a:t>A-men. A-men. </a:t>
            </a:r>
            <a:endParaRPr lang="vi-VN" sz="4400" b="1" u="sng"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36320834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2968169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003399"/>
                </a:solidFill>
                <a:effectLst/>
                <a:latin typeface="+mj-lt"/>
              </a:rPr>
              <a:t/>
            </a:r>
            <a:br>
              <a:rPr lang="en-US" sz="6000" b="0" dirty="0">
                <a:solidFill>
                  <a:srgbClr val="003399"/>
                </a:solidFill>
                <a:effectLst/>
                <a:latin typeface="+mj-lt"/>
              </a:rPr>
            </a:br>
            <a:r>
              <a:rPr lang="en-US" sz="8000" b="0" dirty="0">
                <a:solidFill>
                  <a:srgbClr val="C00000"/>
                </a:solidFill>
                <a:effectLst/>
                <a:latin typeface="+mj-lt"/>
              </a:rPr>
              <a:t>Ca </a:t>
            </a:r>
            <a:r>
              <a:rPr lang="en-US" sz="8000" b="0" dirty="0" err="1">
                <a:solidFill>
                  <a:srgbClr val="C00000"/>
                </a:solidFill>
                <a:effectLst/>
                <a:latin typeface="+mj-lt"/>
              </a:rPr>
              <a:t>Nhập</a:t>
            </a:r>
            <a:r>
              <a:rPr lang="en-US" sz="8000" b="0" dirty="0">
                <a:solidFill>
                  <a:srgbClr val="C00000"/>
                </a:solidFill>
                <a:effectLst/>
                <a:latin typeface="+mj-lt"/>
              </a:rPr>
              <a:t> </a:t>
            </a:r>
            <a:r>
              <a:rPr lang="en-US" sz="8000" b="0" dirty="0" err="1">
                <a:solidFill>
                  <a:srgbClr val="C00000"/>
                </a:solidFill>
                <a:effectLst/>
                <a:latin typeface="+mj-lt"/>
              </a:rPr>
              <a:t>Lễ</a:t>
            </a:r>
            <a:r>
              <a:rPr lang="en-US" sz="8000" b="0" dirty="0">
                <a:solidFill>
                  <a:srgbClr val="C00000"/>
                </a:solidFill>
                <a:effectLst/>
                <a:latin typeface="+mj-lt"/>
              </a:rPr>
              <a:t/>
            </a:r>
            <a:br>
              <a:rPr lang="en-US" sz="8000" b="0" dirty="0">
                <a:solidFill>
                  <a:srgbClr val="C00000"/>
                </a:solidFill>
                <a:effectLst/>
                <a:latin typeface="+mj-lt"/>
              </a:rPr>
            </a:br>
            <a:r>
              <a:rPr lang="vi-VN" sz="8000" b="0" dirty="0">
                <a:solidFill>
                  <a:srgbClr val="C00000"/>
                </a:solidFill>
                <a:effectLst/>
                <a:latin typeface="+mj-lt"/>
              </a:rPr>
              <a:t>Mừng Sinh Nhật Mẹ</a:t>
            </a:r>
            <a:r>
              <a:rPr lang="en-US" sz="8000" b="0" dirty="0">
                <a:solidFill>
                  <a:srgbClr val="003399"/>
                </a:solidFill>
                <a:effectLst/>
                <a:latin typeface="+mj-lt"/>
              </a:rPr>
              <a:t/>
            </a:r>
            <a:br>
              <a:rPr lang="en-US" sz="8000" b="0" dirty="0">
                <a:solidFill>
                  <a:srgbClr val="003399"/>
                </a:solidFill>
                <a:effectLst/>
                <a:latin typeface="+mj-lt"/>
              </a:rPr>
            </a:br>
            <a:r>
              <a:rPr lang="vi-VN" sz="6000" i="1" dirty="0">
                <a:solidFill>
                  <a:srgbClr val="003399"/>
                </a:solidFill>
              </a:rPr>
              <a:t>Lm. Kim Long</a:t>
            </a:r>
            <a:r>
              <a:rPr lang="en-US" sz="6000" b="0" i="1" dirty="0">
                <a:solidFill>
                  <a:srgbClr val="003399"/>
                </a:solidFill>
                <a:effectLst/>
                <a:latin typeface="+mj-lt"/>
              </a:rPr>
              <a:t/>
            </a:r>
            <a:br>
              <a:rPr lang="en-US" sz="6000" b="0" i="1" dirty="0">
                <a:solidFill>
                  <a:srgbClr val="003399"/>
                </a:solidFill>
                <a:effectLst/>
                <a:latin typeface="+mj-lt"/>
              </a:rPr>
            </a:br>
            <a:endParaRPr lang="en-US" sz="6000" b="0" i="1" dirty="0">
              <a:solidFill>
                <a:srgbClr val="003399"/>
              </a:solidFill>
              <a:effectLst/>
              <a:latin typeface="+mj-lt"/>
            </a:endParaRPr>
          </a:p>
        </p:txBody>
      </p:sp>
      <p:pic>
        <p:nvPicPr>
          <p:cNvPr id="3" name="Picture 2">
            <a:extLst>
              <a:ext uri="{FF2B5EF4-FFF2-40B4-BE49-F238E27FC236}">
                <a16:creationId xmlns:a16="http://schemas.microsoft.com/office/drawing/2014/main" xmlns="" id="{A6FA5361-07AE-67B9-4F20-76333154A651}"/>
              </a:ext>
            </a:extLst>
          </p:cNvPr>
          <p:cNvPicPr>
            <a:picLocks noChangeAspect="1"/>
          </p:cNvPicPr>
          <p:nvPr/>
        </p:nvPicPr>
        <p:blipFill>
          <a:blip r:embed="rId3"/>
          <a:stretch>
            <a:fillRect/>
          </a:stretch>
        </p:blipFill>
        <p:spPr>
          <a:xfrm>
            <a:off x="2819400" y="4019550"/>
            <a:ext cx="4109886" cy="938797"/>
          </a:xfrm>
          <a:prstGeom prst="rect">
            <a:avLst/>
          </a:prstGeom>
        </p:spPr>
      </p:pic>
      <p:sp>
        <p:nvSpPr>
          <p:cNvPr id="4" name="TextBox 3">
            <a:extLst>
              <a:ext uri="{FF2B5EF4-FFF2-40B4-BE49-F238E27FC236}">
                <a16:creationId xmlns:a16="http://schemas.microsoft.com/office/drawing/2014/main" xmlns="" id="{ADE1E882-5705-91EE-E88F-EA5BCD637DE3}"/>
              </a:ext>
            </a:extLst>
          </p:cNvPr>
          <p:cNvSpPr txBox="1"/>
          <p:nvPr/>
        </p:nvSpPr>
        <p:spPr>
          <a:xfrm>
            <a:off x="3352800" y="4171950"/>
            <a:ext cx="3124201" cy="646331"/>
          </a:xfrm>
          <a:prstGeom prst="rect">
            <a:avLst/>
          </a:prstGeom>
          <a:noFill/>
        </p:spPr>
        <p:txBody>
          <a:bodyPr wrap="square" rtlCol="0">
            <a:spAutoFit/>
          </a:bodyPr>
          <a:lstStyle/>
          <a:p>
            <a:pPr algn="ctr"/>
            <a:r>
              <a:rPr lang="vi-VN" dirty="0">
                <a:solidFill>
                  <a:srgbClr val="FFFF00"/>
                </a:solidFill>
              </a:rPr>
              <a:t>CA ĐOÀN THÁNH MONICA </a:t>
            </a:r>
          </a:p>
          <a:p>
            <a:pPr algn="ctr"/>
            <a:r>
              <a:rPr lang="vi-VN" dirty="0">
                <a:solidFill>
                  <a:srgbClr val="FFFF00"/>
                </a:solidFill>
              </a:rPr>
              <a:t>GIÁO XỨ THIÊN ÂN</a:t>
            </a:r>
          </a:p>
        </p:txBody>
      </p:sp>
    </p:spTree>
    <p:extLst>
      <p:ext uri="{BB962C8B-B14F-4D97-AF65-F5344CB8AC3E}">
        <p14:creationId xmlns:p14="http://schemas.microsoft.com/office/powerpoint/2010/main" val="1148415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dirty="0">
                <a:solidFill>
                  <a:srgbClr val="C00000"/>
                </a:solidFill>
              </a:rPr>
              <a:t>THÁNH VỊNH </a:t>
            </a:r>
            <a:r>
              <a:rPr lang="vi-VN" sz="6000" dirty="0">
                <a:solidFill>
                  <a:srgbClr val="C00000"/>
                </a:solidFill>
              </a:rPr>
              <a:t>12</a:t>
            </a:r>
            <a:r>
              <a:rPr lang="en-US" sz="6000" dirty="0">
                <a:solidFill>
                  <a:srgbClr val="C00000"/>
                </a:solidFill>
              </a:rPr>
              <a:t/>
            </a:r>
            <a:br>
              <a:rPr lang="en-US" sz="6000" dirty="0">
                <a:solidFill>
                  <a:srgbClr val="C00000"/>
                </a:solidFill>
              </a:rPr>
            </a:br>
            <a:r>
              <a:rPr lang="en-US" sz="6000" i="1" dirty="0" smtClean="0">
                <a:solidFill>
                  <a:srgbClr val="003399"/>
                </a:solidFill>
              </a:rPr>
              <a:t>Lm</a:t>
            </a:r>
            <a:r>
              <a:rPr lang="en-US" sz="6000" i="1" dirty="0">
                <a:solidFill>
                  <a:srgbClr val="003399"/>
                </a:solidFill>
              </a:rPr>
              <a:t>. Kim Long</a:t>
            </a:r>
            <a:br>
              <a:rPr lang="en-US" sz="6000" i="1" dirty="0">
                <a:solidFill>
                  <a:srgbClr val="003399"/>
                </a:solidFill>
              </a:rPr>
            </a:br>
            <a:r>
              <a:rPr lang="vi-VN" sz="6000" i="1" dirty="0">
                <a:solidFill>
                  <a:srgbClr val="003399"/>
                </a:solidFill>
              </a:rPr>
              <a:t>02</a:t>
            </a:r>
            <a:r>
              <a:rPr lang="en-US" sz="6000" i="1" dirty="0">
                <a:solidFill>
                  <a:srgbClr val="003399"/>
                </a:solidFill>
              </a:rPr>
              <a:t> </a:t>
            </a:r>
            <a:r>
              <a:rPr lang="en-US" sz="6000" i="1" dirty="0" err="1">
                <a:solidFill>
                  <a:srgbClr val="003399"/>
                </a:solidFill>
              </a:rPr>
              <a:t>Câu</a:t>
            </a:r>
            <a:endParaRPr lang="en-US" sz="6000" i="1" dirty="0">
              <a:solidFill>
                <a:srgbClr val="003399"/>
              </a:solidFill>
            </a:endParaRPr>
          </a:p>
        </p:txBody>
      </p:sp>
      <p:pic>
        <p:nvPicPr>
          <p:cNvPr id="3" name="Picture 2">
            <a:extLst>
              <a:ext uri="{FF2B5EF4-FFF2-40B4-BE49-F238E27FC236}">
                <a16:creationId xmlns:a16="http://schemas.microsoft.com/office/drawing/2014/main" xmlns="" id="{FED23CC9-CBDD-1827-9A95-A140C3E8A0F7}"/>
              </a:ext>
            </a:extLst>
          </p:cNvPr>
          <p:cNvPicPr>
            <a:picLocks noChangeAspect="1"/>
          </p:cNvPicPr>
          <p:nvPr/>
        </p:nvPicPr>
        <p:blipFill>
          <a:blip r:embed="rId3"/>
          <a:stretch>
            <a:fillRect/>
          </a:stretch>
        </p:blipFill>
        <p:spPr>
          <a:xfrm>
            <a:off x="2517057" y="4204703"/>
            <a:ext cx="4109886" cy="938797"/>
          </a:xfrm>
          <a:prstGeom prst="rect">
            <a:avLst/>
          </a:prstGeom>
        </p:spPr>
      </p:pic>
      <p:sp>
        <p:nvSpPr>
          <p:cNvPr id="4" name="TextBox 3">
            <a:extLst>
              <a:ext uri="{FF2B5EF4-FFF2-40B4-BE49-F238E27FC236}">
                <a16:creationId xmlns:a16="http://schemas.microsoft.com/office/drawing/2014/main" xmlns="" id="{C12CC09F-84E5-DF1F-CF87-24A79657D4D5}"/>
              </a:ext>
            </a:extLst>
          </p:cNvPr>
          <p:cNvSpPr txBox="1"/>
          <p:nvPr/>
        </p:nvSpPr>
        <p:spPr>
          <a:xfrm>
            <a:off x="3050457" y="4357103"/>
            <a:ext cx="3124201" cy="646331"/>
          </a:xfrm>
          <a:prstGeom prst="rect">
            <a:avLst/>
          </a:prstGeom>
          <a:noFill/>
        </p:spPr>
        <p:txBody>
          <a:bodyPr wrap="square" rtlCol="0">
            <a:spAutoFit/>
          </a:bodyPr>
          <a:lstStyle/>
          <a:p>
            <a:pPr algn="ctr"/>
            <a:r>
              <a:rPr lang="vi-VN" dirty="0">
                <a:solidFill>
                  <a:srgbClr val="FFFF00"/>
                </a:solidFill>
              </a:rPr>
              <a:t>CA ĐOÀN THÁNH MONICA </a:t>
            </a:r>
          </a:p>
          <a:p>
            <a:pPr algn="ctr"/>
            <a:r>
              <a:rPr lang="vi-VN" dirty="0">
                <a:solidFill>
                  <a:srgbClr val="FFFF00"/>
                </a:solidFill>
              </a:rPr>
              <a:t>GIÁO XỨ THIÊN ÂN</a:t>
            </a:r>
          </a:p>
        </p:txBody>
      </p:sp>
    </p:spTree>
    <p:extLst>
      <p:ext uri="{BB962C8B-B14F-4D97-AF65-F5344CB8AC3E}">
        <p14:creationId xmlns:p14="http://schemas.microsoft.com/office/powerpoint/2010/main" val="3043847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dirty="0" err="1">
                <a:solidFill>
                  <a:srgbClr val="C00000"/>
                </a:solidFill>
              </a:rPr>
              <a:t>Đk</a:t>
            </a:r>
            <a:r>
              <a:rPr lang="en-US" sz="8000" u="sng" dirty="0">
                <a:solidFill>
                  <a:srgbClr val="C00000"/>
                </a:solidFill>
              </a:rPr>
              <a:t>:</a:t>
            </a:r>
            <a:r>
              <a:rPr lang="en-US" sz="8000" dirty="0">
                <a:solidFill>
                  <a:srgbClr val="003399"/>
                </a:solidFill>
              </a:rPr>
              <a:t> </a:t>
            </a:r>
            <a:r>
              <a:rPr lang="vi-VN" sz="8000" dirty="0">
                <a:solidFill>
                  <a:srgbClr val="003399"/>
                </a:solidFill>
              </a:rPr>
              <a:t>Lạy Chúa con hớn hở mừng rỡ trong Ngài.</a:t>
            </a:r>
            <a:endParaRPr lang="en-US" sz="8000" dirty="0">
              <a:solidFill>
                <a:srgbClr val="003399"/>
              </a:solidFill>
            </a:endParaRPr>
          </a:p>
        </p:txBody>
      </p:sp>
    </p:spTree>
    <p:extLst>
      <p:ext uri="{BB962C8B-B14F-4D97-AF65-F5344CB8AC3E}">
        <p14:creationId xmlns:p14="http://schemas.microsoft.com/office/powerpoint/2010/main" val="1041974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C00000"/>
                </a:solidFill>
              </a:rPr>
              <a:t>Tk1:</a:t>
            </a:r>
            <a:r>
              <a:rPr lang="vi-VN" sz="6000" dirty="0">
                <a:solidFill>
                  <a:srgbClr val="003399"/>
                </a:solidFill>
              </a:rPr>
              <a:t> Phần con những tin cậy vào tình thương Chúa, được Chúa cứu nguy, lòng con hớn hở reo mừng.</a:t>
            </a:r>
            <a:endParaRPr lang="en-US" sz="6000" dirty="0">
              <a:solidFill>
                <a:srgbClr val="003399"/>
              </a:solidFill>
            </a:endParaRPr>
          </a:p>
        </p:txBody>
      </p:sp>
    </p:spTree>
    <p:extLst>
      <p:ext uri="{BB962C8B-B14F-4D97-AF65-F5344CB8AC3E}">
        <p14:creationId xmlns:p14="http://schemas.microsoft.com/office/powerpoint/2010/main" val="4223505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dirty="0" err="1">
                <a:solidFill>
                  <a:srgbClr val="C00000"/>
                </a:solidFill>
              </a:rPr>
              <a:t>Đk</a:t>
            </a:r>
            <a:r>
              <a:rPr lang="en-US" sz="8000" u="sng" dirty="0">
                <a:solidFill>
                  <a:srgbClr val="C00000"/>
                </a:solidFill>
              </a:rPr>
              <a:t>:</a:t>
            </a:r>
            <a:r>
              <a:rPr lang="en-US" sz="8000" dirty="0">
                <a:solidFill>
                  <a:srgbClr val="003399"/>
                </a:solidFill>
              </a:rPr>
              <a:t> </a:t>
            </a:r>
            <a:r>
              <a:rPr lang="vi-VN" sz="8000" dirty="0">
                <a:solidFill>
                  <a:srgbClr val="003399"/>
                </a:solidFill>
              </a:rPr>
              <a:t>Lạy Chúa con hớn hở mừng rỡ trong Ngài.</a:t>
            </a:r>
            <a:endParaRPr lang="en-US" sz="8000" dirty="0">
              <a:solidFill>
                <a:srgbClr val="003399"/>
              </a:solidFill>
            </a:endParaRPr>
          </a:p>
        </p:txBody>
      </p:sp>
    </p:spTree>
    <p:extLst>
      <p:ext uri="{BB962C8B-B14F-4D97-AF65-F5344CB8AC3E}">
        <p14:creationId xmlns:p14="http://schemas.microsoft.com/office/powerpoint/2010/main" val="2547129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a:solidFill>
                  <a:srgbClr val="C00000"/>
                </a:solidFill>
              </a:rPr>
              <a:t>Tk2:</a:t>
            </a:r>
            <a:r>
              <a:rPr lang="en-US" sz="6600" dirty="0">
                <a:solidFill>
                  <a:srgbClr val="003399"/>
                </a:solidFill>
              </a:rPr>
              <a:t> </a:t>
            </a:r>
            <a:r>
              <a:rPr lang="vi-VN" sz="6600" dirty="0">
                <a:solidFill>
                  <a:srgbClr val="003399"/>
                </a:solidFill>
              </a:rPr>
              <a:t>Này con tấu cung đàn và ngợi khen Chúa, vì những phúc ân Ngài ban xuống cho dư đầy.</a:t>
            </a:r>
            <a:endParaRPr lang="en-US" sz="6600" dirty="0">
              <a:solidFill>
                <a:srgbClr val="003399"/>
              </a:solidFill>
            </a:endParaRPr>
          </a:p>
        </p:txBody>
      </p:sp>
    </p:spTree>
    <p:extLst>
      <p:ext uri="{BB962C8B-B14F-4D97-AF65-F5344CB8AC3E}">
        <p14:creationId xmlns:p14="http://schemas.microsoft.com/office/powerpoint/2010/main" val="4112187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dirty="0" err="1">
                <a:solidFill>
                  <a:srgbClr val="C00000"/>
                </a:solidFill>
              </a:rPr>
              <a:t>Đk</a:t>
            </a:r>
            <a:r>
              <a:rPr lang="en-US" sz="8000" u="sng" dirty="0">
                <a:solidFill>
                  <a:srgbClr val="C00000"/>
                </a:solidFill>
              </a:rPr>
              <a:t>:</a:t>
            </a:r>
            <a:r>
              <a:rPr lang="en-US" sz="8000" dirty="0">
                <a:solidFill>
                  <a:srgbClr val="003399"/>
                </a:solidFill>
              </a:rPr>
              <a:t> </a:t>
            </a:r>
            <a:r>
              <a:rPr lang="vi-VN" sz="8000" dirty="0">
                <a:solidFill>
                  <a:srgbClr val="003399"/>
                </a:solidFill>
              </a:rPr>
              <a:t>Lạy Chúa con hớn hở mừng rỡ trong Ngài.</a:t>
            </a:r>
            <a:endParaRPr lang="en-US" sz="8000" dirty="0">
              <a:solidFill>
                <a:srgbClr val="003399"/>
              </a:solidFill>
            </a:endParaRPr>
          </a:p>
        </p:txBody>
      </p:sp>
    </p:spTree>
    <p:extLst>
      <p:ext uri="{BB962C8B-B14F-4D97-AF65-F5344CB8AC3E}">
        <p14:creationId xmlns:p14="http://schemas.microsoft.com/office/powerpoint/2010/main" val="670168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4800" dirty="0">
                <a:solidFill>
                  <a:srgbClr val="003399"/>
                </a:solidFill>
              </a:rPr>
              <a:t>Lạy Đức trinh nữ Maria, Mẹ là người có phúc và rất đáng muôn lời ngợi khen. Vì Mẹ đã sinh ra Mặt Trời công chính là Đức Kitô, Chúa chúng con. </a:t>
            </a:r>
          </a:p>
        </p:txBody>
      </p:sp>
      <p:sp>
        <p:nvSpPr>
          <p:cNvPr id="3" name="Rectangle 2"/>
          <p:cNvSpPr/>
          <p:nvPr/>
        </p:nvSpPr>
        <p:spPr>
          <a:xfrm>
            <a:off x="76200" y="133350"/>
            <a:ext cx="64770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a:ln>
                  <a:noFill/>
                </a:ln>
                <a:solidFill>
                  <a:srgbClr val="C00000"/>
                </a:solidFill>
                <a:effectLst/>
                <a:uLnTx/>
                <a:uFillTx/>
                <a:latin typeface="UTM American Sans"/>
                <a:ea typeface="+mn-ea"/>
                <a:cs typeface="+mn-cs"/>
              </a:rPr>
              <a:t>Alleluia-Alleluia</a:t>
            </a:r>
          </a:p>
        </p:txBody>
      </p:sp>
      <p:sp>
        <p:nvSpPr>
          <p:cNvPr id="4" name="Rectangle 3"/>
          <p:cNvSpPr/>
          <p:nvPr/>
        </p:nvSpPr>
        <p:spPr>
          <a:xfrm>
            <a:off x="6400800" y="4458474"/>
            <a:ext cx="210826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UTM American Sans"/>
                <a:ea typeface="+mn-ea"/>
                <a:cs typeface="+mn-cs"/>
              </a:rPr>
              <a:t>Alleluia…</a:t>
            </a:r>
          </a:p>
        </p:txBody>
      </p:sp>
    </p:spTree>
    <p:extLst>
      <p:ext uri="{BB962C8B-B14F-4D97-AF65-F5344CB8AC3E}">
        <p14:creationId xmlns:p14="http://schemas.microsoft.com/office/powerpoint/2010/main" val="2203009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3399"/>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2968169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C000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400" b="0" u="sng" dirty="0" err="1">
                <a:solidFill>
                  <a:srgbClr val="C00000"/>
                </a:solidFill>
                <a:effectLst/>
                <a:latin typeface="+mj-lt"/>
              </a:rPr>
              <a:t>Đk</a:t>
            </a:r>
            <a:r>
              <a:rPr lang="vi-VN" sz="4400" b="0" u="sng" dirty="0">
                <a:solidFill>
                  <a:srgbClr val="C00000"/>
                </a:solidFill>
                <a:effectLst/>
                <a:latin typeface="+mj-lt"/>
              </a:rPr>
              <a:t>:</a:t>
            </a:r>
            <a:r>
              <a:rPr lang="vi-VN" sz="4400" b="0" dirty="0">
                <a:solidFill>
                  <a:srgbClr val="003399"/>
                </a:solidFill>
                <a:effectLst/>
                <a:latin typeface="+mj-lt"/>
              </a:rPr>
              <a:t> </a:t>
            </a:r>
            <a:r>
              <a:rPr lang="vi-VN" sz="4400" dirty="0">
                <a:solidFill>
                  <a:srgbClr val="003399"/>
                </a:solidFill>
                <a:latin typeface="+mj-lt"/>
              </a:rPr>
              <a:t>Đoàn con mừng vui sinh nhật của Mẹ. Hội Thánh mọi nơi nhất tâm hiệp ý. Trông theo lối bước Mẹ đi chuyên chăm sớm tối thực thi để xứng danh con cái Mẹ, và mừng vui tình thương ơn cứu rỗi nhờ gương Mẹ chỉ soi dẫn lối cho nhân thế khắp mọi nơi cùng tiến lên quê Trời.</a:t>
            </a:r>
          </a:p>
        </p:txBody>
      </p:sp>
    </p:spTree>
    <p:extLst>
      <p:ext uri="{BB962C8B-B14F-4D97-AF65-F5344CB8AC3E}">
        <p14:creationId xmlns:p14="http://schemas.microsoft.com/office/powerpoint/2010/main" val="231503272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i="1" dirty="0">
                <a:solidFill>
                  <a:srgbClr val="C00000"/>
                </a:solidFill>
                <a:effectLst/>
                <a:latin typeface="+mj-lt"/>
                <a:cs typeface="Times New Roman" pitchFamily="18" charset="0"/>
              </a:rPr>
              <a:t>Tôi tin kính một Thiên Chúa là Cha toàn năng, </a:t>
            </a:r>
            <a:r>
              <a:rPr lang="vi-VN" sz="6600" b="0" dirty="0">
                <a:solidFill>
                  <a:srgbClr val="003399"/>
                </a:solidFill>
                <a:effectLst/>
                <a:latin typeface="+mj-lt"/>
                <a:cs typeface="Times New Roman" pitchFamily="18" charset="0"/>
              </a:rPr>
              <a:t>Đấng tạo thành trời đất, muôn vật hữu hình và vô hình. </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3399"/>
                </a:solidFill>
                <a:effectLst/>
                <a:latin typeface="+mj-lt"/>
                <a:cs typeface="Times New Roman" pitchFamily="18" charset="0"/>
              </a:rPr>
              <a:t>Tôi</a:t>
            </a:r>
            <a:r>
              <a:rPr lang="en-US" sz="6600" b="0" dirty="0">
                <a:solidFill>
                  <a:srgbClr val="003399"/>
                </a:solidFill>
                <a:effectLst/>
                <a:latin typeface="+mj-lt"/>
                <a:cs typeface="Times New Roman" pitchFamily="18" charset="0"/>
              </a:rPr>
              <a:t> tin </a:t>
            </a:r>
            <a:r>
              <a:rPr lang="en-US" sz="6600" b="0" dirty="0" err="1">
                <a:solidFill>
                  <a:srgbClr val="003399"/>
                </a:solidFill>
                <a:effectLst/>
                <a:latin typeface="+mj-lt"/>
                <a:cs typeface="Times New Roman" pitchFamily="18" charset="0"/>
              </a:rPr>
              <a:t>kính</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Giêsu</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Kitô</a:t>
            </a:r>
            <a:r>
              <a:rPr lang="en-US" sz="6600" b="0" dirty="0">
                <a:solidFill>
                  <a:srgbClr val="003399"/>
                </a:solidFill>
                <a:effectLst/>
                <a:latin typeface="+mj-lt"/>
                <a:cs typeface="Times New Roman" pitchFamily="18" charset="0"/>
              </a:rPr>
              <a:t>, Con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Sinh bởi Đức Chúa Cha từ trước muôn đời. </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99"/>
                </a:solidFill>
                <a:effectLst/>
                <a:latin typeface="+mj-lt"/>
                <a:cs typeface="Times New Roman" pitchFamily="18" charset="0"/>
              </a:rPr>
              <a:t>Người là Thiên Chúa bởi Thiên Chúa, Ánh Sáng bởi Ánh Sáng,</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thật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bởi</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thật</a:t>
            </a:r>
            <a:r>
              <a:rPr lang="en-US" sz="6600" b="0"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99"/>
                </a:solidFill>
                <a:effectLst/>
                <a:latin typeface="+mj-lt"/>
              </a:rPr>
              <a:t>được sinh ra mà không phải được tạo thành, đồng bản thể với Đức Chúa Cha: nhờ Người mà muôn vật được tạo thành. </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3399"/>
                </a:solidFill>
                <a:effectLst/>
                <a:latin typeface="+mj-lt"/>
              </a:rPr>
              <a:t>Vì loài người chúng ta và để cứu độ chúng ta,</a:t>
            </a:r>
            <a:r>
              <a:rPr lang="en-US" sz="7200" b="0" dirty="0">
                <a:solidFill>
                  <a:srgbClr val="003399"/>
                </a:solidFill>
                <a:effectLst/>
                <a:latin typeface="+mj-lt"/>
              </a:rPr>
              <a:t> </a:t>
            </a:r>
            <a:r>
              <a:rPr lang="vi-VN" sz="7200" b="0" dirty="0">
                <a:solidFill>
                  <a:srgbClr val="003399"/>
                </a:solidFill>
                <a:effectLst/>
                <a:latin typeface="+mj-lt"/>
                <a:cs typeface="Times New Roman" pitchFamily="18" charset="0"/>
              </a:rPr>
              <a:t>Người đã từ trời xuống thế. </a:t>
            </a:r>
            <a:endParaRPr lang="en-US" sz="72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C0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3399"/>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0" dirty="0">
                <a:solidFill>
                  <a:srgbClr val="003399"/>
                </a:solidFill>
                <a:effectLst/>
                <a:latin typeface="+mj-lt"/>
              </a:rPr>
              <a:t>Người lên trời, ngự bên hữu Đức Chúa Cha, và Người sẽ lại đến trong vinh quang để phán xét kẻ sống và kẻ chết, Nước Người sẽ không bao giờ cùng.</a:t>
            </a:r>
            <a:endParaRPr lang="en-US" sz="54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99"/>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3399"/>
                </a:solidFill>
                <a:effectLst/>
                <a:latin typeface="+mj-lt"/>
              </a:rPr>
              <a:t>Người được phụng thờ và tôn vinh cùng với Đức Chúa Cha và Đức Chúa Con: Người đã dùng các tiên tri mà phán dạy. </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a:solidFill>
                  <a:srgbClr val="C00000"/>
                </a:solidFill>
                <a:effectLst/>
                <a:latin typeface="+mj-lt"/>
              </a:rPr>
              <a:t>Tk1</a:t>
            </a:r>
            <a:r>
              <a:rPr lang="vi-VN" sz="6000" b="0" u="sng" dirty="0">
                <a:solidFill>
                  <a:srgbClr val="C00000"/>
                </a:solidFill>
                <a:effectLst/>
                <a:latin typeface="+mj-lt"/>
              </a:rPr>
              <a:t>:</a:t>
            </a:r>
            <a:r>
              <a:rPr lang="vi-VN" sz="6000" b="0" dirty="0">
                <a:solidFill>
                  <a:srgbClr val="003399"/>
                </a:solidFill>
                <a:effectLst/>
                <a:latin typeface="+mj-lt"/>
              </a:rPr>
              <a:t> </a:t>
            </a:r>
            <a:r>
              <a:rPr lang="vi-VN" sz="6000" dirty="0">
                <a:solidFill>
                  <a:srgbClr val="003399"/>
                </a:solidFill>
                <a:latin typeface="+mj-lt"/>
              </a:rPr>
              <a:t>Nhìn lại đời sống Mẹ để nhận ra bao là nhân đức lần bước cố học theo. Cậy nhờ Mẹ dắt dìu mà đổi mới suy tư ngôn hành hợp ý Chúa truyền ban.</a:t>
            </a:r>
          </a:p>
        </p:txBody>
      </p:sp>
    </p:spTree>
    <p:extLst>
      <p:ext uri="{BB962C8B-B14F-4D97-AF65-F5344CB8AC3E}">
        <p14:creationId xmlns:p14="http://schemas.microsoft.com/office/powerpoint/2010/main" val="151990617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3399"/>
                </a:solidFill>
                <a:effectLst/>
                <a:latin typeface="+mj-lt"/>
              </a:rPr>
              <a:t>Tôi tin Hội Thánh duy nhất thánh thiện công giáo và tông truyền.</a:t>
            </a:r>
            <a:endParaRPr lang="en-US" sz="8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99"/>
                </a:solidFill>
                <a:effectLst/>
                <a:latin typeface="+mj-lt"/>
                <a:cs typeface="Times New Roman" pitchFamily="18" charset="0"/>
              </a:rPr>
              <a:t>Tôi tuyên xưng có một Phép Rửa để tha tội. Tôi trông đợi kẻ chết sống lại và sự</a:t>
            </a:r>
            <a:r>
              <a:rPr lang="en-US" sz="6600" b="0" dirty="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sống đời sau. Amen.</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29681691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3502152" y="1733550"/>
            <a:ext cx="5181600" cy="1107996"/>
          </a:xfrm>
          <a:prstGeom prst="rect">
            <a:avLst/>
          </a:prstGeom>
        </p:spPr>
        <p:txBody>
          <a:bodyPr wrap="square">
            <a:spAutoFit/>
          </a:bodyPr>
          <a:lstStyle/>
          <a:p>
            <a:pPr algn="ctr"/>
            <a:r>
              <a:rPr lang="vi-VN" sz="6600" b="1" i="1" dirty="0">
                <a:solidFill>
                  <a:srgbClr val="C00000"/>
                </a:solidFill>
              </a:rPr>
              <a:t>Lễ Dâng</a:t>
            </a:r>
            <a:endParaRPr lang="en-US" sz="6600" b="1" i="1" dirty="0">
              <a:solidFill>
                <a:srgbClr val="C00000"/>
              </a:solidFill>
            </a:endParaRPr>
          </a:p>
        </p:txBody>
      </p:sp>
      <p:pic>
        <p:nvPicPr>
          <p:cNvPr id="6" name="Picture 5">
            <a:extLst>
              <a:ext uri="{FF2B5EF4-FFF2-40B4-BE49-F238E27FC236}">
                <a16:creationId xmlns:a16="http://schemas.microsoft.com/office/drawing/2014/main" xmlns="" id="{044F95A3-825B-98A7-BD4F-9BBB70C78E51}"/>
              </a:ext>
            </a:extLst>
          </p:cNvPr>
          <p:cNvPicPr>
            <a:picLocks noChangeAspect="1"/>
          </p:cNvPicPr>
          <p:nvPr/>
        </p:nvPicPr>
        <p:blipFill>
          <a:blip r:embed="rId4"/>
          <a:stretch>
            <a:fillRect/>
          </a:stretch>
        </p:blipFill>
        <p:spPr>
          <a:xfrm>
            <a:off x="3505200" y="4095750"/>
            <a:ext cx="4109886" cy="938797"/>
          </a:xfrm>
          <a:prstGeom prst="rect">
            <a:avLst/>
          </a:prstGeom>
        </p:spPr>
      </p:pic>
      <p:sp>
        <p:nvSpPr>
          <p:cNvPr id="7" name="TextBox 6">
            <a:extLst>
              <a:ext uri="{FF2B5EF4-FFF2-40B4-BE49-F238E27FC236}">
                <a16:creationId xmlns:a16="http://schemas.microsoft.com/office/drawing/2014/main" xmlns="" id="{AE12D61F-7A0D-66ED-A10D-D3702A940D5E}"/>
              </a:ext>
            </a:extLst>
          </p:cNvPr>
          <p:cNvSpPr txBox="1"/>
          <p:nvPr/>
        </p:nvSpPr>
        <p:spPr>
          <a:xfrm>
            <a:off x="4038600" y="4248150"/>
            <a:ext cx="3124201" cy="646331"/>
          </a:xfrm>
          <a:prstGeom prst="rect">
            <a:avLst/>
          </a:prstGeom>
          <a:noFill/>
        </p:spPr>
        <p:txBody>
          <a:bodyPr wrap="square" rtlCol="0">
            <a:spAutoFit/>
          </a:bodyPr>
          <a:lstStyle/>
          <a:p>
            <a:pPr algn="ctr"/>
            <a:r>
              <a:rPr lang="vi-VN" dirty="0">
                <a:solidFill>
                  <a:srgbClr val="FFFF00"/>
                </a:solidFill>
              </a:rPr>
              <a:t>CA ĐOÀN THÁNH MONICA </a:t>
            </a:r>
          </a:p>
          <a:p>
            <a:pPr algn="ctr"/>
            <a:r>
              <a:rPr lang="vi-VN" dirty="0">
                <a:solidFill>
                  <a:srgbClr val="FFFF00"/>
                </a:solidFill>
              </a:rPr>
              <a:t>GIÁO XỨ THIÊN ÂN</a:t>
            </a:r>
          </a:p>
        </p:txBody>
      </p:sp>
    </p:spTree>
    <p:extLst>
      <p:ext uri="{BB962C8B-B14F-4D97-AF65-F5344CB8AC3E}">
        <p14:creationId xmlns:p14="http://schemas.microsoft.com/office/powerpoint/2010/main" val="18294294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C00000"/>
                </a:solidFill>
                <a:effectLst/>
              </a:rPr>
              <a:t>Đk:</a:t>
            </a:r>
            <a:r>
              <a:rPr lang="en-US" sz="4800" b="0" dirty="0">
                <a:solidFill>
                  <a:srgbClr val="003399"/>
                </a:solidFill>
                <a:effectLst/>
              </a:rPr>
              <a:t> </a:t>
            </a:r>
            <a:r>
              <a:rPr lang="vi-VN" sz="4800" b="0" dirty="0">
                <a:solidFill>
                  <a:srgbClr val="003399"/>
                </a:solidFill>
                <a:effectLst/>
              </a:rPr>
              <a:t>Tựa trầm hương thơm bay nghi ngút nơi thiên cung nhiệm mầu, xin cho lời con nguyện cầu tỏa bay lên trước Thiên Nhan. Đây lễ dâng con dâng trọn đời là tình yêu trong trái tim hồng.</a:t>
            </a:r>
            <a:endParaRPr lang="en-US" sz="4800" b="0" dirty="0">
              <a:solidFill>
                <a:srgbClr val="003399"/>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C00000"/>
                </a:solidFill>
                <a:effectLst/>
              </a:rPr>
              <a:t>Tk1</a:t>
            </a:r>
            <a:r>
              <a:rPr lang="en-US" sz="4800" b="0" dirty="0">
                <a:solidFill>
                  <a:srgbClr val="C00000"/>
                </a:solidFill>
                <a:effectLst/>
              </a:rPr>
              <a:t>:</a:t>
            </a:r>
            <a:r>
              <a:rPr lang="vi-VN" sz="4800" b="0" dirty="0">
                <a:solidFill>
                  <a:srgbClr val="003399"/>
                </a:solidFill>
                <a:effectLst/>
              </a:rPr>
              <a:t> Đ</a:t>
            </a:r>
            <a:r>
              <a:rPr lang="vi-VN" sz="4800" dirty="0">
                <a:solidFill>
                  <a:srgbClr val="003399"/>
                </a:solidFill>
              </a:rPr>
              <a:t>ây ly rượu ươm tình nồng và bánh thơm do công người người, Ngài dủ thương ban xuống muôn ơn. Xin cho người luôn tìm người, cùng nắm tay chung xây cuộc đời, tình nở hoa, sống thái hòa.</a:t>
            </a:r>
            <a:endParaRPr lang="en-US" sz="4800" b="0" dirty="0">
              <a:solidFill>
                <a:srgbClr val="003399"/>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smtClean="0">
                <a:solidFill>
                  <a:srgbClr val="C00000"/>
                </a:solidFill>
                <a:effectLst/>
              </a:rPr>
              <a:t>Đk</a:t>
            </a:r>
            <a:r>
              <a:rPr lang="en-US" sz="4800" b="0" u="sng" dirty="0" smtClean="0">
                <a:solidFill>
                  <a:srgbClr val="C00000"/>
                </a:solidFill>
                <a:effectLst/>
              </a:rPr>
              <a:t>:</a:t>
            </a:r>
            <a:r>
              <a:rPr lang="en-US" sz="4800" dirty="0">
                <a:solidFill>
                  <a:srgbClr val="003399"/>
                </a:solidFill>
              </a:rPr>
              <a:t> </a:t>
            </a:r>
            <a:r>
              <a:rPr lang="vi-VN" sz="4800" b="0" dirty="0" smtClean="0">
                <a:solidFill>
                  <a:srgbClr val="003399"/>
                </a:solidFill>
                <a:effectLst/>
              </a:rPr>
              <a:t>Tựa </a:t>
            </a:r>
            <a:r>
              <a:rPr lang="vi-VN" sz="4800" b="0" dirty="0">
                <a:solidFill>
                  <a:srgbClr val="003399"/>
                </a:solidFill>
                <a:effectLst/>
              </a:rPr>
              <a:t>trầm hương thơm bay nghi ngút nơi thiên cung nhiệm mầu, xin cho lời con nguyện cầu tỏa bay lên trước Thiên Nhan. Đây lễ dâng con dâng trọn đời là tình yêu trong trái tim hồng.</a:t>
            </a:r>
            <a:endParaRPr lang="en-US" sz="4800" b="0" dirty="0">
              <a:solidFill>
                <a:srgbClr val="003399"/>
              </a:solidFill>
              <a:effectLst/>
            </a:endParaRPr>
          </a:p>
        </p:txBody>
      </p:sp>
    </p:spTree>
    <p:extLst>
      <p:ext uri="{BB962C8B-B14F-4D97-AF65-F5344CB8AC3E}">
        <p14:creationId xmlns:p14="http://schemas.microsoft.com/office/powerpoint/2010/main" val="17513944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C00000"/>
                </a:solidFill>
                <a:effectLst/>
              </a:rPr>
              <a:t>Tk2:</a:t>
            </a:r>
            <a:r>
              <a:rPr lang="en-US" sz="4800" b="0" dirty="0">
                <a:solidFill>
                  <a:srgbClr val="003399"/>
                </a:solidFill>
                <a:effectLst/>
              </a:rPr>
              <a:t> </a:t>
            </a:r>
            <a:r>
              <a:rPr lang="vi-VN" sz="4800" b="0" dirty="0">
                <a:solidFill>
                  <a:srgbClr val="003399"/>
                </a:solidFill>
                <a:effectLst/>
              </a:rPr>
              <a:t>Con xin hiệp dâng về trời niềm sướng vui lo âu muộn phiền, đời bình yên hay lúc gian truân. Xin cho đời con ngày ngày là lễ dâng dâng trên bàn thờ, dù đời con xót xa nhiều.</a:t>
            </a:r>
            <a:endParaRPr lang="vi-VN" sz="4800" dirty="0">
              <a:solidFill>
                <a:srgbClr val="003399"/>
              </a:solidFill>
            </a:endParaRPr>
          </a:p>
        </p:txBody>
      </p:sp>
    </p:spTree>
    <p:extLst>
      <p:ext uri="{BB962C8B-B14F-4D97-AF65-F5344CB8AC3E}">
        <p14:creationId xmlns:p14="http://schemas.microsoft.com/office/powerpoint/2010/main" val="21997094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C00000"/>
                </a:solidFill>
                <a:effectLst/>
              </a:rPr>
              <a:t>Đk:</a:t>
            </a:r>
            <a:r>
              <a:rPr lang="en-US" sz="4800" b="0" dirty="0">
                <a:solidFill>
                  <a:srgbClr val="003399"/>
                </a:solidFill>
                <a:effectLst/>
              </a:rPr>
              <a:t> </a:t>
            </a:r>
            <a:r>
              <a:rPr lang="vi-VN" sz="4800" b="0" dirty="0">
                <a:solidFill>
                  <a:srgbClr val="003399"/>
                </a:solidFill>
                <a:effectLst/>
              </a:rPr>
              <a:t>Tựa trầm hương thơm bay nghi ngút nơi thiên cung nhiệm mầu, xin cho lời con nguyện cầu tỏa bay lên trước Thiên Nhan. Đây lễ dâng con dâng trọn đời là tình yêu trong trái tim hồng.</a:t>
            </a:r>
            <a:endParaRPr lang="en-US" sz="4800" b="0" dirty="0">
              <a:solidFill>
                <a:srgbClr val="003399"/>
              </a:solidFill>
              <a:effectLst/>
            </a:endParaRPr>
          </a:p>
        </p:txBody>
      </p:sp>
    </p:spTree>
    <p:extLst>
      <p:ext uri="{BB962C8B-B14F-4D97-AF65-F5344CB8AC3E}">
        <p14:creationId xmlns:p14="http://schemas.microsoft.com/office/powerpoint/2010/main" val="10571176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C00000"/>
                </a:solidFill>
                <a:effectLst/>
              </a:rPr>
              <a:t>Tk3:</a:t>
            </a:r>
            <a:r>
              <a:rPr lang="en-US" sz="4800" b="0" dirty="0">
                <a:solidFill>
                  <a:srgbClr val="003399"/>
                </a:solidFill>
                <a:effectLst/>
              </a:rPr>
              <a:t> </a:t>
            </a:r>
            <a:r>
              <a:rPr lang="vi-VN" sz="4800" dirty="0">
                <a:solidFill>
                  <a:srgbClr val="003399"/>
                </a:solidFill>
              </a:rPr>
              <a:t>Con xin hiệp dâng về Ngài này lễ vật lao công cuộc đời, đời nương rẫy hay lúc thảnh thơi. Xin dâng về Chúa từng ngày mồ hôi nhỏ trên nương đồng dài và bàn tay hóa chai nhiều.</a:t>
            </a:r>
          </a:p>
        </p:txBody>
      </p:sp>
    </p:spTree>
    <p:extLst>
      <p:ext uri="{BB962C8B-B14F-4D97-AF65-F5344CB8AC3E}">
        <p14:creationId xmlns:p14="http://schemas.microsoft.com/office/powerpoint/2010/main" val="4219286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400" b="0" u="sng" dirty="0" err="1">
                <a:solidFill>
                  <a:srgbClr val="C00000"/>
                </a:solidFill>
                <a:effectLst/>
                <a:latin typeface="+mj-lt"/>
              </a:rPr>
              <a:t>Đk</a:t>
            </a:r>
            <a:r>
              <a:rPr lang="vi-VN" sz="4400" b="0" u="sng" dirty="0">
                <a:solidFill>
                  <a:srgbClr val="C00000"/>
                </a:solidFill>
                <a:effectLst/>
                <a:latin typeface="+mj-lt"/>
              </a:rPr>
              <a:t>:</a:t>
            </a:r>
            <a:r>
              <a:rPr lang="vi-VN" sz="4400" b="0" dirty="0">
                <a:solidFill>
                  <a:srgbClr val="003399"/>
                </a:solidFill>
                <a:effectLst/>
                <a:latin typeface="+mj-lt"/>
              </a:rPr>
              <a:t> </a:t>
            </a:r>
            <a:r>
              <a:rPr lang="vi-VN" sz="4400" dirty="0">
                <a:solidFill>
                  <a:srgbClr val="003399"/>
                </a:solidFill>
                <a:latin typeface="+mj-lt"/>
              </a:rPr>
              <a:t>Đoàn con mừng vui sinh nhật của Mẹ. Hội Thánh mọi nơi nhất tâm hiệp ý. Trông theo lối bước Mẹ đi chuyên chăm sớm tối thực thi để xứng danh con cái Mẹ, và mừng vui tình thương ơn cứu rỗi nhờ gương Mẹ chỉ soi dẫn lối cho nhân thế khắp mọi nơi cùng tiến lên quê Trời.</a:t>
            </a:r>
          </a:p>
        </p:txBody>
      </p:sp>
    </p:spTree>
    <p:extLst>
      <p:ext uri="{BB962C8B-B14F-4D97-AF65-F5344CB8AC3E}">
        <p14:creationId xmlns:p14="http://schemas.microsoft.com/office/powerpoint/2010/main" val="327809398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C00000"/>
                </a:solidFill>
                <a:effectLst/>
              </a:rPr>
              <a:t>Đk:</a:t>
            </a:r>
            <a:r>
              <a:rPr lang="en-US" sz="4800" b="0" dirty="0">
                <a:solidFill>
                  <a:srgbClr val="003399"/>
                </a:solidFill>
                <a:effectLst/>
              </a:rPr>
              <a:t> </a:t>
            </a:r>
            <a:r>
              <a:rPr lang="vi-VN" sz="4800" b="0" dirty="0">
                <a:solidFill>
                  <a:srgbClr val="003399"/>
                </a:solidFill>
                <a:effectLst/>
              </a:rPr>
              <a:t>Tựa trầm hương thơm bay nghi ngút nơi thiên cung nhiệm mầu, xin cho lời con nguyện cầu tỏa bay lên trước Thiên Nhan. Đây lễ dâng con dâng trọn đời là tình yêu trong trái tim hồng.</a:t>
            </a:r>
            <a:endParaRPr lang="en-US" sz="4800" b="0" dirty="0">
              <a:solidFill>
                <a:srgbClr val="003399"/>
              </a:solidFill>
              <a:effectLst/>
            </a:endParaRPr>
          </a:p>
        </p:txBody>
      </p:sp>
    </p:spTree>
    <p:extLst>
      <p:ext uri="{BB962C8B-B14F-4D97-AF65-F5344CB8AC3E}">
        <p14:creationId xmlns:p14="http://schemas.microsoft.com/office/powerpoint/2010/main" val="34996202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29681691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C00000"/>
                </a:solidFill>
                <a:effectLst/>
                <a:latin typeface="+mj-lt"/>
              </a:rPr>
              <a:t>Ca </a:t>
            </a:r>
            <a:r>
              <a:rPr lang="en-US" sz="6600" b="0" dirty="0" err="1">
                <a:solidFill>
                  <a:srgbClr val="C00000"/>
                </a:solidFill>
                <a:effectLst/>
                <a:latin typeface="+mj-lt"/>
              </a:rPr>
              <a:t>Nguyện</a:t>
            </a:r>
            <a:r>
              <a:rPr lang="en-US" sz="6600" b="0" dirty="0">
                <a:solidFill>
                  <a:srgbClr val="C00000"/>
                </a:solidFill>
                <a:effectLst/>
                <a:latin typeface="+mj-lt"/>
              </a:rPr>
              <a:t> </a:t>
            </a:r>
            <a:r>
              <a:rPr lang="en-US" sz="6600" b="0" dirty="0" err="1">
                <a:solidFill>
                  <a:srgbClr val="C00000"/>
                </a:solidFill>
                <a:effectLst/>
                <a:latin typeface="+mj-lt"/>
              </a:rPr>
              <a:t>Hiệp</a:t>
            </a:r>
            <a:r>
              <a:rPr lang="en-US" sz="6600" b="0" dirty="0">
                <a:solidFill>
                  <a:srgbClr val="C00000"/>
                </a:solidFill>
                <a:effectLst/>
                <a:latin typeface="+mj-lt"/>
              </a:rPr>
              <a:t> </a:t>
            </a:r>
            <a:r>
              <a:rPr lang="en-US" sz="6600" b="0" dirty="0" err="1">
                <a:solidFill>
                  <a:srgbClr val="C00000"/>
                </a:solidFill>
                <a:effectLst/>
                <a:latin typeface="+mj-lt"/>
              </a:rPr>
              <a:t>Lễ</a:t>
            </a:r>
            <a:r>
              <a:rPr lang="en-US" sz="6600" b="0" dirty="0">
                <a:solidFill>
                  <a:srgbClr val="C00000"/>
                </a:solidFill>
                <a:effectLst/>
                <a:latin typeface="+mj-lt"/>
              </a:rPr>
              <a:t/>
            </a:r>
            <a:br>
              <a:rPr lang="en-US" sz="6600" b="0" dirty="0">
                <a:solidFill>
                  <a:srgbClr val="C00000"/>
                </a:solidFill>
                <a:effectLst/>
                <a:latin typeface="+mj-lt"/>
              </a:rPr>
            </a:br>
            <a:r>
              <a:rPr lang="vi-VN" sz="5400" b="0" dirty="0">
                <a:solidFill>
                  <a:srgbClr val="C00000"/>
                </a:solidFill>
                <a:effectLst/>
                <a:latin typeface="+mj-lt"/>
              </a:rPr>
              <a:t>Linh Hồn Tôi 2</a:t>
            </a:r>
            <a:r>
              <a:rPr lang="en-US" sz="6600" b="0" dirty="0">
                <a:solidFill>
                  <a:srgbClr val="C00000"/>
                </a:solidFill>
                <a:effectLst/>
                <a:latin typeface="+mj-lt"/>
              </a:rPr>
              <a:t/>
            </a:r>
            <a:br>
              <a:rPr lang="en-US" sz="6600" b="0" dirty="0">
                <a:solidFill>
                  <a:srgbClr val="C00000"/>
                </a:solidFill>
                <a:effectLst/>
                <a:latin typeface="+mj-lt"/>
              </a:rPr>
            </a:br>
            <a:r>
              <a:rPr lang="vi-VN" sz="5400" i="1" dirty="0">
                <a:solidFill>
                  <a:srgbClr val="003399"/>
                </a:solidFill>
              </a:rPr>
              <a:t>Lm. Kim Long</a:t>
            </a:r>
            <a:endParaRPr lang="en-US" sz="8000" b="0" i="1" dirty="0">
              <a:solidFill>
                <a:srgbClr val="003399"/>
              </a:solidFill>
              <a:effectLst/>
              <a:latin typeface="+mj-lt"/>
            </a:endParaRPr>
          </a:p>
        </p:txBody>
      </p:sp>
      <p:pic>
        <p:nvPicPr>
          <p:cNvPr id="3" name="Picture 2">
            <a:extLst>
              <a:ext uri="{FF2B5EF4-FFF2-40B4-BE49-F238E27FC236}">
                <a16:creationId xmlns:a16="http://schemas.microsoft.com/office/drawing/2014/main" xmlns="" id="{E87DCA21-BB29-0241-F902-48C02CE57757}"/>
              </a:ext>
            </a:extLst>
          </p:cNvPr>
          <p:cNvPicPr>
            <a:picLocks noChangeAspect="1"/>
          </p:cNvPicPr>
          <p:nvPr/>
        </p:nvPicPr>
        <p:blipFill>
          <a:blip r:embed="rId3"/>
          <a:stretch>
            <a:fillRect/>
          </a:stretch>
        </p:blipFill>
        <p:spPr>
          <a:xfrm>
            <a:off x="2438400" y="4019550"/>
            <a:ext cx="4109886" cy="938797"/>
          </a:xfrm>
          <a:prstGeom prst="rect">
            <a:avLst/>
          </a:prstGeom>
        </p:spPr>
      </p:pic>
      <p:sp>
        <p:nvSpPr>
          <p:cNvPr id="4" name="TextBox 3">
            <a:extLst>
              <a:ext uri="{FF2B5EF4-FFF2-40B4-BE49-F238E27FC236}">
                <a16:creationId xmlns:a16="http://schemas.microsoft.com/office/drawing/2014/main" xmlns="" id="{3D31C036-1FCF-33FD-F607-68576E69319F}"/>
              </a:ext>
            </a:extLst>
          </p:cNvPr>
          <p:cNvSpPr txBox="1"/>
          <p:nvPr/>
        </p:nvSpPr>
        <p:spPr>
          <a:xfrm>
            <a:off x="2971800" y="4171950"/>
            <a:ext cx="3124201" cy="646331"/>
          </a:xfrm>
          <a:prstGeom prst="rect">
            <a:avLst/>
          </a:prstGeom>
          <a:noFill/>
        </p:spPr>
        <p:txBody>
          <a:bodyPr wrap="square" rtlCol="0">
            <a:spAutoFit/>
          </a:bodyPr>
          <a:lstStyle/>
          <a:p>
            <a:pPr algn="ctr"/>
            <a:r>
              <a:rPr lang="vi-VN" dirty="0">
                <a:solidFill>
                  <a:srgbClr val="FFFF00"/>
                </a:solidFill>
              </a:rPr>
              <a:t>CA ĐOÀN THÁNH MONICA </a:t>
            </a:r>
          </a:p>
          <a:p>
            <a:pPr algn="ctr"/>
            <a:r>
              <a:rPr lang="vi-VN" dirty="0">
                <a:solidFill>
                  <a:srgbClr val="FFFF00"/>
                </a:solidFill>
              </a:rPr>
              <a:t>GIÁO XỨ THIÊN ÂN</a:t>
            </a:r>
          </a:p>
        </p:txBody>
      </p:sp>
    </p:spTree>
    <p:extLst>
      <p:ext uri="{BB962C8B-B14F-4D97-AF65-F5344CB8AC3E}">
        <p14:creationId xmlns:p14="http://schemas.microsoft.com/office/powerpoint/2010/main" val="3538784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3800" u="sng" dirty="0">
                <a:solidFill>
                  <a:srgbClr val="C00000"/>
                </a:solidFill>
              </a:rPr>
              <a:t>Đ</a:t>
            </a:r>
            <a:r>
              <a:rPr lang="en-US" sz="3800" b="0" u="sng" dirty="0">
                <a:solidFill>
                  <a:srgbClr val="C00000"/>
                </a:solidFill>
                <a:effectLst/>
              </a:rPr>
              <a:t>k:</a:t>
            </a:r>
            <a:r>
              <a:rPr lang="en-US" sz="3800" b="0" dirty="0">
                <a:solidFill>
                  <a:srgbClr val="003399"/>
                </a:solidFill>
                <a:effectLst/>
              </a:rPr>
              <a:t> </a:t>
            </a:r>
            <a:r>
              <a:rPr lang="vi-VN" sz="3800" dirty="0">
                <a:solidFill>
                  <a:srgbClr val="003399"/>
                </a:solidFill>
              </a:rPr>
              <a:t>Linh hồn tôi tung hô Chúa, tung hô Chúa (i-a). Thần trí tôi mừng vui vời vợi trong Đấng cứu chuộc tôi. Chúa đà rủ thương đoái nhìn phận hèn tôi tá. (Vì vậy đến muôn đời) Vì vậy đến muôn đời sẽ khen tôi đầy ơn, sẽ khen tôi đầy phúc, sẽ khen tôi muôn đời đến muôn đời, đến muôn đời.</a:t>
            </a:r>
            <a:endParaRPr lang="vi-VN" sz="3800" b="0" dirty="0">
              <a:solidFill>
                <a:srgbClr val="003399"/>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b="0" u="sng" dirty="0">
                <a:solidFill>
                  <a:srgbClr val="C00000"/>
                </a:solidFill>
                <a:effectLst/>
              </a:rPr>
              <a:t>Tk1</a:t>
            </a:r>
            <a:r>
              <a:rPr lang="en-US" sz="5400" b="0" u="sng" dirty="0" smtClean="0">
                <a:solidFill>
                  <a:srgbClr val="C00000"/>
                </a:solidFill>
                <a:effectLst/>
              </a:rPr>
              <a:t>:</a:t>
            </a:r>
            <a:r>
              <a:rPr lang="en-US" sz="5400" dirty="0">
                <a:solidFill>
                  <a:srgbClr val="003399"/>
                </a:solidFill>
              </a:rPr>
              <a:t> </a:t>
            </a:r>
            <a:r>
              <a:rPr lang="vi-VN" sz="5400" dirty="0" smtClean="0">
                <a:solidFill>
                  <a:srgbClr val="003399"/>
                </a:solidFill>
              </a:rPr>
              <a:t>Đấng </a:t>
            </a:r>
            <a:r>
              <a:rPr lang="vi-VN" sz="5400" dirty="0">
                <a:solidFill>
                  <a:srgbClr val="003399"/>
                </a:solidFill>
              </a:rPr>
              <a:t>toàn năng đã làm cho tôi những việc cao trọng, danh Người là thánh. Lượng từ ái trải qua từ đời nọ đến đời kia, hằng bao bọc những ai kính sợ Người.</a:t>
            </a:r>
            <a:endParaRPr lang="en-US" sz="5400" b="0" dirty="0">
              <a:solidFill>
                <a:srgbClr val="003399"/>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3800" u="sng" dirty="0">
                <a:solidFill>
                  <a:srgbClr val="C00000"/>
                </a:solidFill>
              </a:rPr>
              <a:t>Đ</a:t>
            </a:r>
            <a:r>
              <a:rPr lang="en-US" sz="3800" b="0" u="sng" dirty="0">
                <a:solidFill>
                  <a:srgbClr val="C00000"/>
                </a:solidFill>
                <a:effectLst/>
              </a:rPr>
              <a:t>k:</a:t>
            </a:r>
            <a:r>
              <a:rPr lang="en-US" sz="3800" b="0" dirty="0">
                <a:solidFill>
                  <a:srgbClr val="003399"/>
                </a:solidFill>
                <a:effectLst/>
              </a:rPr>
              <a:t> </a:t>
            </a:r>
            <a:r>
              <a:rPr lang="vi-VN" sz="3800" dirty="0">
                <a:solidFill>
                  <a:srgbClr val="003399"/>
                </a:solidFill>
              </a:rPr>
              <a:t>Linh hồn tôi tung hô Chúa, tung hô Chúa (i-a). Thần trí tôi mừng vui vời vợi trong Đấng cứu chuộc tôi. Chúa đà rủ thương đoái nhìn phận hèn tôi tá. (Vì vậy đến muôn đời) Vì vậy đến muôn đời sẽ khen tôi đầy ơn, sẽ khen tôi đầy phúc, sẽ khen tôi muôn đời đến muôn đời, đến muôn đời.</a:t>
            </a:r>
            <a:endParaRPr lang="vi-VN" sz="3800" b="0" dirty="0">
              <a:solidFill>
                <a:srgbClr val="003399"/>
              </a:solidFill>
              <a:effectLst/>
            </a:endParaRPr>
          </a:p>
        </p:txBody>
      </p:sp>
    </p:spTree>
    <p:extLst>
      <p:ext uri="{BB962C8B-B14F-4D97-AF65-F5344CB8AC3E}">
        <p14:creationId xmlns:p14="http://schemas.microsoft.com/office/powerpoint/2010/main" val="17151946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0" u="sng" dirty="0">
                <a:solidFill>
                  <a:srgbClr val="C00000"/>
                </a:solidFill>
                <a:effectLst/>
              </a:rPr>
              <a:t>Tk2</a:t>
            </a:r>
            <a:r>
              <a:rPr lang="en-US" sz="4800" b="0" u="sng" dirty="0">
                <a:solidFill>
                  <a:srgbClr val="C00000"/>
                </a:solidFill>
                <a:effectLst/>
              </a:rPr>
              <a:t>:</a:t>
            </a:r>
            <a:r>
              <a:rPr lang="en-US" sz="4800" b="0" dirty="0">
                <a:solidFill>
                  <a:srgbClr val="003399"/>
                </a:solidFill>
                <a:effectLst/>
              </a:rPr>
              <a:t> </a:t>
            </a:r>
            <a:r>
              <a:rPr lang="vi-VN" sz="4800" dirty="0">
                <a:solidFill>
                  <a:srgbClr val="003399"/>
                </a:solidFill>
              </a:rPr>
              <a:t>Chúa biểu dương sức mạnh oai phong tiêu diệt tơi bời những phường tự đắc. Bọn quyền quí tự kiêu Người triệt hạ khỏi tòa cao và nâng dậy những ai ở khiêm nhường.</a:t>
            </a:r>
            <a:endParaRPr lang="en-US" sz="4800" b="0" dirty="0">
              <a:solidFill>
                <a:srgbClr val="003399"/>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3800" u="sng" dirty="0">
                <a:solidFill>
                  <a:srgbClr val="C00000"/>
                </a:solidFill>
              </a:rPr>
              <a:t>Đ</a:t>
            </a:r>
            <a:r>
              <a:rPr lang="en-US" sz="3800" b="0" u="sng" dirty="0">
                <a:solidFill>
                  <a:srgbClr val="C00000"/>
                </a:solidFill>
                <a:effectLst/>
              </a:rPr>
              <a:t>k:</a:t>
            </a:r>
            <a:r>
              <a:rPr lang="en-US" sz="3800" b="0" dirty="0">
                <a:solidFill>
                  <a:srgbClr val="003399"/>
                </a:solidFill>
                <a:effectLst/>
              </a:rPr>
              <a:t> </a:t>
            </a:r>
            <a:r>
              <a:rPr lang="vi-VN" sz="3800" dirty="0">
                <a:solidFill>
                  <a:srgbClr val="003399"/>
                </a:solidFill>
              </a:rPr>
              <a:t>Linh hồn tôi tung hô Chúa, tung hô Chúa (i-a). Thần trí tôi mừng vui vời vợi trong Đấng cứu chuộc tôi. Chúa đà rủ thương đoái nhìn phận hèn tôi tá. (Vì vậy đến muôn đời) Vì vậy đến muôn đời sẽ khen tôi đầy ơn, sẽ khen tôi đầy phúc, sẽ khen tôi muôn đời đến muôn đời, đến muôn đời.</a:t>
            </a:r>
            <a:endParaRPr lang="vi-VN" sz="3800" b="0" dirty="0">
              <a:solidFill>
                <a:srgbClr val="003399"/>
              </a:solidFill>
              <a:effectLst/>
            </a:endParaRPr>
          </a:p>
        </p:txBody>
      </p:sp>
    </p:spTree>
    <p:extLst>
      <p:ext uri="{BB962C8B-B14F-4D97-AF65-F5344CB8AC3E}">
        <p14:creationId xmlns:p14="http://schemas.microsoft.com/office/powerpoint/2010/main" val="4190709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0" u="sng" dirty="0">
                <a:solidFill>
                  <a:srgbClr val="C00000"/>
                </a:solidFill>
                <a:effectLst/>
              </a:rPr>
              <a:t>Tk3</a:t>
            </a:r>
            <a:r>
              <a:rPr lang="en-US" sz="5400" b="0" u="sng" dirty="0">
                <a:solidFill>
                  <a:srgbClr val="C00000"/>
                </a:solidFill>
                <a:effectLst/>
              </a:rPr>
              <a:t>:</a:t>
            </a:r>
            <a:r>
              <a:rPr lang="en-US" sz="5400" b="0" dirty="0">
                <a:solidFill>
                  <a:srgbClr val="003399"/>
                </a:solidFill>
                <a:effectLst/>
              </a:rPr>
              <a:t> </a:t>
            </a:r>
            <a:r>
              <a:rPr lang="vi-VN" sz="5400" dirty="0">
                <a:solidFill>
                  <a:srgbClr val="003399"/>
                </a:solidFill>
              </a:rPr>
              <a:t>Lũ giàu sang đuổi về tay không, những người thanh bần ban đầy hồng phúc. Người đã nhớ lời xưa mà độ trì Ít-ra-en, cùng tổ phụ Áp-ram với miêu duệ.</a:t>
            </a:r>
            <a:endParaRPr lang="en-US" sz="5400" b="0" dirty="0">
              <a:solidFill>
                <a:srgbClr val="003399"/>
              </a:solidFill>
              <a:effectLst/>
            </a:endParaRPr>
          </a:p>
        </p:txBody>
      </p:sp>
    </p:spTree>
    <p:extLst>
      <p:ext uri="{BB962C8B-B14F-4D97-AF65-F5344CB8AC3E}">
        <p14:creationId xmlns:p14="http://schemas.microsoft.com/office/powerpoint/2010/main" val="256455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b="0" u="sng" dirty="0">
                <a:solidFill>
                  <a:srgbClr val="C00000"/>
                </a:solidFill>
                <a:effectLst/>
                <a:latin typeface="+mj-lt"/>
              </a:rPr>
              <a:t>Tk2:</a:t>
            </a:r>
            <a:r>
              <a:rPr lang="vi-VN" sz="5400" b="0" dirty="0">
                <a:solidFill>
                  <a:srgbClr val="003399"/>
                </a:solidFill>
                <a:effectLst/>
                <a:latin typeface="+mj-lt"/>
              </a:rPr>
              <a:t> </a:t>
            </a:r>
            <a:r>
              <a:rPr lang="vi-VN" sz="5400" dirty="0">
                <a:solidFill>
                  <a:srgbClr val="003399"/>
                </a:solidFill>
                <a:latin typeface="+mj-lt"/>
              </a:rPr>
              <a:t>Cùng lần hạt sớm chiều từng lời kinh đem vào cuộc sống mà hướng dẫn hành vi. Từng việc Mẹ đã làm là từng mẫu gương soi rạng ngời hãy cố gắng thực thi.</a:t>
            </a:r>
          </a:p>
        </p:txBody>
      </p:sp>
    </p:spTree>
    <p:extLst>
      <p:ext uri="{BB962C8B-B14F-4D97-AF65-F5344CB8AC3E}">
        <p14:creationId xmlns:p14="http://schemas.microsoft.com/office/powerpoint/2010/main" val="335955440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3800" u="sng" dirty="0">
                <a:solidFill>
                  <a:srgbClr val="C00000"/>
                </a:solidFill>
              </a:rPr>
              <a:t>Đ</a:t>
            </a:r>
            <a:r>
              <a:rPr lang="en-US" sz="3800" b="0" u="sng" dirty="0">
                <a:solidFill>
                  <a:srgbClr val="C00000"/>
                </a:solidFill>
                <a:effectLst/>
              </a:rPr>
              <a:t>k:</a:t>
            </a:r>
            <a:r>
              <a:rPr lang="en-US" sz="3800" b="0" dirty="0">
                <a:solidFill>
                  <a:srgbClr val="003399"/>
                </a:solidFill>
                <a:effectLst/>
              </a:rPr>
              <a:t> </a:t>
            </a:r>
            <a:r>
              <a:rPr lang="vi-VN" sz="3800" dirty="0">
                <a:solidFill>
                  <a:srgbClr val="003399"/>
                </a:solidFill>
              </a:rPr>
              <a:t>Linh hồn tôi tung hô Chúa, tung hô Chúa (i-a). Thần trí tôi mừng vui vời vợi trong Đấng cứu chuộc tôi. Chúa đà rủ thương đoái nhìn phận hèn tôi tá. (Vì vậy đến muôn đời) Vì vậy đến muôn đời sẽ khen tôi đầy ơn, sẽ khen tôi đầy phúc, sẽ khen tôi muôn đời đến muôn đời, đến muôn đời.</a:t>
            </a:r>
            <a:endParaRPr lang="vi-VN" sz="3800" b="0" dirty="0">
              <a:solidFill>
                <a:srgbClr val="003399"/>
              </a:solidFill>
              <a:effectLst/>
            </a:endParaRPr>
          </a:p>
        </p:txBody>
      </p:sp>
    </p:spTree>
    <p:extLst>
      <p:ext uri="{BB962C8B-B14F-4D97-AF65-F5344CB8AC3E}">
        <p14:creationId xmlns:p14="http://schemas.microsoft.com/office/powerpoint/2010/main" val="1613574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3399"/>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29681691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C00000"/>
                </a:solidFill>
                <a:effectLst/>
                <a:latin typeface="+mj-lt"/>
              </a:rPr>
              <a:t>Ca </a:t>
            </a:r>
            <a:r>
              <a:rPr lang="en-US" sz="8000" b="0" dirty="0" err="1">
                <a:solidFill>
                  <a:srgbClr val="C00000"/>
                </a:solidFill>
                <a:effectLst/>
                <a:latin typeface="+mj-lt"/>
              </a:rPr>
              <a:t>Kết</a:t>
            </a:r>
            <a:r>
              <a:rPr lang="en-US" sz="8000" b="0" dirty="0">
                <a:solidFill>
                  <a:srgbClr val="C00000"/>
                </a:solidFill>
                <a:effectLst/>
                <a:latin typeface="+mj-lt"/>
              </a:rPr>
              <a:t> </a:t>
            </a:r>
            <a:r>
              <a:rPr lang="en-US" sz="8000" b="0" dirty="0" err="1">
                <a:solidFill>
                  <a:srgbClr val="C00000"/>
                </a:solidFill>
                <a:effectLst/>
                <a:latin typeface="+mj-lt"/>
              </a:rPr>
              <a:t>Lễ</a:t>
            </a:r>
            <a:r>
              <a:rPr lang="en-US" sz="8000" b="0" dirty="0">
                <a:solidFill>
                  <a:srgbClr val="C00000"/>
                </a:solidFill>
                <a:effectLst/>
                <a:latin typeface="+mj-lt"/>
              </a:rPr>
              <a:t/>
            </a:r>
            <a:br>
              <a:rPr lang="en-US" sz="8000" b="0" dirty="0">
                <a:solidFill>
                  <a:srgbClr val="C00000"/>
                </a:solidFill>
                <a:effectLst/>
                <a:latin typeface="+mj-lt"/>
              </a:rPr>
            </a:br>
            <a:r>
              <a:rPr lang="vi-VN" sz="6600" b="0" dirty="0">
                <a:solidFill>
                  <a:srgbClr val="C00000"/>
                </a:solidFill>
                <a:effectLst/>
                <a:latin typeface="+mj-lt"/>
              </a:rPr>
              <a:t>Sinh Nhật Mẹ 1</a:t>
            </a:r>
            <a:r>
              <a:rPr lang="en-US" sz="5400" b="0" dirty="0">
                <a:solidFill>
                  <a:srgbClr val="C00000"/>
                </a:solidFill>
                <a:effectLst/>
                <a:latin typeface="+mj-lt"/>
              </a:rPr>
              <a:t/>
            </a:r>
            <a:br>
              <a:rPr lang="en-US" sz="5400" b="0" dirty="0">
                <a:solidFill>
                  <a:srgbClr val="C00000"/>
                </a:solidFill>
                <a:effectLst/>
                <a:latin typeface="+mj-lt"/>
              </a:rPr>
            </a:br>
            <a:r>
              <a:rPr lang="vi-VN" sz="5400" i="1" dirty="0">
                <a:solidFill>
                  <a:srgbClr val="003399"/>
                </a:solidFill>
              </a:rPr>
              <a:t>Thế Thông</a:t>
            </a:r>
            <a:endParaRPr lang="en-US" sz="6000" b="0" i="1" dirty="0">
              <a:solidFill>
                <a:srgbClr val="003399"/>
              </a:solidFill>
              <a:effectLst/>
              <a:latin typeface="+mj-lt"/>
            </a:endParaRPr>
          </a:p>
        </p:txBody>
      </p:sp>
      <p:pic>
        <p:nvPicPr>
          <p:cNvPr id="3" name="Picture 2">
            <a:extLst>
              <a:ext uri="{FF2B5EF4-FFF2-40B4-BE49-F238E27FC236}">
                <a16:creationId xmlns:a16="http://schemas.microsoft.com/office/drawing/2014/main" xmlns="" id="{50FDEBF3-8828-6711-61EC-A5ACFAC09B3A}"/>
              </a:ext>
            </a:extLst>
          </p:cNvPr>
          <p:cNvPicPr>
            <a:picLocks noChangeAspect="1"/>
          </p:cNvPicPr>
          <p:nvPr/>
        </p:nvPicPr>
        <p:blipFill>
          <a:blip r:embed="rId3"/>
          <a:stretch>
            <a:fillRect/>
          </a:stretch>
        </p:blipFill>
        <p:spPr>
          <a:xfrm>
            <a:off x="2438400" y="3867150"/>
            <a:ext cx="4109886" cy="938797"/>
          </a:xfrm>
          <a:prstGeom prst="rect">
            <a:avLst/>
          </a:prstGeom>
        </p:spPr>
      </p:pic>
      <p:sp>
        <p:nvSpPr>
          <p:cNvPr id="4" name="TextBox 3">
            <a:extLst>
              <a:ext uri="{FF2B5EF4-FFF2-40B4-BE49-F238E27FC236}">
                <a16:creationId xmlns:a16="http://schemas.microsoft.com/office/drawing/2014/main" xmlns="" id="{08A55670-4A06-1B12-EA11-7334E5BA9BA3}"/>
              </a:ext>
            </a:extLst>
          </p:cNvPr>
          <p:cNvSpPr txBox="1"/>
          <p:nvPr/>
        </p:nvSpPr>
        <p:spPr>
          <a:xfrm>
            <a:off x="2971800" y="4019550"/>
            <a:ext cx="3124201" cy="646331"/>
          </a:xfrm>
          <a:prstGeom prst="rect">
            <a:avLst/>
          </a:prstGeom>
          <a:noFill/>
        </p:spPr>
        <p:txBody>
          <a:bodyPr wrap="square" rtlCol="0">
            <a:spAutoFit/>
          </a:bodyPr>
          <a:lstStyle/>
          <a:p>
            <a:pPr algn="ctr"/>
            <a:r>
              <a:rPr lang="vi-VN" dirty="0">
                <a:solidFill>
                  <a:srgbClr val="FFFF00"/>
                </a:solidFill>
              </a:rPr>
              <a:t>CA ĐOÀN THÁNH MONICA </a:t>
            </a:r>
          </a:p>
          <a:p>
            <a:pPr algn="ctr"/>
            <a:r>
              <a:rPr lang="vi-VN" dirty="0">
                <a:solidFill>
                  <a:srgbClr val="FFFF00"/>
                </a:solidFill>
              </a:rPr>
              <a:t>GIÁO XỨ THIÊN ÂN</a:t>
            </a:r>
          </a:p>
        </p:txBody>
      </p:sp>
    </p:spTree>
    <p:extLst>
      <p:ext uri="{BB962C8B-B14F-4D97-AF65-F5344CB8AC3E}">
        <p14:creationId xmlns:p14="http://schemas.microsoft.com/office/powerpoint/2010/main" val="3508502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u="sng" dirty="0">
                <a:solidFill>
                  <a:srgbClr val="C00000"/>
                </a:solidFill>
              </a:rPr>
              <a:t>Tk2</a:t>
            </a:r>
            <a:r>
              <a:rPr lang="en-US" sz="4800" b="0" u="sng" dirty="0">
                <a:solidFill>
                  <a:srgbClr val="C00000"/>
                </a:solidFill>
                <a:effectLst/>
              </a:rPr>
              <a:t>:</a:t>
            </a:r>
            <a:r>
              <a:rPr lang="vi-VN" sz="4800" b="0" dirty="0">
                <a:solidFill>
                  <a:srgbClr val="003399"/>
                </a:solidFill>
                <a:effectLst/>
              </a:rPr>
              <a:t> Mẹ ơi! Chúng con nay mừng Sinh nhật Mẹ. Mẹ ơi biết lấy chi bày tỏ tâm tình. Vì đời con đã bao mùa rồi nổi trôi giữa nơi mù khơi. Mẹ đến dẫn đưa thuyền con về chốn phúc vinh ngàn đời.</a:t>
            </a:r>
          </a:p>
        </p:txBody>
      </p:sp>
    </p:spTree>
    <p:extLst>
      <p:ext uri="{BB962C8B-B14F-4D97-AF65-F5344CB8AC3E}">
        <p14:creationId xmlns:p14="http://schemas.microsoft.com/office/powerpoint/2010/main" val="38301035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C00000"/>
                </a:solidFill>
                <a:effectLst/>
              </a:rPr>
              <a:t>Đk</a:t>
            </a:r>
            <a:r>
              <a:rPr lang="en-US" sz="6000" b="0" u="sng" dirty="0">
                <a:solidFill>
                  <a:srgbClr val="C00000"/>
                </a:solidFill>
                <a:effectLst/>
              </a:rPr>
              <a:t>:</a:t>
            </a:r>
            <a:r>
              <a:rPr lang="vi-VN" sz="6000" b="0" dirty="0">
                <a:solidFill>
                  <a:srgbClr val="003399"/>
                </a:solidFill>
                <a:effectLst/>
              </a:rPr>
              <a:t> Xin cho con được luôn trung thành phó thác. Mến yêu Mẹ suốt đời (là đời) của con. (2 lần).</a:t>
            </a:r>
          </a:p>
        </p:txBody>
      </p:sp>
    </p:spTree>
    <p:extLst>
      <p:ext uri="{BB962C8B-B14F-4D97-AF65-F5344CB8AC3E}">
        <p14:creationId xmlns:p14="http://schemas.microsoft.com/office/powerpoint/2010/main" val="29118459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2968169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400" b="0" u="sng" dirty="0" err="1">
                <a:solidFill>
                  <a:srgbClr val="C00000"/>
                </a:solidFill>
                <a:effectLst/>
                <a:latin typeface="+mj-lt"/>
              </a:rPr>
              <a:t>Đk</a:t>
            </a:r>
            <a:r>
              <a:rPr lang="vi-VN" sz="4400" b="0" u="sng" dirty="0">
                <a:solidFill>
                  <a:srgbClr val="C00000"/>
                </a:solidFill>
                <a:effectLst/>
                <a:latin typeface="+mj-lt"/>
              </a:rPr>
              <a:t>:</a:t>
            </a:r>
            <a:r>
              <a:rPr lang="vi-VN" sz="4400" b="0" dirty="0">
                <a:solidFill>
                  <a:srgbClr val="003399"/>
                </a:solidFill>
                <a:effectLst/>
                <a:latin typeface="+mj-lt"/>
              </a:rPr>
              <a:t> </a:t>
            </a:r>
            <a:r>
              <a:rPr lang="vi-VN" sz="4400" dirty="0">
                <a:solidFill>
                  <a:srgbClr val="003399"/>
                </a:solidFill>
                <a:latin typeface="+mj-lt"/>
              </a:rPr>
              <a:t>Đoàn con mừng vui sinh nhật của Mẹ. Hội Thánh mọi nơi nhất tâm hiệp ý. Trông theo lối bước Mẹ đi chuyên chăm sớm tối thực thi để xứng danh con cái Mẹ, và mừng vui tình thương ơn cứu rỗi nhờ gương Mẹ chỉ soi dẫn lối cho nhân thế khắp mọi nơi cùng tiến lên quê Trời.</a:t>
            </a:r>
          </a:p>
        </p:txBody>
      </p:sp>
    </p:spTree>
    <p:extLst>
      <p:ext uri="{BB962C8B-B14F-4D97-AF65-F5344CB8AC3E}">
        <p14:creationId xmlns:p14="http://schemas.microsoft.com/office/powerpoint/2010/main" val="80683747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b="0" u="sng" dirty="0">
                <a:solidFill>
                  <a:srgbClr val="C00000"/>
                </a:solidFill>
                <a:effectLst/>
                <a:latin typeface="+mj-lt"/>
              </a:rPr>
              <a:t>Tk3:</a:t>
            </a:r>
            <a:r>
              <a:rPr lang="vi-VN" sz="5400" b="0" dirty="0">
                <a:solidFill>
                  <a:srgbClr val="003399"/>
                </a:solidFill>
                <a:effectLst/>
                <a:latin typeface="+mj-lt"/>
              </a:rPr>
              <a:t> </a:t>
            </a:r>
            <a:r>
              <a:rPr lang="vi-VN" sz="5400" dirty="0">
                <a:solidFill>
                  <a:srgbClr val="003399"/>
                </a:solidFill>
                <a:latin typeface="+mj-lt"/>
              </a:rPr>
              <a:t>Tội tình của thế trần đã làm cho tim Mẹ tan nát vì héo hắt sầu thương. Nguyện đền tạ hết lòng bằng đời sống coi khinh danh vọng lợi thú quyết chẳng vương.</a:t>
            </a:r>
          </a:p>
        </p:txBody>
      </p:sp>
    </p:spTree>
    <p:extLst>
      <p:ext uri="{BB962C8B-B14F-4D97-AF65-F5344CB8AC3E}">
        <p14:creationId xmlns:p14="http://schemas.microsoft.com/office/powerpoint/2010/main" val="23409190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400" b="0" u="sng" dirty="0" err="1">
                <a:solidFill>
                  <a:srgbClr val="C00000"/>
                </a:solidFill>
                <a:effectLst/>
                <a:latin typeface="+mj-lt"/>
              </a:rPr>
              <a:t>Đk</a:t>
            </a:r>
            <a:r>
              <a:rPr lang="vi-VN" sz="4400" b="0" u="sng" dirty="0">
                <a:solidFill>
                  <a:srgbClr val="C00000"/>
                </a:solidFill>
                <a:effectLst/>
                <a:latin typeface="+mj-lt"/>
              </a:rPr>
              <a:t>:</a:t>
            </a:r>
            <a:r>
              <a:rPr lang="vi-VN" sz="4400" b="0" dirty="0">
                <a:solidFill>
                  <a:srgbClr val="003399"/>
                </a:solidFill>
                <a:effectLst/>
                <a:latin typeface="+mj-lt"/>
              </a:rPr>
              <a:t> </a:t>
            </a:r>
            <a:r>
              <a:rPr lang="vi-VN" sz="4400" dirty="0">
                <a:solidFill>
                  <a:srgbClr val="003399"/>
                </a:solidFill>
                <a:latin typeface="+mj-lt"/>
              </a:rPr>
              <a:t>Đoàn con mừng vui sinh nhật của Mẹ. Hội Thánh mọi nơi nhất tâm hiệp ý. Trông theo lối bước Mẹ đi chuyên chăm sớm tối thực thi để xứng danh con cái Mẹ, và mừng vui tình thương ơn cứu rỗi nhờ gương Mẹ chỉ soi dẫn lối cho nhân thế khắp mọi nơi cùng tiến lên quê Trời.</a:t>
            </a:r>
          </a:p>
        </p:txBody>
      </p:sp>
    </p:spTree>
    <p:extLst>
      <p:ext uri="{BB962C8B-B14F-4D97-AF65-F5344CB8AC3E}">
        <p14:creationId xmlns:p14="http://schemas.microsoft.com/office/powerpoint/2010/main" val="275529387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1074</TotalTime>
  <Words>1831</Words>
  <Application>Microsoft Office PowerPoint</Application>
  <PresentationFormat>On-screen Show (16:9)</PresentationFormat>
  <Paragraphs>79</Paragraphs>
  <Slides>66</Slides>
  <Notes>2</Notes>
  <HiddenSlides>0</HiddenSlides>
  <MMClips>0</MMClips>
  <ScaleCrop>false</ScaleCrop>
  <HeadingPairs>
    <vt:vector size="4" baseType="variant">
      <vt:variant>
        <vt:lpstr>Theme</vt:lpstr>
      </vt:variant>
      <vt:variant>
        <vt:i4>7</vt:i4>
      </vt:variant>
      <vt:variant>
        <vt:lpstr>Slide Titles</vt:lpstr>
      </vt:variant>
      <vt:variant>
        <vt:i4>66</vt:i4>
      </vt:variant>
    </vt:vector>
  </HeadingPairs>
  <TitlesOfParts>
    <vt:vector size="73" baseType="lpstr">
      <vt:lpstr>Office Theme</vt:lpstr>
      <vt:lpstr>36_Default Design</vt:lpstr>
      <vt:lpstr>10_Office Theme</vt:lpstr>
      <vt:lpstr>37_Default Design</vt:lpstr>
      <vt:lpstr>6_Office Theme</vt:lpstr>
      <vt:lpstr>9_Office Theme</vt:lpstr>
      <vt:lpstr>1_Office Theme</vt:lpstr>
      <vt:lpstr>PowerPoint Presentation</vt:lpstr>
      <vt:lpstr> Ca Nhập Lễ Mừng Sinh Nhật Mẹ Lm. Kim Long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THÁNH VỊNH 12 Lm. Kim Long 02 Câu</vt:lpstr>
      <vt:lpstr>Đk: Lạy Chúa con hớn hở mừng rỡ trong Ngài.</vt:lpstr>
      <vt:lpstr>Tk1: Phần con những tin cậy vào tình thương Chúa, được Chúa cứu nguy, lòng con hớn hở reo mừng.</vt:lpstr>
      <vt:lpstr>Đk: Lạy Chúa con hớn hở mừng rỡ trong Ngài.</vt:lpstr>
      <vt:lpstr>Tk2: Này con tấu cung đàn và ngợi khen Chúa, vì những phúc ân Ngài ban xuống cho dư đầy.</vt:lpstr>
      <vt:lpstr>Đk: Lạy Chúa con hớn hở mừng rỡ trong Ngài.</vt:lpstr>
      <vt:lpstr>Lạy Đức trinh nữ Maria, Mẹ là người có phúc và rất đáng muôn lời ngợi khen. Vì Mẹ đã sinh ra Mặt Trời công chính là Đức Kitô, Chúa chúng con.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Tựa trầm hương thơm bay nghi ngút nơi thiên cung nhiệm mầu, xin cho lời con nguyện cầu tỏa bay lên trước Thiên Nhan. Đây lễ dâng con dâng trọn đời là tình yêu trong trái tim hồng.</vt:lpstr>
      <vt:lpstr>Tk1: Đây ly rượu ươm tình nồng và bánh thơm do công người người, Ngài dủ thương ban xuống muôn ơn. Xin cho người luôn tìm người, cùng nắm tay chung xây cuộc đời, tình nở hoa, sống thái hòa.</vt:lpstr>
      <vt:lpstr>Đk: Tựa trầm hương thơm bay nghi ngút nơi thiên cung nhiệm mầu, xin cho lời con nguyện cầu tỏa bay lên trước Thiên Nhan. Đây lễ dâng con dâng trọn đời là tình yêu trong trái tim hồng.</vt:lpstr>
      <vt:lpstr>Tk2: Con xin hiệp dâng về trời niềm sướng vui lo âu muộn phiền, đời bình yên hay lúc gian truân. Xin cho đời con ngày ngày là lễ dâng dâng trên bàn thờ, dù đời con xót xa nhiều.</vt:lpstr>
      <vt:lpstr>Đk: Tựa trầm hương thơm bay nghi ngút nơi thiên cung nhiệm mầu, xin cho lời con nguyện cầu tỏa bay lên trước Thiên Nhan. Đây lễ dâng con dâng trọn đời là tình yêu trong trái tim hồng.</vt:lpstr>
      <vt:lpstr>Tk3: Con xin hiệp dâng về Ngài này lễ vật lao công cuộc đời, đời nương rẫy hay lúc thảnh thơi. Xin dâng về Chúa từng ngày mồ hôi nhỏ trên nương đồng dài và bàn tay hóa chai nhiều.</vt:lpstr>
      <vt:lpstr>Đk: Tựa trầm hương thơm bay nghi ngút nơi thiên cung nhiệm mầu, xin cho lời con nguyện cầu tỏa bay lên trước Thiên Nhan. Đây lễ dâng con dâng trọn đời là tình yêu trong trái tim hồng.</vt:lpstr>
      <vt:lpstr>PowerPoint Presentation</vt:lpstr>
      <vt:lpstr>PowerPoint Presentation</vt:lpstr>
      <vt:lpstr>Ca Nguyện Hiệp Lễ Linh Hồn Tôi 2 Lm. Kim Long</vt:lpstr>
      <vt:lpstr>Đk: Linh hồn tôi tung hô Chúa, tung hô Chúa (i-a). Thần trí tôi mừng vui vời vợi trong Đấng cứu chuộc tôi. Chúa đà rủ thương đoái nhìn phận hèn tôi tá. (Vì vậy đến muôn đời) Vì vậy đến muôn đời sẽ khen tôi đầy ơn, sẽ khen tôi đầy phúc, sẽ khen tôi muôn đời đến muôn đời, đến muôn đời.</vt:lpstr>
      <vt:lpstr>Tk1: Đấng toàn năng đã làm cho tôi những việc cao trọng, danh Người là thánh. Lượng từ ái trải qua từ đời nọ đến đời kia, hằng bao bọc những ai kính sợ Người.</vt:lpstr>
      <vt:lpstr>Đk: Linh hồn tôi tung hô Chúa, tung hô Chúa (i-a). Thần trí tôi mừng vui vời vợi trong Đấng cứu chuộc tôi. Chúa đà rủ thương đoái nhìn phận hèn tôi tá. (Vì vậy đến muôn đời) Vì vậy đến muôn đời sẽ khen tôi đầy ơn, sẽ khen tôi đầy phúc, sẽ khen tôi muôn đời đến muôn đời, đến muôn đời.</vt:lpstr>
      <vt:lpstr>Tk2: Chúa biểu dương sức mạnh oai phong tiêu diệt tơi bời những phường tự đắc. Bọn quyền quí tự kiêu Người triệt hạ khỏi tòa cao và nâng dậy những ai ở khiêm nhường.</vt:lpstr>
      <vt:lpstr>Đk: Linh hồn tôi tung hô Chúa, tung hô Chúa (i-a). Thần trí tôi mừng vui vời vợi trong Đấng cứu chuộc tôi. Chúa đà rủ thương đoái nhìn phận hèn tôi tá. (Vì vậy đến muôn đời) Vì vậy đến muôn đời sẽ khen tôi đầy ơn, sẽ khen tôi đầy phúc, sẽ khen tôi muôn đời đến muôn đời, đến muôn đời.</vt:lpstr>
      <vt:lpstr>Tk3: Lũ giàu sang đuổi về tay không, những người thanh bần ban đầy hồng phúc. Người đã nhớ lời xưa mà độ trì Ít-ra-en, cùng tổ phụ Áp-ram với miêu duệ.</vt:lpstr>
      <vt:lpstr>Đk: Linh hồn tôi tung hô Chúa, tung hô Chúa (i-a). Thần trí tôi mừng vui vời vợi trong Đấng cứu chuộc tôi. Chúa đà rủ thương đoái nhìn phận hèn tôi tá. (Vì vậy đến muôn đời) Vì vậy đến muôn đời sẽ khen tôi đầy ơn, sẽ khen tôi đầy phúc, sẽ khen tôi muôn đời đến muôn đời, đến muôn đời.</vt:lpstr>
      <vt:lpstr>PowerPoint Presentation</vt:lpstr>
      <vt:lpstr>PowerPoint Presentation</vt:lpstr>
      <vt:lpstr>Ca Kết Lễ Sinh Nhật Mẹ 1 Thế Thông</vt:lpstr>
      <vt:lpstr>Tk2: Mẹ ơi! Chúng con nay mừng Sinh nhật Mẹ. Mẹ ơi biết lấy chi bày tỏ tâm tình. Vì đời con đã bao mùa rồi nổi trôi giữa nơi mù khơi. Mẹ đến dẫn đưa thuyền con về chốn phúc vinh ngàn đời.</vt:lpstr>
      <vt:lpstr>Đk: Xin cho con được luôn trung thành phó thác. Mến yêu Mẹ suốt đời (là đời) của con. (2 lần).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122</cp:revision>
  <dcterms:created xsi:type="dcterms:W3CDTF">2023-05-21T07:25:42Z</dcterms:created>
  <dcterms:modified xsi:type="dcterms:W3CDTF">2024-09-08T11:57:52Z</dcterms:modified>
</cp:coreProperties>
</file>