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4" r:id="rId2"/>
    <p:sldMasterId id="2147484116" r:id="rId3"/>
  </p:sldMasterIdLst>
  <p:notesMasterIdLst>
    <p:notesMasterId r:id="rId41"/>
  </p:notesMasterIdLst>
  <p:sldIdLst>
    <p:sldId id="396" r:id="rId4"/>
    <p:sldId id="553" r:id="rId5"/>
    <p:sldId id="585" r:id="rId6"/>
    <p:sldId id="586" r:id="rId7"/>
    <p:sldId id="587" r:id="rId8"/>
    <p:sldId id="588" r:id="rId9"/>
    <p:sldId id="400" r:id="rId10"/>
    <p:sldId id="683" r:id="rId11"/>
    <p:sldId id="684" r:id="rId12"/>
    <p:sldId id="685" r:id="rId13"/>
    <p:sldId id="686" r:id="rId14"/>
    <p:sldId id="687" r:id="rId15"/>
    <p:sldId id="688" r:id="rId16"/>
    <p:sldId id="402" r:id="rId17"/>
    <p:sldId id="403" r:id="rId18"/>
    <p:sldId id="404" r:id="rId19"/>
    <p:sldId id="689" r:id="rId20"/>
    <p:sldId id="690" r:id="rId21"/>
    <p:sldId id="691" r:id="rId22"/>
    <p:sldId id="692" r:id="rId23"/>
    <p:sldId id="693" r:id="rId24"/>
    <p:sldId id="706" r:id="rId25"/>
    <p:sldId id="707" r:id="rId26"/>
    <p:sldId id="694" r:id="rId27"/>
    <p:sldId id="695" r:id="rId28"/>
    <p:sldId id="696" r:id="rId29"/>
    <p:sldId id="697" r:id="rId30"/>
    <p:sldId id="698" r:id="rId31"/>
    <p:sldId id="699" r:id="rId32"/>
    <p:sldId id="700" r:id="rId33"/>
    <p:sldId id="705" r:id="rId34"/>
    <p:sldId id="708" r:id="rId35"/>
    <p:sldId id="701" r:id="rId36"/>
    <p:sldId id="702" r:id="rId37"/>
    <p:sldId id="703" r:id="rId38"/>
    <p:sldId id="704" r:id="rId39"/>
    <p:sldId id="709"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3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359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915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145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2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03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67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159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25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158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596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806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465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51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240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8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629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789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0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673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138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817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81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861777"/>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08217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 xmlns:a16="http://schemas.microsoft.com/office/drawing/2014/main" id="{0DB7987C-0834-C8E7-B20A-5F0915AFDB1C}"/>
              </a:ext>
            </a:extLst>
          </p:cNvPr>
          <p:cNvPicPr>
            <a:picLocks noChangeAspect="1"/>
          </p:cNvPicPr>
          <p:nvPr/>
        </p:nvPicPr>
        <p:blipFill>
          <a:blip r:embed="rId3"/>
          <a:stretch>
            <a:fillRect/>
          </a:stretch>
        </p:blipFill>
        <p:spPr>
          <a:xfrm>
            <a:off x="4039242" y="3013125"/>
            <a:ext cx="4227817" cy="982782"/>
          </a:xfrm>
          <a:prstGeom prst="rect">
            <a:avLst/>
          </a:prstGeom>
        </p:spPr>
      </p:pic>
      <p:sp>
        <p:nvSpPr>
          <p:cNvPr id="4" name="TextBox 3">
            <a:extLst>
              <a:ext uri="{FF2B5EF4-FFF2-40B4-BE49-F238E27FC236}">
                <a16:creationId xmlns="" xmlns:a16="http://schemas.microsoft.com/office/drawing/2014/main" id="{F57370D9-6F2A-FC80-750F-24681878533F}"/>
              </a:ext>
            </a:extLst>
          </p:cNvPr>
          <p:cNvSpPr txBox="1"/>
          <p:nvPr/>
        </p:nvSpPr>
        <p:spPr>
          <a:xfrm>
            <a:off x="4114800" y="3181350"/>
            <a:ext cx="4076700"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
        <p:nvSpPr>
          <p:cNvPr id="5" name="Rectangle 4"/>
          <p:cNvSpPr/>
          <p:nvPr/>
        </p:nvSpPr>
        <p:spPr>
          <a:xfrm>
            <a:off x="5867401" y="2217807"/>
            <a:ext cx="2590799" cy="707886"/>
          </a:xfrm>
          <a:prstGeom prst="rect">
            <a:avLst/>
          </a:prstGeom>
          <a:noFill/>
        </p:spPr>
        <p:txBody>
          <a:bodyPr wrap="square" lIns="91440" tIns="45720" rIns="91440" bIns="45720">
            <a:spAutoFit/>
          </a:bodyPr>
          <a:lstStyle/>
          <a:p>
            <a:pPr algn="ctr"/>
            <a:r>
              <a:rPr lang="en-U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Lễ</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Nhớ</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67280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Tk1:</a:t>
            </a:r>
            <a:r>
              <a:rPr lang="vi-VN" sz="6000" dirty="0">
                <a:solidFill>
                  <a:srgbClr val="FF0000"/>
                </a:solidFill>
                <a:latin typeface="+mj-lt"/>
              </a:rPr>
              <a:t> </a:t>
            </a:r>
            <a:r>
              <a:rPr lang="vi-VN" sz="6000" dirty="0">
                <a:solidFill>
                  <a:schemeClr val="accent2">
                    <a:lumMod val="75000"/>
                  </a:schemeClr>
                </a:solidFill>
                <a:latin typeface="+mj-lt"/>
              </a:rPr>
              <a:t>Lòng con không dám tự hào, mắt này nguyện chẳng nhắm cao.  Đường danh vọng con không đặt bước, việc phi thường nào dám mưu cầu.</a:t>
            </a:r>
          </a:p>
        </p:txBody>
      </p:sp>
    </p:spTree>
    <p:extLst>
      <p:ext uri="{BB962C8B-B14F-4D97-AF65-F5344CB8AC3E}">
        <p14:creationId xmlns:p14="http://schemas.microsoft.com/office/powerpoint/2010/main" val="29969238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8000" u="sng" dirty="0">
                <a:solidFill>
                  <a:srgbClr val="FF0000"/>
                </a:solidFill>
                <a:latin typeface="+mj-lt"/>
              </a:rPr>
              <a:t>Đ</a:t>
            </a:r>
            <a:r>
              <a:rPr lang="en-US" sz="8000" b="0" u="sng" dirty="0">
                <a:solidFill>
                  <a:srgbClr val="FF0000"/>
                </a:solidFill>
                <a:effectLst/>
                <a:latin typeface="+mj-lt"/>
              </a:rPr>
              <a:t>k</a:t>
            </a:r>
            <a:r>
              <a:rPr lang="vi-VN" sz="8000" b="0" u="sng" dirty="0">
                <a:solidFill>
                  <a:srgbClr val="FF0000"/>
                </a:solidFill>
                <a:effectLst/>
                <a:latin typeface="+mj-lt"/>
              </a:rPr>
              <a:t>:</a:t>
            </a:r>
            <a:r>
              <a:rPr lang="vi-VN" sz="8000" dirty="0">
                <a:solidFill>
                  <a:srgbClr val="FF0000"/>
                </a:solidFill>
                <a:latin typeface="+mj-lt"/>
              </a:rPr>
              <a:t> </a:t>
            </a:r>
            <a:r>
              <a:rPr lang="vi-VN" sz="8000" dirty="0">
                <a:solidFill>
                  <a:schemeClr val="accent2">
                    <a:lumMod val="75000"/>
                  </a:schemeClr>
                </a:solidFill>
                <a:latin typeface="+mj-lt"/>
              </a:rPr>
              <a:t>Lạy Chúa, xin gìn giữ linh hồn con trong bình an của Ngài.  </a:t>
            </a:r>
          </a:p>
        </p:txBody>
      </p:sp>
    </p:spTree>
    <p:extLst>
      <p:ext uri="{BB962C8B-B14F-4D97-AF65-F5344CB8AC3E}">
        <p14:creationId xmlns:p14="http://schemas.microsoft.com/office/powerpoint/2010/main" val="19413680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Tk2:</a:t>
            </a:r>
            <a:r>
              <a:rPr lang="vi-VN" sz="6000" dirty="0">
                <a:solidFill>
                  <a:srgbClr val="FF0000"/>
                </a:solidFill>
                <a:latin typeface="+mj-lt"/>
              </a:rPr>
              <a:t> </a:t>
            </a:r>
            <a:r>
              <a:rPr lang="vi-VN" sz="6000" dirty="0">
                <a:solidFill>
                  <a:schemeClr val="accent2">
                    <a:lumMod val="75000"/>
                  </a:schemeClr>
                </a:solidFill>
                <a:latin typeface="+mj-lt"/>
              </a:rPr>
              <a:t>Hồn con, con giữ thinh lặng, chẳng hề một khi xốn xang. Như bé ngủ trong tay hiền mẫu, hồn con rầy lặng lẽ an vui.  </a:t>
            </a:r>
          </a:p>
        </p:txBody>
      </p:sp>
    </p:spTree>
    <p:extLst>
      <p:ext uri="{BB962C8B-B14F-4D97-AF65-F5344CB8AC3E}">
        <p14:creationId xmlns:p14="http://schemas.microsoft.com/office/powerpoint/2010/main" val="10007235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8000" u="sng" dirty="0">
                <a:solidFill>
                  <a:srgbClr val="FF0000"/>
                </a:solidFill>
                <a:latin typeface="+mj-lt"/>
              </a:rPr>
              <a:t>Đ</a:t>
            </a:r>
            <a:r>
              <a:rPr lang="en-US" sz="8000" b="0" u="sng" dirty="0">
                <a:solidFill>
                  <a:srgbClr val="FF0000"/>
                </a:solidFill>
                <a:effectLst/>
                <a:latin typeface="+mj-lt"/>
              </a:rPr>
              <a:t>k</a:t>
            </a:r>
            <a:r>
              <a:rPr lang="vi-VN" sz="8000" b="0" u="sng" dirty="0">
                <a:solidFill>
                  <a:srgbClr val="FF0000"/>
                </a:solidFill>
                <a:effectLst/>
                <a:latin typeface="+mj-lt"/>
              </a:rPr>
              <a:t>:</a:t>
            </a:r>
            <a:r>
              <a:rPr lang="vi-VN" sz="8000" dirty="0">
                <a:solidFill>
                  <a:srgbClr val="FF0000"/>
                </a:solidFill>
                <a:latin typeface="+mj-lt"/>
              </a:rPr>
              <a:t> </a:t>
            </a:r>
            <a:r>
              <a:rPr lang="vi-VN" sz="8000" dirty="0">
                <a:solidFill>
                  <a:schemeClr val="accent2">
                    <a:lumMod val="75000"/>
                  </a:schemeClr>
                </a:solidFill>
                <a:latin typeface="+mj-lt"/>
              </a:rPr>
              <a:t>Lạy Chúa, xin gìn giữ linh hồn con trong bình an của Ngài.  </a:t>
            </a:r>
          </a:p>
        </p:txBody>
      </p:sp>
    </p:spTree>
    <p:extLst>
      <p:ext uri="{BB962C8B-B14F-4D97-AF65-F5344CB8AC3E}">
        <p14:creationId xmlns:p14="http://schemas.microsoft.com/office/powerpoint/2010/main" val="19150835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1"/>
            <a:ext cx="9144000" cy="4191000"/>
          </a:xfrm>
        </p:spPr>
        <p:txBody>
          <a:bodyPr>
            <a:noAutofit/>
          </a:bodyPr>
          <a:lstStyle/>
          <a:p>
            <a:pPr algn="just"/>
            <a:r>
              <a:rPr lang="vi-VN" sz="6600" b="0" dirty="0">
                <a:solidFill>
                  <a:schemeClr val="accent2">
                    <a:lumMod val="75000"/>
                  </a:schemeClr>
                </a:solidFill>
                <a:effectLst/>
                <a:latin typeface="+mj-lt"/>
                <a:cs typeface="Times New Roman" pitchFamily="18" charset="0"/>
              </a:rPr>
              <a:t>Chúa phán: Ta là sự sáng thế gian, ai theo Ta sẽ có ánh sáng ban sự sống.</a:t>
            </a:r>
            <a:endParaRPr lang="en-US" sz="6600" b="0" dirty="0">
              <a:solidFill>
                <a:schemeClr val="accent2">
                  <a:lumMod val="75000"/>
                </a:schemeClr>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003399"/>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003399"/>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33217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89461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5800" y="19050"/>
            <a:ext cx="4991100" cy="5143500"/>
          </a:xfrm>
          <a:prstGeom prst="rect">
            <a:avLst/>
          </a:prstGeom>
        </p:spPr>
      </p:pic>
      <p:sp>
        <p:nvSpPr>
          <p:cNvPr id="3" name="Rectangle 2"/>
          <p:cNvSpPr/>
          <p:nvPr/>
        </p:nvSpPr>
        <p:spPr>
          <a:xfrm>
            <a:off x="4305300" y="285750"/>
            <a:ext cx="4495800" cy="76944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a:ln/>
                <a:solidFill>
                  <a:srgbClr val="C0504D">
                    <a:lumMod val="50000"/>
                  </a:srgbClr>
                </a:solidFill>
              </a:rPr>
              <a:t>PHÚT THINH LẶNG</a:t>
            </a:r>
          </a:p>
        </p:txBody>
      </p:sp>
    </p:spTree>
    <p:extLst>
      <p:ext uri="{BB962C8B-B14F-4D97-AF65-F5344CB8AC3E}">
        <p14:creationId xmlns:p14="http://schemas.microsoft.com/office/powerpoint/2010/main" val="280652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chemeClr val="accent2">
                    <a:lumMod val="75000"/>
                  </a:schemeClr>
                </a:solidFill>
                <a:effectLst/>
                <a:latin typeface="+mj-lt"/>
              </a:rPr>
              <a:t>Ca </a:t>
            </a:r>
            <a:r>
              <a:rPr lang="vi-VN" sz="6000" dirty="0">
                <a:solidFill>
                  <a:schemeClr val="accent2">
                    <a:lumMod val="75000"/>
                  </a:schemeClr>
                </a:solidFill>
              </a:rPr>
              <a:t>Dâng</a:t>
            </a:r>
            <a:r>
              <a:rPr lang="en-US" sz="6000" b="0" dirty="0">
                <a:solidFill>
                  <a:schemeClr val="accent2">
                    <a:lumMod val="75000"/>
                  </a:schemeClr>
                </a:solidFill>
                <a:effectLst/>
                <a:latin typeface="+mj-lt"/>
              </a:rPr>
              <a:t> </a:t>
            </a:r>
            <a:r>
              <a:rPr lang="en-US" sz="6000" b="0" dirty="0" err="1">
                <a:solidFill>
                  <a:schemeClr val="accent2">
                    <a:lumMod val="75000"/>
                  </a:schemeClr>
                </a:solidFill>
                <a:effectLst/>
                <a:latin typeface="+mj-lt"/>
              </a:rPr>
              <a:t>Lễ</a:t>
            </a:r>
            <a:r>
              <a:rPr lang="en-US" sz="6000" b="0" dirty="0">
                <a:solidFill>
                  <a:schemeClr val="accent2">
                    <a:lumMod val="75000"/>
                  </a:schemeClr>
                </a:solidFill>
                <a:effectLst/>
                <a:latin typeface="+mj-lt"/>
              </a:rPr>
              <a:t/>
            </a:r>
            <a:br>
              <a:rPr lang="en-US" sz="6000" b="0" dirty="0">
                <a:solidFill>
                  <a:schemeClr val="accent2">
                    <a:lumMod val="75000"/>
                  </a:schemeClr>
                </a:solidFill>
                <a:effectLst/>
                <a:latin typeface="+mj-lt"/>
              </a:rPr>
            </a:br>
            <a:r>
              <a:rPr lang="vi-VN" sz="6000" dirty="0">
                <a:solidFill>
                  <a:schemeClr val="accent2">
                    <a:lumMod val="75000"/>
                  </a:schemeClr>
                </a:solidFill>
              </a:rPr>
              <a:t>Hy Lễ Tạ Ơn</a:t>
            </a:r>
            <a:r>
              <a:rPr lang="vi-VN" sz="6000" b="0" dirty="0">
                <a:solidFill>
                  <a:schemeClr val="accent2">
                    <a:lumMod val="75000"/>
                  </a:schemeClr>
                </a:solidFill>
                <a:effectLst/>
                <a:latin typeface="+mj-lt"/>
              </a:rPr>
              <a:t> </a:t>
            </a:r>
            <a:r>
              <a:rPr lang="en-US" sz="5400" b="0" dirty="0">
                <a:solidFill>
                  <a:srgbClr val="FFFF00"/>
                </a:solidFill>
                <a:effectLst/>
                <a:latin typeface="+mj-lt"/>
              </a:rPr>
              <a:t/>
            </a:r>
            <a:br>
              <a:rPr lang="en-US" sz="5400" b="0" dirty="0">
                <a:solidFill>
                  <a:srgbClr val="FFFF00"/>
                </a:solidFill>
                <a:effectLst/>
                <a:latin typeface="+mj-lt"/>
              </a:rPr>
            </a:br>
            <a:r>
              <a:rPr lang="vi-VN" sz="5400" dirty="0">
                <a:solidFill>
                  <a:srgbClr val="FF0000"/>
                </a:solidFill>
              </a:rPr>
              <a:t>Lm. Bùi Ninh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 xmlns:a16="http://schemas.microsoft.com/office/drawing/2014/main" id="{D1A90C21-97B8-F012-7ED6-28D85592E016}"/>
              </a:ext>
            </a:extLst>
          </p:cNvPr>
          <p:cNvPicPr>
            <a:picLocks noChangeAspect="1"/>
          </p:cNvPicPr>
          <p:nvPr/>
        </p:nvPicPr>
        <p:blipFill>
          <a:blip r:embed="rId2"/>
          <a:stretch>
            <a:fillRect/>
          </a:stretch>
        </p:blipFill>
        <p:spPr>
          <a:xfrm>
            <a:off x="2540376" y="3928307"/>
            <a:ext cx="4227817" cy="982782"/>
          </a:xfrm>
          <a:prstGeom prst="rect">
            <a:avLst/>
          </a:prstGeom>
        </p:spPr>
      </p:pic>
      <p:sp>
        <p:nvSpPr>
          <p:cNvPr id="4" name="TextBox 3">
            <a:extLst>
              <a:ext uri="{FF2B5EF4-FFF2-40B4-BE49-F238E27FC236}">
                <a16:creationId xmlns="" xmlns:a16="http://schemas.microsoft.com/office/drawing/2014/main" id="{4E3B3605-8ED7-37EF-492D-36941F63021F}"/>
              </a:ext>
            </a:extLst>
          </p:cNvPr>
          <p:cNvSpPr txBox="1"/>
          <p:nvPr/>
        </p:nvSpPr>
        <p:spPr>
          <a:xfrm>
            <a:off x="2667000" y="4096533"/>
            <a:ext cx="4076700"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334083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b="0" u="sng" dirty="0">
                <a:solidFill>
                  <a:srgbClr val="FF0000"/>
                </a:solidFill>
                <a:effectLst/>
                <a:latin typeface="+mj-lt"/>
              </a:rPr>
              <a:t>Tk1:</a:t>
            </a:r>
            <a:r>
              <a:rPr lang="vi-VN" sz="4800" dirty="0">
                <a:solidFill>
                  <a:srgbClr val="FF0000"/>
                </a:solidFill>
                <a:latin typeface="+mj-lt"/>
              </a:rPr>
              <a:t> </a:t>
            </a:r>
            <a:r>
              <a:rPr lang="vi-VN" sz="4800" dirty="0">
                <a:solidFill>
                  <a:schemeClr val="accent2">
                    <a:lumMod val="75000"/>
                  </a:schemeClr>
                </a:solidFill>
                <a:latin typeface="+mj-lt"/>
              </a:rPr>
              <a:t>Từng tấm bánh thơm trong đĩa thánh dâng trên bàn thờ, cùng chén rượu nồng hợp dâng những lao công cuộc đời. Những nỗi âu lo trong cõi đời gian khó nhục vinh, với những hy sinh mong ước thành hy lễ tạ ơn.</a:t>
            </a:r>
          </a:p>
        </p:txBody>
      </p:sp>
    </p:spTree>
    <p:extLst>
      <p:ext uri="{BB962C8B-B14F-4D97-AF65-F5344CB8AC3E}">
        <p14:creationId xmlns:p14="http://schemas.microsoft.com/office/powerpoint/2010/main" val="27369990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400" u="sng" dirty="0">
                <a:solidFill>
                  <a:srgbClr val="FF0000"/>
                </a:solidFill>
                <a:latin typeface="+mj-lt"/>
              </a:rPr>
              <a:t>Đ</a:t>
            </a:r>
            <a:r>
              <a:rPr lang="vi-VN" sz="4400" b="0" u="sng" dirty="0">
                <a:solidFill>
                  <a:srgbClr val="FF0000"/>
                </a:solidFill>
                <a:effectLst/>
                <a:latin typeface="+mj-lt"/>
              </a:rPr>
              <a:t>k:</a:t>
            </a:r>
            <a:r>
              <a:rPr lang="vi-VN" sz="4400" dirty="0">
                <a:solidFill>
                  <a:srgbClr val="FF0000"/>
                </a:solidFill>
                <a:latin typeface="+mj-lt"/>
              </a:rPr>
              <a:t> </a:t>
            </a:r>
            <a:r>
              <a:rPr lang="vi-VN" sz="4400" dirty="0">
                <a:solidFill>
                  <a:schemeClr val="accent2">
                    <a:lumMod val="75000"/>
                  </a:schemeClr>
                </a:solidFill>
                <a:latin typeface="+mj-lt"/>
              </a:rPr>
              <a:t>Dâng con xin dâng lên Chúa bao năm qua hồng ân chan hòa (dù đường đời dông tố hay mưa sa) bàn tay Chúa dẫn con vượt qua. Dâng con xin dâng lên Ngài bao năm qua hồng ân chan chứa xin cho con tín trung luôn trọn đời, tình yêu Chúa không hề bớt bớt vơi.</a:t>
            </a:r>
          </a:p>
        </p:txBody>
      </p:sp>
    </p:spTree>
    <p:extLst>
      <p:ext uri="{BB962C8B-B14F-4D97-AF65-F5344CB8AC3E}">
        <p14:creationId xmlns:p14="http://schemas.microsoft.com/office/powerpoint/2010/main" val="28917840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chemeClr val="accent2">
                    <a:lumMod val="75000"/>
                  </a:schemeClr>
                </a:solidFill>
                <a:effectLst/>
                <a:latin typeface="+mj-lt"/>
              </a:rPr>
              <a:t>Ca </a:t>
            </a:r>
            <a:r>
              <a:rPr lang="en-US" sz="6000" b="0" dirty="0" err="1">
                <a:solidFill>
                  <a:schemeClr val="accent2">
                    <a:lumMod val="75000"/>
                  </a:schemeClr>
                </a:solidFill>
                <a:effectLst/>
                <a:latin typeface="+mj-lt"/>
              </a:rPr>
              <a:t>Nhập</a:t>
            </a:r>
            <a:r>
              <a:rPr lang="en-US" sz="6000" b="0" dirty="0">
                <a:solidFill>
                  <a:schemeClr val="accent2">
                    <a:lumMod val="75000"/>
                  </a:schemeClr>
                </a:solidFill>
                <a:effectLst/>
                <a:latin typeface="+mj-lt"/>
              </a:rPr>
              <a:t> </a:t>
            </a:r>
            <a:r>
              <a:rPr lang="en-US" sz="6000" b="0" dirty="0" err="1">
                <a:solidFill>
                  <a:schemeClr val="accent2">
                    <a:lumMod val="75000"/>
                  </a:schemeClr>
                </a:solidFill>
                <a:effectLst/>
                <a:latin typeface="+mj-lt"/>
              </a:rPr>
              <a:t>Lễ</a:t>
            </a:r>
            <a:r>
              <a:rPr lang="en-US" sz="6000" b="0" dirty="0">
                <a:solidFill>
                  <a:schemeClr val="accent2">
                    <a:lumMod val="75000"/>
                  </a:schemeClr>
                </a:solidFill>
                <a:effectLst/>
                <a:latin typeface="+mj-lt"/>
              </a:rPr>
              <a:t/>
            </a:r>
            <a:br>
              <a:rPr lang="en-US" sz="6000" b="0" dirty="0">
                <a:solidFill>
                  <a:schemeClr val="accent2">
                    <a:lumMod val="75000"/>
                  </a:schemeClr>
                </a:solidFill>
                <a:effectLst/>
                <a:latin typeface="+mj-lt"/>
              </a:rPr>
            </a:br>
            <a:r>
              <a:rPr lang="vi-VN" sz="6000" b="0" dirty="0">
                <a:solidFill>
                  <a:schemeClr val="accent2">
                    <a:lumMod val="75000"/>
                  </a:schemeClr>
                </a:solidFill>
                <a:effectLst/>
                <a:latin typeface="+mj-lt"/>
              </a:rPr>
              <a:t>Mừng Kính Thánh Monica </a:t>
            </a:r>
            <a:r>
              <a:rPr lang="en-US" sz="5400" b="0" dirty="0">
                <a:solidFill>
                  <a:srgbClr val="FFFF00"/>
                </a:solidFill>
                <a:effectLst/>
                <a:latin typeface="+mj-lt"/>
              </a:rPr>
              <a:t/>
            </a:r>
            <a:br>
              <a:rPr lang="en-US" sz="5400" b="0" dirty="0">
                <a:solidFill>
                  <a:srgbClr val="FFFF00"/>
                </a:solidFill>
                <a:effectLst/>
                <a:latin typeface="+mj-lt"/>
              </a:rPr>
            </a:br>
            <a:r>
              <a:rPr lang="vi-VN" sz="5400" b="0" dirty="0">
                <a:solidFill>
                  <a:srgbClr val="FF0000"/>
                </a:solidFill>
                <a:effectLst/>
                <a:latin typeface="+mj-lt"/>
              </a:rPr>
              <a:t>Nguyên Lễ</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 xmlns:a16="http://schemas.microsoft.com/office/drawing/2014/main" id="{D1A90C21-97B8-F012-7ED6-28D85592E016}"/>
              </a:ext>
            </a:extLst>
          </p:cNvPr>
          <p:cNvPicPr>
            <a:picLocks noChangeAspect="1"/>
          </p:cNvPicPr>
          <p:nvPr/>
        </p:nvPicPr>
        <p:blipFill>
          <a:blip r:embed="rId2"/>
          <a:stretch>
            <a:fillRect/>
          </a:stretch>
        </p:blipFill>
        <p:spPr>
          <a:xfrm>
            <a:off x="2540376" y="3928307"/>
            <a:ext cx="4227817" cy="982782"/>
          </a:xfrm>
          <a:prstGeom prst="rect">
            <a:avLst/>
          </a:prstGeom>
        </p:spPr>
      </p:pic>
      <p:sp>
        <p:nvSpPr>
          <p:cNvPr id="4" name="TextBox 3">
            <a:extLst>
              <a:ext uri="{FF2B5EF4-FFF2-40B4-BE49-F238E27FC236}">
                <a16:creationId xmlns="" xmlns:a16="http://schemas.microsoft.com/office/drawing/2014/main" id="{4E3B3605-8ED7-37EF-492D-36941F63021F}"/>
              </a:ext>
            </a:extLst>
          </p:cNvPr>
          <p:cNvSpPr txBox="1"/>
          <p:nvPr/>
        </p:nvSpPr>
        <p:spPr>
          <a:xfrm>
            <a:off x="2667000" y="4096533"/>
            <a:ext cx="4076700"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b="0" u="sng" dirty="0">
                <a:solidFill>
                  <a:srgbClr val="FF0000"/>
                </a:solidFill>
                <a:effectLst/>
                <a:latin typeface="+mj-lt"/>
              </a:rPr>
              <a:t>Tk2:</a:t>
            </a:r>
            <a:r>
              <a:rPr lang="vi-VN" sz="4800" dirty="0">
                <a:solidFill>
                  <a:srgbClr val="FF0000"/>
                </a:solidFill>
                <a:latin typeface="+mj-lt"/>
              </a:rPr>
              <a:t> </a:t>
            </a:r>
            <a:r>
              <a:rPr lang="vi-VN" sz="4800" dirty="0">
                <a:solidFill>
                  <a:schemeClr val="accent2">
                    <a:lumMod val="75000"/>
                  </a:schemeClr>
                </a:solidFill>
                <a:latin typeface="+mj-lt"/>
              </a:rPr>
              <a:t>Làn khói hương thơm bay nghi ngút lan trên bàn thờ, quyện những ước mơ và tiếng hát chúng tụng ngợi ca. Những bước tương lai mang gánh nhờ ơn Chúa nhẹ vai, cố gắng hôm mai mong ước thành hy lễ tạ ơn.</a:t>
            </a:r>
          </a:p>
        </p:txBody>
      </p:sp>
    </p:spTree>
    <p:extLst>
      <p:ext uri="{BB962C8B-B14F-4D97-AF65-F5344CB8AC3E}">
        <p14:creationId xmlns:p14="http://schemas.microsoft.com/office/powerpoint/2010/main" val="40428146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400" u="sng" dirty="0">
                <a:solidFill>
                  <a:srgbClr val="FF0000"/>
                </a:solidFill>
                <a:latin typeface="+mj-lt"/>
              </a:rPr>
              <a:t>Đ</a:t>
            </a:r>
            <a:r>
              <a:rPr lang="vi-VN" sz="4400" b="0" u="sng" dirty="0">
                <a:solidFill>
                  <a:srgbClr val="FF0000"/>
                </a:solidFill>
                <a:effectLst/>
                <a:latin typeface="+mj-lt"/>
              </a:rPr>
              <a:t>k:</a:t>
            </a:r>
            <a:r>
              <a:rPr lang="vi-VN" sz="4400" dirty="0">
                <a:solidFill>
                  <a:srgbClr val="FF0000"/>
                </a:solidFill>
                <a:latin typeface="+mj-lt"/>
              </a:rPr>
              <a:t> </a:t>
            </a:r>
            <a:r>
              <a:rPr lang="vi-VN" sz="4400" dirty="0">
                <a:solidFill>
                  <a:schemeClr val="accent2">
                    <a:lumMod val="75000"/>
                  </a:schemeClr>
                </a:solidFill>
                <a:latin typeface="+mj-lt"/>
              </a:rPr>
              <a:t>Dâng con xin dâng lên Chúa bao năm qua hồng ân chan hòa (dù đường đời dông tố hay mưa sa) bàn tay Chúa dẫn con vượt qua. Dâng con xin dâng lên Ngài bao năm qua hồng ân chan chứa xin cho con tín trung luôn trọn đời, tình yêu Chúa không hề bớt bớt vơi.</a:t>
            </a:r>
          </a:p>
        </p:txBody>
      </p:sp>
    </p:spTree>
    <p:extLst>
      <p:ext uri="{BB962C8B-B14F-4D97-AF65-F5344CB8AC3E}">
        <p14:creationId xmlns:p14="http://schemas.microsoft.com/office/powerpoint/2010/main" val="13243589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310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 xmlns:a16="http://schemas.microsoft.com/office/drawing/2014/main" id="{0DB7987C-0834-C8E7-B20A-5F0915AFDB1C}"/>
              </a:ext>
            </a:extLst>
          </p:cNvPr>
          <p:cNvPicPr>
            <a:picLocks noChangeAspect="1"/>
          </p:cNvPicPr>
          <p:nvPr/>
        </p:nvPicPr>
        <p:blipFill>
          <a:blip r:embed="rId3"/>
          <a:stretch>
            <a:fillRect/>
          </a:stretch>
        </p:blipFill>
        <p:spPr>
          <a:xfrm>
            <a:off x="4267199" y="3105150"/>
            <a:ext cx="4227817" cy="982782"/>
          </a:xfrm>
          <a:prstGeom prst="rect">
            <a:avLst/>
          </a:prstGeom>
        </p:spPr>
      </p:pic>
      <p:sp>
        <p:nvSpPr>
          <p:cNvPr id="4" name="TextBox 3">
            <a:extLst>
              <a:ext uri="{FF2B5EF4-FFF2-40B4-BE49-F238E27FC236}">
                <a16:creationId xmlns="" xmlns:a16="http://schemas.microsoft.com/office/drawing/2014/main" id="{F57370D9-6F2A-FC80-750F-24681878533F}"/>
              </a:ext>
            </a:extLst>
          </p:cNvPr>
          <p:cNvSpPr txBox="1"/>
          <p:nvPr/>
        </p:nvSpPr>
        <p:spPr>
          <a:xfrm>
            <a:off x="4332972" y="3333750"/>
            <a:ext cx="4076700"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031428"/>
            <a:ext cx="2590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036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chemeClr val="accent2">
                    <a:lumMod val="75000"/>
                  </a:schemeClr>
                </a:solidFill>
                <a:effectLst/>
                <a:latin typeface="+mj-lt"/>
              </a:rPr>
              <a:t>Ca </a:t>
            </a:r>
            <a:r>
              <a:rPr lang="vi-VN" sz="6000" b="0" dirty="0">
                <a:solidFill>
                  <a:schemeClr val="accent2">
                    <a:lumMod val="75000"/>
                  </a:schemeClr>
                </a:solidFill>
                <a:effectLst/>
                <a:latin typeface="+mj-lt"/>
              </a:rPr>
              <a:t>Hiệp</a:t>
            </a:r>
            <a:r>
              <a:rPr lang="en-US" sz="6000" b="0" dirty="0">
                <a:solidFill>
                  <a:schemeClr val="accent2">
                    <a:lumMod val="75000"/>
                  </a:schemeClr>
                </a:solidFill>
                <a:effectLst/>
                <a:latin typeface="+mj-lt"/>
              </a:rPr>
              <a:t> </a:t>
            </a:r>
            <a:r>
              <a:rPr lang="en-US" sz="6000" b="0" dirty="0" err="1">
                <a:solidFill>
                  <a:schemeClr val="accent2">
                    <a:lumMod val="75000"/>
                  </a:schemeClr>
                </a:solidFill>
                <a:effectLst/>
                <a:latin typeface="+mj-lt"/>
              </a:rPr>
              <a:t>Lễ</a:t>
            </a:r>
            <a:r>
              <a:rPr lang="en-US" sz="6000" b="0" dirty="0">
                <a:solidFill>
                  <a:schemeClr val="accent2">
                    <a:lumMod val="75000"/>
                  </a:schemeClr>
                </a:solidFill>
                <a:effectLst/>
                <a:latin typeface="+mj-lt"/>
              </a:rPr>
              <a:t/>
            </a:r>
            <a:br>
              <a:rPr lang="en-US" sz="6000" b="0" dirty="0">
                <a:solidFill>
                  <a:schemeClr val="accent2">
                    <a:lumMod val="75000"/>
                  </a:schemeClr>
                </a:solidFill>
                <a:effectLst/>
                <a:latin typeface="+mj-lt"/>
              </a:rPr>
            </a:br>
            <a:r>
              <a:rPr lang="vi-VN" sz="6000" b="0" dirty="0">
                <a:solidFill>
                  <a:schemeClr val="accent2">
                    <a:lumMod val="75000"/>
                  </a:schemeClr>
                </a:solidFill>
                <a:effectLst/>
                <a:latin typeface="+mj-lt"/>
              </a:rPr>
              <a:t>Xin Giữ Con  </a:t>
            </a:r>
            <a:r>
              <a:rPr lang="en-US" sz="5400" b="0" dirty="0">
                <a:solidFill>
                  <a:srgbClr val="FFFF00"/>
                </a:solidFill>
                <a:effectLst/>
                <a:latin typeface="+mj-lt"/>
              </a:rPr>
              <a:t/>
            </a:r>
            <a:br>
              <a:rPr lang="en-US" sz="5400" b="0" dirty="0">
                <a:solidFill>
                  <a:srgbClr val="FFFF00"/>
                </a:solidFill>
                <a:effectLst/>
                <a:latin typeface="+mj-lt"/>
              </a:rPr>
            </a:br>
            <a:r>
              <a:rPr lang="vi-VN" sz="5400" b="0" dirty="0">
                <a:solidFill>
                  <a:srgbClr val="FF0000"/>
                </a:solidFill>
                <a:effectLst/>
                <a:latin typeface="+mj-lt"/>
              </a:rPr>
              <a:t>P. Mi Trầm</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 xmlns:a16="http://schemas.microsoft.com/office/drawing/2014/main" id="{D1A90C21-97B8-F012-7ED6-28D85592E016}"/>
              </a:ext>
            </a:extLst>
          </p:cNvPr>
          <p:cNvPicPr>
            <a:picLocks noChangeAspect="1"/>
          </p:cNvPicPr>
          <p:nvPr/>
        </p:nvPicPr>
        <p:blipFill>
          <a:blip r:embed="rId2"/>
          <a:stretch>
            <a:fillRect/>
          </a:stretch>
        </p:blipFill>
        <p:spPr>
          <a:xfrm>
            <a:off x="2540376" y="3928307"/>
            <a:ext cx="4227817" cy="982782"/>
          </a:xfrm>
          <a:prstGeom prst="rect">
            <a:avLst/>
          </a:prstGeom>
        </p:spPr>
      </p:pic>
      <p:sp>
        <p:nvSpPr>
          <p:cNvPr id="4" name="TextBox 3">
            <a:extLst>
              <a:ext uri="{FF2B5EF4-FFF2-40B4-BE49-F238E27FC236}">
                <a16:creationId xmlns="" xmlns:a16="http://schemas.microsoft.com/office/drawing/2014/main" id="{4E3B3605-8ED7-37EF-492D-36941F63021F}"/>
              </a:ext>
            </a:extLst>
          </p:cNvPr>
          <p:cNvSpPr txBox="1"/>
          <p:nvPr/>
        </p:nvSpPr>
        <p:spPr>
          <a:xfrm>
            <a:off x="2667000" y="4096533"/>
            <a:ext cx="4076700"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267120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Tk1:</a:t>
            </a:r>
            <a:r>
              <a:rPr lang="vi-VN" sz="6000" dirty="0">
                <a:solidFill>
                  <a:srgbClr val="FF0000"/>
                </a:solidFill>
                <a:latin typeface="+mj-lt"/>
              </a:rPr>
              <a:t> </a:t>
            </a:r>
            <a:r>
              <a:rPr lang="vi-VN" sz="6000" dirty="0">
                <a:solidFill>
                  <a:schemeClr val="accent2">
                    <a:lumMod val="75000"/>
                  </a:schemeClr>
                </a:solidFill>
                <a:latin typeface="+mj-lt"/>
              </a:rPr>
              <a:t>Xin giữ con để con phụng sự Chúa, con phụng sự Chúa trong suốt đời con. Dù khi mỏi mệt, dù khi chán chường. Xin giữ con luôn luôn phụng sự Ngài.</a:t>
            </a:r>
          </a:p>
        </p:txBody>
      </p:sp>
    </p:spTree>
    <p:extLst>
      <p:ext uri="{BB962C8B-B14F-4D97-AF65-F5344CB8AC3E}">
        <p14:creationId xmlns:p14="http://schemas.microsoft.com/office/powerpoint/2010/main" val="3062787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u="sng" dirty="0">
                <a:solidFill>
                  <a:srgbClr val="FF0000"/>
                </a:solidFill>
                <a:latin typeface="+mj-lt"/>
              </a:rPr>
              <a:t>Đ</a:t>
            </a:r>
            <a:r>
              <a:rPr lang="vi-VN" sz="4800" b="0" u="sng" dirty="0">
                <a:solidFill>
                  <a:srgbClr val="FF0000"/>
                </a:solidFill>
                <a:effectLst/>
                <a:latin typeface="+mj-lt"/>
              </a:rPr>
              <a:t>k:</a:t>
            </a:r>
            <a:r>
              <a:rPr lang="vi-VN" sz="4800" dirty="0">
                <a:solidFill>
                  <a:srgbClr val="FF0000"/>
                </a:solidFill>
                <a:latin typeface="+mj-lt"/>
              </a:rPr>
              <a:t> </a:t>
            </a:r>
            <a:r>
              <a:rPr lang="vi-VN" sz="4800" dirty="0">
                <a:solidFill>
                  <a:schemeClr val="accent2">
                    <a:lumMod val="75000"/>
                  </a:schemeClr>
                </a:solidFill>
                <a:latin typeface="+mj-lt"/>
              </a:rPr>
              <a:t>Nguyện xin Chúa giúp con bắt đầu và lại bắt đầu, dù khi thất bại, dù khi mỏi mòn con vẫn cậy trông. Nguyện xin Chúa giúp con bắt đầu và lại bắt đầu, này con chiến thắng, này con chiến thắng tươi sáng hy vọng.</a:t>
            </a:r>
          </a:p>
        </p:txBody>
      </p:sp>
    </p:spTree>
    <p:extLst>
      <p:ext uri="{BB962C8B-B14F-4D97-AF65-F5344CB8AC3E}">
        <p14:creationId xmlns:p14="http://schemas.microsoft.com/office/powerpoint/2010/main" val="24284843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Tk2:</a:t>
            </a:r>
            <a:r>
              <a:rPr lang="vi-VN" sz="6000" b="0" dirty="0">
                <a:solidFill>
                  <a:srgbClr val="FF0000"/>
                </a:solidFill>
                <a:effectLst/>
                <a:latin typeface="+mj-lt"/>
              </a:rPr>
              <a:t> </a:t>
            </a:r>
            <a:r>
              <a:rPr lang="vi-VN" sz="6000" dirty="0">
                <a:solidFill>
                  <a:schemeClr val="accent2">
                    <a:lumMod val="75000"/>
                  </a:schemeClr>
                </a:solidFill>
                <a:latin typeface="+mj-lt"/>
              </a:rPr>
              <a:t>Xin giữ con để con được đổi mới, đây đời của con sẽ mãi đẹp tươi. Dù khi phản bội, dù khi lỗi tội. Xin giữ con khiêm cung về với Ngài.</a:t>
            </a:r>
          </a:p>
        </p:txBody>
      </p:sp>
    </p:spTree>
    <p:extLst>
      <p:ext uri="{BB962C8B-B14F-4D97-AF65-F5344CB8AC3E}">
        <p14:creationId xmlns:p14="http://schemas.microsoft.com/office/powerpoint/2010/main" val="14194084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u="sng" dirty="0">
                <a:solidFill>
                  <a:srgbClr val="FF0000"/>
                </a:solidFill>
                <a:latin typeface="+mj-lt"/>
              </a:rPr>
              <a:t>Đ</a:t>
            </a:r>
            <a:r>
              <a:rPr lang="vi-VN" sz="4800" b="0" u="sng" dirty="0">
                <a:solidFill>
                  <a:srgbClr val="FF0000"/>
                </a:solidFill>
                <a:effectLst/>
                <a:latin typeface="+mj-lt"/>
              </a:rPr>
              <a:t>k:</a:t>
            </a:r>
            <a:r>
              <a:rPr lang="vi-VN" sz="4800" dirty="0">
                <a:solidFill>
                  <a:srgbClr val="FF0000"/>
                </a:solidFill>
                <a:latin typeface="+mj-lt"/>
              </a:rPr>
              <a:t> </a:t>
            </a:r>
            <a:r>
              <a:rPr lang="vi-VN" sz="4800" dirty="0">
                <a:solidFill>
                  <a:schemeClr val="accent2">
                    <a:lumMod val="75000"/>
                  </a:schemeClr>
                </a:solidFill>
                <a:latin typeface="+mj-lt"/>
              </a:rPr>
              <a:t>Nguyện xin Chúa giúp con bắt đầu và lại bắt đầu, dù khi thất bại, dù khi mỏi mòn con vẫn cậy trông. Nguyện xin Chúa giúp con bắt đầu và lại bắt đầu, này con chiến thắng, này con chiến thắng tươi sáng hy vọng.</a:t>
            </a:r>
          </a:p>
        </p:txBody>
      </p:sp>
    </p:spTree>
    <p:extLst>
      <p:ext uri="{BB962C8B-B14F-4D97-AF65-F5344CB8AC3E}">
        <p14:creationId xmlns:p14="http://schemas.microsoft.com/office/powerpoint/2010/main" val="251696277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Tk3:</a:t>
            </a:r>
            <a:r>
              <a:rPr lang="vi-VN" sz="6000" dirty="0">
                <a:solidFill>
                  <a:srgbClr val="FF0000"/>
                </a:solidFill>
                <a:latin typeface="+mj-lt"/>
              </a:rPr>
              <a:t> </a:t>
            </a:r>
            <a:r>
              <a:rPr lang="vi-VN" sz="6000" dirty="0">
                <a:solidFill>
                  <a:schemeClr val="accent2">
                    <a:lumMod val="75000"/>
                  </a:schemeClr>
                </a:solidFill>
                <a:latin typeface="+mj-lt"/>
              </a:rPr>
              <a:t>Xin giữ con để con vì người thế, loan truyền Danh Chúa cho khắp mọi nơi. Dù chết cho người, dù chết giữa đời. Xin giữ con hiên ngang vì Nước Trời.</a:t>
            </a:r>
          </a:p>
        </p:txBody>
      </p:sp>
    </p:spTree>
    <p:extLst>
      <p:ext uri="{BB962C8B-B14F-4D97-AF65-F5344CB8AC3E}">
        <p14:creationId xmlns:p14="http://schemas.microsoft.com/office/powerpoint/2010/main" val="31571335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0000"/>
                </a:solidFill>
                <a:effectLst/>
                <a:latin typeface="+mj-lt"/>
              </a:rPr>
              <a:t>Tk1</a:t>
            </a:r>
            <a:r>
              <a:rPr lang="vi-VN" sz="6000" b="0" u="sng" dirty="0">
                <a:solidFill>
                  <a:srgbClr val="FF0000"/>
                </a:solidFill>
                <a:effectLst/>
                <a:latin typeface="+mj-lt"/>
              </a:rPr>
              <a:t>:</a:t>
            </a:r>
            <a:r>
              <a:rPr lang="vi-VN" sz="6000" dirty="0">
                <a:solidFill>
                  <a:srgbClr val="FF0000"/>
                </a:solidFill>
                <a:latin typeface="+mj-lt"/>
              </a:rPr>
              <a:t> </a:t>
            </a:r>
            <a:r>
              <a:rPr lang="vi-VN" sz="6000" dirty="0">
                <a:solidFill>
                  <a:schemeClr val="accent2">
                    <a:lumMod val="75000"/>
                  </a:schemeClr>
                </a:solidFill>
                <a:latin typeface="+mj-lt"/>
              </a:rPr>
              <a:t>Xin dâng muôn lời ngợi ca, xin dâng về trước Thiên Tòa, cùng muôn kinh thiết tha ngợi khen Thánh Monica.</a:t>
            </a:r>
          </a:p>
        </p:txBody>
      </p:sp>
    </p:spTree>
    <p:extLst>
      <p:ext uri="{BB962C8B-B14F-4D97-AF65-F5344CB8AC3E}">
        <p14:creationId xmlns:p14="http://schemas.microsoft.com/office/powerpoint/2010/main" val="15199061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u="sng" dirty="0">
                <a:solidFill>
                  <a:srgbClr val="FF0000"/>
                </a:solidFill>
                <a:latin typeface="+mj-lt"/>
              </a:rPr>
              <a:t>Đ</a:t>
            </a:r>
            <a:r>
              <a:rPr lang="vi-VN" sz="4800" b="0" u="sng" dirty="0">
                <a:solidFill>
                  <a:srgbClr val="FF0000"/>
                </a:solidFill>
                <a:effectLst/>
                <a:latin typeface="+mj-lt"/>
              </a:rPr>
              <a:t>k:</a:t>
            </a:r>
            <a:r>
              <a:rPr lang="vi-VN" sz="4800" dirty="0">
                <a:solidFill>
                  <a:srgbClr val="FF0000"/>
                </a:solidFill>
                <a:latin typeface="+mj-lt"/>
              </a:rPr>
              <a:t> </a:t>
            </a:r>
            <a:r>
              <a:rPr lang="vi-VN" sz="4800" dirty="0">
                <a:solidFill>
                  <a:schemeClr val="accent2">
                    <a:lumMod val="75000"/>
                  </a:schemeClr>
                </a:solidFill>
                <a:latin typeface="+mj-lt"/>
              </a:rPr>
              <a:t>Nguyện xin Chúa giúp con bắt đầu và lại bắt đầu, dù khi thất bại, dù khi mỏi mòn con vẫn cậy trông. Nguyện xin Chúa giúp con bắt đầu và lại bắt đầu, này con chiến thắng, này con chiến thắng tươi sáng hy vọng.</a:t>
            </a:r>
          </a:p>
        </p:txBody>
      </p:sp>
    </p:spTree>
    <p:extLst>
      <p:ext uri="{BB962C8B-B14F-4D97-AF65-F5344CB8AC3E}">
        <p14:creationId xmlns:p14="http://schemas.microsoft.com/office/powerpoint/2010/main" val="13856877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5800" y="19050"/>
            <a:ext cx="4991100" cy="5143500"/>
          </a:xfrm>
          <a:prstGeom prst="rect">
            <a:avLst/>
          </a:prstGeom>
        </p:spPr>
      </p:pic>
      <p:sp>
        <p:nvSpPr>
          <p:cNvPr id="3" name="Rectangle 2"/>
          <p:cNvSpPr/>
          <p:nvPr/>
        </p:nvSpPr>
        <p:spPr>
          <a:xfrm>
            <a:off x="4305300" y="285750"/>
            <a:ext cx="4495800" cy="76944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a:ln/>
                <a:solidFill>
                  <a:srgbClr val="C0504D">
                    <a:lumMod val="50000"/>
                  </a:srgbClr>
                </a:solidFill>
              </a:rPr>
              <a:t>PHÚT THINH LẶNG</a:t>
            </a:r>
          </a:p>
        </p:txBody>
      </p:sp>
    </p:spTree>
    <p:extLst>
      <p:ext uri="{BB962C8B-B14F-4D97-AF65-F5344CB8AC3E}">
        <p14:creationId xmlns:p14="http://schemas.microsoft.com/office/powerpoint/2010/main" val="118725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 xmlns:a16="http://schemas.microsoft.com/office/drawing/2014/main" id="{0DB7987C-0834-C8E7-B20A-5F0915AFDB1C}"/>
              </a:ext>
            </a:extLst>
          </p:cNvPr>
          <p:cNvPicPr>
            <a:picLocks noChangeAspect="1"/>
          </p:cNvPicPr>
          <p:nvPr/>
        </p:nvPicPr>
        <p:blipFill>
          <a:blip r:embed="rId3"/>
          <a:stretch>
            <a:fillRect/>
          </a:stretch>
        </p:blipFill>
        <p:spPr>
          <a:xfrm>
            <a:off x="4258056" y="3102665"/>
            <a:ext cx="4227817" cy="982782"/>
          </a:xfrm>
          <a:prstGeom prst="rect">
            <a:avLst/>
          </a:prstGeom>
        </p:spPr>
      </p:pic>
      <p:sp>
        <p:nvSpPr>
          <p:cNvPr id="4" name="TextBox 3">
            <a:extLst>
              <a:ext uri="{FF2B5EF4-FFF2-40B4-BE49-F238E27FC236}">
                <a16:creationId xmlns="" xmlns:a16="http://schemas.microsoft.com/office/drawing/2014/main" id="{F57370D9-6F2A-FC80-750F-24681878533F}"/>
              </a:ext>
            </a:extLst>
          </p:cNvPr>
          <p:cNvSpPr txBox="1"/>
          <p:nvPr/>
        </p:nvSpPr>
        <p:spPr>
          <a:xfrm>
            <a:off x="4333614" y="3270890"/>
            <a:ext cx="4076700"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038350"/>
            <a:ext cx="2590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036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chemeClr val="accent2">
                    <a:lumMod val="75000"/>
                  </a:schemeClr>
                </a:solidFill>
                <a:effectLst/>
                <a:latin typeface="+mj-lt"/>
              </a:rPr>
              <a:t>Ca </a:t>
            </a:r>
            <a:r>
              <a:rPr lang="vi-VN" sz="6000" dirty="0">
                <a:solidFill>
                  <a:schemeClr val="accent2">
                    <a:lumMod val="75000"/>
                  </a:schemeClr>
                </a:solidFill>
              </a:rPr>
              <a:t>Kết</a:t>
            </a:r>
            <a:r>
              <a:rPr lang="en-US" sz="6000" b="0" dirty="0">
                <a:solidFill>
                  <a:schemeClr val="accent2">
                    <a:lumMod val="75000"/>
                  </a:schemeClr>
                </a:solidFill>
                <a:effectLst/>
                <a:latin typeface="+mj-lt"/>
              </a:rPr>
              <a:t> </a:t>
            </a:r>
            <a:r>
              <a:rPr lang="en-US" sz="6000" b="0" dirty="0" err="1">
                <a:solidFill>
                  <a:schemeClr val="accent2">
                    <a:lumMod val="75000"/>
                  </a:schemeClr>
                </a:solidFill>
                <a:effectLst/>
                <a:latin typeface="+mj-lt"/>
              </a:rPr>
              <a:t>Lễ</a:t>
            </a:r>
            <a:r>
              <a:rPr lang="en-US" sz="6000" b="0" dirty="0">
                <a:solidFill>
                  <a:schemeClr val="accent2">
                    <a:lumMod val="75000"/>
                  </a:schemeClr>
                </a:solidFill>
                <a:effectLst/>
                <a:latin typeface="+mj-lt"/>
              </a:rPr>
              <a:t/>
            </a:r>
            <a:br>
              <a:rPr lang="en-US" sz="6000" b="0" dirty="0">
                <a:solidFill>
                  <a:schemeClr val="accent2">
                    <a:lumMod val="75000"/>
                  </a:schemeClr>
                </a:solidFill>
                <a:effectLst/>
                <a:latin typeface="+mj-lt"/>
              </a:rPr>
            </a:br>
            <a:r>
              <a:rPr lang="vi-VN" sz="4900" dirty="0">
                <a:solidFill>
                  <a:schemeClr val="accent2">
                    <a:lumMod val="75000"/>
                  </a:schemeClr>
                </a:solidFill>
              </a:rPr>
              <a:t>Thánh Monica</a:t>
            </a:r>
            <a:br>
              <a:rPr lang="vi-VN" sz="4900" dirty="0">
                <a:solidFill>
                  <a:schemeClr val="accent2">
                    <a:lumMod val="75000"/>
                  </a:schemeClr>
                </a:solidFill>
              </a:rPr>
            </a:br>
            <a:r>
              <a:rPr lang="vi-VN" sz="4900" dirty="0">
                <a:solidFill>
                  <a:schemeClr val="accent2">
                    <a:lumMod val="75000"/>
                  </a:schemeClr>
                </a:solidFill>
              </a:rPr>
              <a:t>Một Người Mẹ</a:t>
            </a:r>
            <a:r>
              <a:rPr lang="vi-VN" sz="4900" b="0" dirty="0">
                <a:solidFill>
                  <a:schemeClr val="accent2">
                    <a:lumMod val="75000"/>
                  </a:schemeClr>
                </a:solidFill>
                <a:effectLst/>
                <a:latin typeface="+mj-lt"/>
              </a:rPr>
              <a:t>  </a:t>
            </a:r>
            <a:r>
              <a:rPr lang="en-US" sz="5400" b="0" dirty="0">
                <a:solidFill>
                  <a:srgbClr val="FFFF00"/>
                </a:solidFill>
                <a:effectLst/>
                <a:latin typeface="+mj-lt"/>
              </a:rPr>
              <a:t/>
            </a:r>
            <a:br>
              <a:rPr lang="en-US" sz="5400" b="0" dirty="0">
                <a:solidFill>
                  <a:srgbClr val="FFFF00"/>
                </a:solidFill>
                <a:effectLst/>
                <a:latin typeface="+mj-lt"/>
              </a:rPr>
            </a:br>
            <a:r>
              <a:rPr lang="vi-VN" sz="5400" dirty="0">
                <a:solidFill>
                  <a:srgbClr val="FF0000"/>
                </a:solidFill>
              </a:rPr>
              <a:t>Trọng Khẩn</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 xmlns:a16="http://schemas.microsoft.com/office/drawing/2014/main" id="{D1A90C21-97B8-F012-7ED6-28D85592E016}"/>
              </a:ext>
            </a:extLst>
          </p:cNvPr>
          <p:cNvPicPr>
            <a:picLocks noChangeAspect="1"/>
          </p:cNvPicPr>
          <p:nvPr/>
        </p:nvPicPr>
        <p:blipFill>
          <a:blip r:embed="rId2"/>
          <a:stretch>
            <a:fillRect/>
          </a:stretch>
        </p:blipFill>
        <p:spPr>
          <a:xfrm>
            <a:off x="2743842" y="4203167"/>
            <a:ext cx="3499804" cy="813551"/>
          </a:xfrm>
          <a:prstGeom prst="rect">
            <a:avLst/>
          </a:prstGeom>
        </p:spPr>
      </p:pic>
      <p:sp>
        <p:nvSpPr>
          <p:cNvPr id="4" name="TextBox 3">
            <a:extLst>
              <a:ext uri="{FF2B5EF4-FFF2-40B4-BE49-F238E27FC236}">
                <a16:creationId xmlns="" xmlns:a16="http://schemas.microsoft.com/office/drawing/2014/main" id="{4E3B3605-8ED7-37EF-492D-36941F63021F}"/>
              </a:ext>
            </a:extLst>
          </p:cNvPr>
          <p:cNvSpPr txBox="1"/>
          <p:nvPr/>
        </p:nvSpPr>
        <p:spPr>
          <a:xfrm>
            <a:off x="2819400" y="4324350"/>
            <a:ext cx="3271845" cy="584775"/>
          </a:xfrm>
          <a:prstGeom prst="rect">
            <a:avLst/>
          </a:prstGeom>
          <a:noFill/>
        </p:spPr>
        <p:txBody>
          <a:bodyPr wrap="square" rtlCol="0">
            <a:spAutoFit/>
          </a:bodyPr>
          <a:lstStyle/>
          <a:p>
            <a:pPr algn="ctr"/>
            <a:r>
              <a:rPr lang="vi-VN" sz="1600" dirty="0">
                <a:solidFill>
                  <a:srgbClr val="FFFF00"/>
                </a:solidFill>
              </a:rPr>
              <a:t>CA ĐOÀN THÁNH MONICA </a:t>
            </a:r>
          </a:p>
          <a:p>
            <a:pPr algn="ctr"/>
            <a:r>
              <a:rPr lang="vi-VN" sz="1600" dirty="0">
                <a:solidFill>
                  <a:srgbClr val="FFFF00"/>
                </a:solidFill>
              </a:rPr>
              <a:t>GIÁO XỨ THIÊN ÂN</a:t>
            </a:r>
          </a:p>
        </p:txBody>
      </p:sp>
    </p:spTree>
    <p:extLst>
      <p:ext uri="{BB962C8B-B14F-4D97-AF65-F5344CB8AC3E}">
        <p14:creationId xmlns:p14="http://schemas.microsoft.com/office/powerpoint/2010/main" val="3260029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Tk1:</a:t>
            </a:r>
            <a:r>
              <a:rPr lang="vi-VN" sz="6000" dirty="0">
                <a:solidFill>
                  <a:srgbClr val="FF0000"/>
                </a:solidFill>
                <a:latin typeface="+mj-lt"/>
              </a:rPr>
              <a:t> </a:t>
            </a:r>
            <a:r>
              <a:rPr lang="vi-VN" sz="6000" dirty="0">
                <a:solidFill>
                  <a:schemeClr val="accent2">
                    <a:lumMod val="75000"/>
                  </a:schemeClr>
                </a:solidFill>
                <a:latin typeface="+mj-lt"/>
              </a:rPr>
              <a:t>Một người mẹ đã cống hiến cả đời cho con, đã đón lấy tường ngày đau khổ vì thương con vì thương con chưa biết quay trở về.</a:t>
            </a:r>
          </a:p>
        </p:txBody>
      </p:sp>
    </p:spTree>
    <p:extLst>
      <p:ext uri="{BB962C8B-B14F-4D97-AF65-F5344CB8AC3E}">
        <p14:creationId xmlns:p14="http://schemas.microsoft.com/office/powerpoint/2010/main" val="32063113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u="sng" dirty="0">
                <a:solidFill>
                  <a:srgbClr val="FF0000"/>
                </a:solidFill>
                <a:latin typeface="+mj-lt"/>
              </a:rPr>
              <a:t>Đ</a:t>
            </a:r>
            <a:r>
              <a:rPr lang="vi-VN" sz="6000" b="0" u="sng" dirty="0">
                <a:solidFill>
                  <a:srgbClr val="FF0000"/>
                </a:solidFill>
                <a:effectLst/>
                <a:latin typeface="+mj-lt"/>
              </a:rPr>
              <a:t>k:</a:t>
            </a:r>
            <a:r>
              <a:rPr lang="vi-VN" sz="6000" b="0" dirty="0">
                <a:solidFill>
                  <a:srgbClr val="FF0000"/>
                </a:solidFill>
                <a:effectLst/>
                <a:latin typeface="+mj-lt"/>
              </a:rPr>
              <a:t> </a:t>
            </a:r>
            <a:r>
              <a:rPr lang="vi-VN" sz="6000" dirty="0">
                <a:solidFill>
                  <a:schemeClr val="accent2">
                    <a:lumMod val="75000"/>
                  </a:schemeClr>
                </a:solidFill>
                <a:latin typeface="+mj-lt"/>
              </a:rPr>
              <a:t>Người mẹ đó đã nguyện cầu thức trắng đêm thâu những giọt lệ khóc lóc thương đau chỉ mong con quay về cùng Chúa.</a:t>
            </a:r>
          </a:p>
        </p:txBody>
      </p:sp>
    </p:spTree>
    <p:extLst>
      <p:ext uri="{BB962C8B-B14F-4D97-AF65-F5344CB8AC3E}">
        <p14:creationId xmlns:p14="http://schemas.microsoft.com/office/powerpoint/2010/main" val="33225406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a:t>
            </a:r>
            <a:r>
              <a:rPr lang="vi-VN" sz="6000" b="0" dirty="0">
                <a:solidFill>
                  <a:srgbClr val="FF0000"/>
                </a:solidFill>
                <a:effectLst/>
                <a:latin typeface="+mj-lt"/>
              </a:rPr>
              <a:t> </a:t>
            </a:r>
            <a:r>
              <a:rPr lang="vi-VN" sz="6000" dirty="0">
                <a:solidFill>
                  <a:schemeClr val="accent2">
                    <a:lumMod val="75000"/>
                  </a:schemeClr>
                </a:solidFill>
                <a:latin typeface="+mj-lt"/>
              </a:rPr>
              <a:t>Người mẹ đó đã lặn lội những bước cheo leo dẫu hiêm nghèo vẫn bước đi theo người con yêu đang sống sa đọa.</a:t>
            </a:r>
          </a:p>
        </p:txBody>
      </p:sp>
    </p:spTree>
    <p:extLst>
      <p:ext uri="{BB962C8B-B14F-4D97-AF65-F5344CB8AC3E}">
        <p14:creationId xmlns:p14="http://schemas.microsoft.com/office/powerpoint/2010/main" val="366439948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 xmlns:a16="http://schemas.microsoft.com/office/drawing/2014/main" id="{0DB7987C-0834-C8E7-B20A-5F0915AFDB1C}"/>
              </a:ext>
            </a:extLst>
          </p:cNvPr>
          <p:cNvPicPr>
            <a:picLocks noChangeAspect="1"/>
          </p:cNvPicPr>
          <p:nvPr/>
        </p:nvPicPr>
        <p:blipFill>
          <a:blip r:embed="rId3"/>
          <a:stretch>
            <a:fillRect/>
          </a:stretch>
        </p:blipFill>
        <p:spPr>
          <a:xfrm>
            <a:off x="4282440" y="3333750"/>
            <a:ext cx="4227817" cy="982782"/>
          </a:xfrm>
          <a:prstGeom prst="rect">
            <a:avLst/>
          </a:prstGeom>
        </p:spPr>
      </p:pic>
      <p:sp>
        <p:nvSpPr>
          <p:cNvPr id="4" name="TextBox 3">
            <a:extLst>
              <a:ext uri="{FF2B5EF4-FFF2-40B4-BE49-F238E27FC236}">
                <a16:creationId xmlns="" xmlns:a16="http://schemas.microsoft.com/office/drawing/2014/main" id="{F57370D9-6F2A-FC80-750F-24681878533F}"/>
              </a:ext>
            </a:extLst>
          </p:cNvPr>
          <p:cNvSpPr txBox="1"/>
          <p:nvPr/>
        </p:nvSpPr>
        <p:spPr>
          <a:xfrm>
            <a:off x="4357998" y="3501975"/>
            <a:ext cx="4076700"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876" y="1998663"/>
            <a:ext cx="2590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03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u="sng" dirty="0">
                <a:solidFill>
                  <a:srgbClr val="FF0000"/>
                </a:solidFill>
                <a:latin typeface="+mj-lt"/>
              </a:rPr>
              <a:t>Đ</a:t>
            </a:r>
            <a:r>
              <a:rPr lang="en-US" sz="4800" b="0" u="sng" dirty="0">
                <a:solidFill>
                  <a:srgbClr val="FF0000"/>
                </a:solidFill>
                <a:effectLst/>
                <a:latin typeface="+mj-lt"/>
              </a:rPr>
              <a:t>k</a:t>
            </a:r>
            <a:r>
              <a:rPr lang="vi-VN" sz="4800" b="0" u="sng" dirty="0">
                <a:solidFill>
                  <a:srgbClr val="FF0000"/>
                </a:solidFill>
                <a:effectLst/>
                <a:latin typeface="+mj-lt"/>
              </a:rPr>
              <a:t>:</a:t>
            </a:r>
            <a:r>
              <a:rPr lang="vi-VN" sz="4800" dirty="0">
                <a:solidFill>
                  <a:srgbClr val="FF0000"/>
                </a:solidFill>
                <a:latin typeface="+mj-lt"/>
              </a:rPr>
              <a:t> </a:t>
            </a:r>
            <a:r>
              <a:rPr lang="vi-VN" sz="4800" dirty="0">
                <a:solidFill>
                  <a:schemeClr val="accent2">
                    <a:lumMod val="75000"/>
                  </a:schemeClr>
                </a:solidFill>
                <a:latin typeface="+mj-lt"/>
              </a:rPr>
              <a:t>Ngợi khen thánh nữ Monica trọn cuộc sống ngát thơm hương hoa, tình yêu Chúa luôn chan hòa. Vượt đường xa tìm con dù lòng sầu héo hon nhưng trọn một niềm tin nơi Chúa luôn, đưa về người con bấy lâu lạc đường.</a:t>
            </a:r>
          </a:p>
        </p:txBody>
      </p:sp>
    </p:spTree>
    <p:extLst>
      <p:ext uri="{BB962C8B-B14F-4D97-AF65-F5344CB8AC3E}">
        <p14:creationId xmlns:p14="http://schemas.microsoft.com/office/powerpoint/2010/main" val="5701096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0000"/>
                </a:solidFill>
                <a:effectLst/>
                <a:latin typeface="+mj-lt"/>
              </a:rPr>
              <a:t>Tk2:</a:t>
            </a:r>
            <a:r>
              <a:rPr lang="vi-VN" sz="6000" dirty="0">
                <a:solidFill>
                  <a:srgbClr val="FF0000"/>
                </a:solidFill>
                <a:latin typeface="+mj-lt"/>
              </a:rPr>
              <a:t> </a:t>
            </a:r>
            <a:r>
              <a:rPr lang="vi-VN" sz="6000" dirty="0">
                <a:solidFill>
                  <a:schemeClr val="accent2">
                    <a:lumMod val="75000"/>
                  </a:schemeClr>
                </a:solidFill>
                <a:latin typeface="+mj-lt"/>
              </a:rPr>
              <a:t>Năm xưa khi ở trần gian đau thương phủ lấp muôn vàn, hằng tin yêu chứa chan, vượt bao khó nguy gian nan.</a:t>
            </a:r>
          </a:p>
        </p:txBody>
      </p:sp>
    </p:spTree>
    <p:extLst>
      <p:ext uri="{BB962C8B-B14F-4D97-AF65-F5344CB8AC3E}">
        <p14:creationId xmlns:p14="http://schemas.microsoft.com/office/powerpoint/2010/main" val="42908659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u="sng" dirty="0">
                <a:solidFill>
                  <a:srgbClr val="FF0000"/>
                </a:solidFill>
                <a:latin typeface="+mj-lt"/>
              </a:rPr>
              <a:t>Đ</a:t>
            </a:r>
            <a:r>
              <a:rPr lang="en-US" sz="4800" b="0" u="sng" dirty="0">
                <a:solidFill>
                  <a:srgbClr val="FF0000"/>
                </a:solidFill>
                <a:effectLst/>
                <a:latin typeface="+mj-lt"/>
              </a:rPr>
              <a:t>k</a:t>
            </a:r>
            <a:r>
              <a:rPr lang="vi-VN" sz="4800" b="0" u="sng" dirty="0">
                <a:solidFill>
                  <a:srgbClr val="FF0000"/>
                </a:solidFill>
                <a:effectLst/>
                <a:latin typeface="+mj-lt"/>
              </a:rPr>
              <a:t>:</a:t>
            </a:r>
            <a:r>
              <a:rPr lang="vi-VN" sz="4800" dirty="0">
                <a:solidFill>
                  <a:srgbClr val="FF0000"/>
                </a:solidFill>
                <a:latin typeface="+mj-lt"/>
              </a:rPr>
              <a:t> </a:t>
            </a:r>
            <a:r>
              <a:rPr lang="vi-VN" sz="4800" dirty="0">
                <a:solidFill>
                  <a:schemeClr val="accent2">
                    <a:lumMod val="75000"/>
                  </a:schemeClr>
                </a:solidFill>
                <a:latin typeface="+mj-lt"/>
              </a:rPr>
              <a:t>Ngợi khen thánh nữ Monica trọn cuộc sống ngát thơm hương hoa, tình yêu Chúa luôn chan hòa. Vượt đường xa tìm con dù lòng sầu héo hon nhưng trọn một niềm tin nơi Chúa luôn, đưa về người con bấy lâu lạc đường.</a:t>
            </a:r>
          </a:p>
        </p:txBody>
      </p:sp>
    </p:spTree>
    <p:extLst>
      <p:ext uri="{BB962C8B-B14F-4D97-AF65-F5344CB8AC3E}">
        <p14:creationId xmlns:p14="http://schemas.microsoft.com/office/powerpoint/2010/main" val="38367708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3028950"/>
            <a:ext cx="4297441" cy="2057400"/>
          </a:xfrm>
          <a:prstGeom prst="rect">
            <a:avLst/>
          </a:prstGeom>
        </p:spPr>
      </p:pic>
      <p:sp>
        <p:nvSpPr>
          <p:cNvPr id="4" name="Rectangle 3"/>
          <p:cNvSpPr/>
          <p:nvPr/>
        </p:nvSpPr>
        <p:spPr>
          <a:xfrm>
            <a:off x="0" y="1270"/>
            <a:ext cx="9143999" cy="2554545"/>
          </a:xfrm>
          <a:prstGeom prst="rect">
            <a:avLst/>
          </a:prstGeom>
        </p:spPr>
        <p:txBody>
          <a:bodyPr wrap="square">
            <a:spAutoFit/>
          </a:bodyPr>
          <a:lstStyle/>
          <a:p>
            <a:r>
              <a:rPr lang="vi-VN" sz="3200" dirty="0">
                <a:solidFill>
                  <a:srgbClr val="C00000"/>
                </a:solidFill>
              </a:rPr>
              <a:t>Bài đọc 1</a:t>
            </a:r>
          </a:p>
          <a:p>
            <a:r>
              <a:rPr lang="vi-VN" sz="3200" i="1" dirty="0">
                <a:solidFill>
                  <a:srgbClr val="C0504D">
                    <a:lumMod val="75000"/>
                  </a:srgbClr>
                </a:solidFill>
              </a:rPr>
              <a:t>Anh em hãy nắm giữ các truyền thống chúng tôi đã dạy cho anh </a:t>
            </a:r>
            <a:r>
              <a:rPr lang="vi-VN" sz="3200" i="1" dirty="0">
                <a:solidFill>
                  <a:schemeClr val="accent2">
                    <a:lumMod val="75000"/>
                  </a:schemeClr>
                </a:solidFill>
              </a:rPr>
              <a:t>em</a:t>
            </a:r>
            <a:r>
              <a:rPr lang="vi-VN" sz="3200" i="1" dirty="0">
                <a:solidFill>
                  <a:srgbClr val="C0504D">
                    <a:lumMod val="75000"/>
                  </a:srgbClr>
                </a:solidFill>
              </a:rPr>
              <a:t>.</a:t>
            </a:r>
          </a:p>
          <a:p>
            <a:r>
              <a:rPr lang="vi-VN" sz="3200" dirty="0">
                <a:solidFill>
                  <a:srgbClr val="C0504D">
                    <a:lumMod val="75000"/>
                  </a:srgbClr>
                </a:solidFill>
              </a:rPr>
              <a:t>Bài trích thư thứ hai của thánh Phao-lô tông đồ gửi tín hữu Thê-xa-lô-ni-ca.</a:t>
            </a:r>
          </a:p>
        </p:txBody>
      </p:sp>
    </p:spTree>
    <p:extLst>
      <p:ext uri="{BB962C8B-B14F-4D97-AF65-F5344CB8AC3E}">
        <p14:creationId xmlns:p14="http://schemas.microsoft.com/office/powerpoint/2010/main" val="63497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chemeClr val="accent2">
                    <a:lumMod val="75000"/>
                  </a:schemeClr>
                </a:solidFill>
              </a:rPr>
              <a:t>THÁNH VỊNH </a:t>
            </a:r>
            <a:r>
              <a:rPr lang="vi-VN" dirty="0">
                <a:solidFill>
                  <a:schemeClr val="accent2">
                    <a:lumMod val="75000"/>
                  </a:schemeClr>
                </a:solidFill>
              </a:rPr>
              <a:t>130</a:t>
            </a:r>
            <a:r>
              <a:rPr lang="en-US" dirty="0">
                <a:solidFill>
                  <a:srgbClr val="FFFF00"/>
                </a:solidFill>
              </a:rPr>
              <a:t/>
            </a:r>
            <a:br>
              <a:rPr lang="en-US" dirty="0">
                <a:solidFill>
                  <a:srgbClr val="FFFF00"/>
                </a:solidFill>
              </a:rPr>
            </a:br>
            <a:r>
              <a:rPr lang="en-US" i="1" dirty="0">
                <a:solidFill>
                  <a:srgbClr val="FF0000"/>
                </a:solidFill>
              </a:rPr>
              <a:t>Lm. Kim </a:t>
            </a:r>
            <a:r>
              <a:rPr lang="vi-VN" i="1" dirty="0">
                <a:solidFill>
                  <a:srgbClr val="FF0000"/>
                </a:solidFill>
              </a:rPr>
              <a:t>Long</a:t>
            </a:r>
            <a:endParaRPr lang="en-US" i="1" dirty="0">
              <a:solidFill>
                <a:schemeClr val="bg1"/>
              </a:solidFill>
            </a:endParaRPr>
          </a:p>
        </p:txBody>
      </p:sp>
      <p:pic>
        <p:nvPicPr>
          <p:cNvPr id="3" name="Picture 2">
            <a:extLst>
              <a:ext uri="{FF2B5EF4-FFF2-40B4-BE49-F238E27FC236}">
                <a16:creationId xmlns="" xmlns:a16="http://schemas.microsoft.com/office/drawing/2014/main" id="{A2EEA64E-A914-B38C-CF1B-2E028822E8C7}"/>
              </a:ext>
            </a:extLst>
          </p:cNvPr>
          <p:cNvPicPr>
            <a:picLocks noChangeAspect="1"/>
          </p:cNvPicPr>
          <p:nvPr/>
        </p:nvPicPr>
        <p:blipFill>
          <a:blip r:embed="rId2"/>
          <a:stretch>
            <a:fillRect/>
          </a:stretch>
        </p:blipFill>
        <p:spPr>
          <a:xfrm>
            <a:off x="2819400" y="3379670"/>
            <a:ext cx="3352800" cy="779379"/>
          </a:xfrm>
          <a:prstGeom prst="rect">
            <a:avLst/>
          </a:prstGeom>
        </p:spPr>
      </p:pic>
      <p:sp>
        <p:nvSpPr>
          <p:cNvPr id="4" name="TextBox 3">
            <a:extLst>
              <a:ext uri="{FF2B5EF4-FFF2-40B4-BE49-F238E27FC236}">
                <a16:creationId xmlns="" xmlns:a16="http://schemas.microsoft.com/office/drawing/2014/main" id="{13E1029A-0448-2168-D2CF-4E4A54E331DF}"/>
              </a:ext>
            </a:extLst>
          </p:cNvPr>
          <p:cNvSpPr txBox="1"/>
          <p:nvPr/>
        </p:nvSpPr>
        <p:spPr>
          <a:xfrm>
            <a:off x="3314700" y="3507749"/>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47260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8000" u="sng" dirty="0">
                <a:solidFill>
                  <a:srgbClr val="FF0000"/>
                </a:solidFill>
                <a:latin typeface="+mj-lt"/>
              </a:rPr>
              <a:t>Đ</a:t>
            </a:r>
            <a:r>
              <a:rPr lang="en-US" sz="8000" b="0" u="sng" dirty="0">
                <a:solidFill>
                  <a:srgbClr val="FF0000"/>
                </a:solidFill>
                <a:effectLst/>
                <a:latin typeface="+mj-lt"/>
              </a:rPr>
              <a:t>k</a:t>
            </a:r>
            <a:r>
              <a:rPr lang="vi-VN" sz="8000" b="0" u="sng" dirty="0">
                <a:solidFill>
                  <a:srgbClr val="FF0000"/>
                </a:solidFill>
                <a:effectLst/>
                <a:latin typeface="+mj-lt"/>
              </a:rPr>
              <a:t>:</a:t>
            </a:r>
            <a:r>
              <a:rPr lang="vi-VN" sz="8000" dirty="0">
                <a:solidFill>
                  <a:srgbClr val="FF0000"/>
                </a:solidFill>
                <a:latin typeface="+mj-lt"/>
              </a:rPr>
              <a:t> </a:t>
            </a:r>
            <a:r>
              <a:rPr lang="vi-VN" sz="8000" dirty="0">
                <a:solidFill>
                  <a:schemeClr val="accent2">
                    <a:lumMod val="75000"/>
                  </a:schemeClr>
                </a:solidFill>
                <a:latin typeface="+mj-lt"/>
              </a:rPr>
              <a:t>Lạy Chúa, xin gìn giữ linh hồn con trong bình an của Ngài.  </a:t>
            </a:r>
          </a:p>
        </p:txBody>
      </p:sp>
    </p:spTree>
    <p:extLst>
      <p:ext uri="{BB962C8B-B14F-4D97-AF65-F5344CB8AC3E}">
        <p14:creationId xmlns:p14="http://schemas.microsoft.com/office/powerpoint/2010/main" val="21533282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1009</Words>
  <Application>Microsoft Office PowerPoint</Application>
  <PresentationFormat>On-screen Show (16:9)</PresentationFormat>
  <Paragraphs>54</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2_Office Theme</vt:lpstr>
      <vt:lpstr>13_Office Theme</vt:lpstr>
      <vt:lpstr>PowerPoint Presentation</vt:lpstr>
      <vt:lpstr> Ca Nhập Lễ Mừng Kính Thánh Monica  Nguyên Lễ </vt:lpstr>
      <vt:lpstr>PowerPoint Presentation</vt:lpstr>
      <vt:lpstr>PowerPoint Presentation</vt:lpstr>
      <vt:lpstr>PowerPoint Presentation</vt:lpstr>
      <vt:lpstr>PowerPoint Presentation</vt:lpstr>
      <vt:lpstr>PowerPoint Presentation</vt:lpstr>
      <vt:lpstr>THÁNH VỊNH 130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 Dâng Lễ Hy Lễ Tạ Ơn  Lm. Bùi Ninh </vt:lpstr>
      <vt:lpstr>PowerPoint Presentation</vt:lpstr>
      <vt:lpstr>PowerPoint Presentation</vt:lpstr>
      <vt:lpstr>PowerPoint Presentation</vt:lpstr>
      <vt:lpstr>PowerPoint Presentation</vt:lpstr>
      <vt:lpstr>PowerPoint Presentation</vt:lpstr>
      <vt:lpstr>PowerPoint Presentation</vt:lpstr>
      <vt:lpstr> Ca Hiệp Lễ Xin Giữ Con   P. Mi Trầm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 Kết Lễ Thánh Monica Một Người Mẹ   Trọng Khẩn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83</cp:revision>
  <dcterms:created xsi:type="dcterms:W3CDTF">2022-10-30T00:36:35Z</dcterms:created>
  <dcterms:modified xsi:type="dcterms:W3CDTF">2024-08-22T22:41:23Z</dcterms:modified>
</cp:coreProperties>
</file>