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912" r:id="rId3"/>
    <p:sldMasterId id="2147483996" r:id="rId4"/>
  </p:sldMasterIdLst>
  <p:sldIdLst>
    <p:sldId id="261" r:id="rId5"/>
    <p:sldId id="675" r:id="rId6"/>
    <p:sldId id="553" r:id="rId7"/>
    <p:sldId id="443" r:id="rId8"/>
    <p:sldId id="659" r:id="rId9"/>
    <p:sldId id="608" r:id="rId10"/>
    <p:sldId id="660" r:id="rId11"/>
    <p:sldId id="341" r:id="rId12"/>
    <p:sldId id="369" r:id="rId13"/>
    <p:sldId id="257" r:id="rId14"/>
    <p:sldId id="258" r:id="rId15"/>
    <p:sldId id="342" r:id="rId16"/>
    <p:sldId id="360" r:id="rId17"/>
    <p:sldId id="558" r:id="rId18"/>
    <p:sldId id="560" r:id="rId19"/>
    <p:sldId id="559" r:id="rId20"/>
    <p:sldId id="661" r:id="rId21"/>
    <p:sldId id="561" r:id="rId22"/>
    <p:sldId id="662" r:id="rId23"/>
    <p:sldId id="362" r:id="rId24"/>
    <p:sldId id="385" r:id="rId25"/>
    <p:sldId id="277" r:id="rId26"/>
    <p:sldId id="663" r:id="rId27"/>
    <p:sldId id="664" r:id="rId28"/>
    <p:sldId id="665" r:id="rId29"/>
    <p:sldId id="666" r:id="rId30"/>
    <p:sldId id="667" r:id="rId31"/>
    <p:sldId id="668" r:id="rId32"/>
    <p:sldId id="669" r:id="rId33"/>
    <p:sldId id="670" r:id="rId34"/>
    <p:sldId id="671" r:id="rId35"/>
    <p:sldId id="672" r:id="rId36"/>
    <p:sldId id="293" r:id="rId37"/>
    <p:sldId id="563" r:id="rId38"/>
    <p:sldId id="564" r:id="rId39"/>
    <p:sldId id="673" r:id="rId40"/>
    <p:sldId id="674"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0" y="781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144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67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848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852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888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771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6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30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723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858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359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27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427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43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789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934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1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717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733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135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468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71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82962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73054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0"/>
            <a:ext cx="9144000" cy="4629150"/>
          </a:xfrm>
        </p:spPr>
        <p:txBody>
          <a:bodyPr/>
          <a:lstStyle/>
          <a:p>
            <a:endParaRPr lang="en-US" b="0" dirty="0">
              <a:solidFill>
                <a:srgbClr val="FFFF00"/>
              </a:solidFill>
              <a:effectLst/>
              <a:latin typeface="+mj-lt"/>
              <a:cs typeface="Times New Roman" pitchFamily="18" charset="0"/>
            </a:endParaRPr>
          </a:p>
          <a:p>
            <a:endParaRPr lang="en-US" b="0" dirty="0">
              <a:solidFill>
                <a:srgbClr val="FFFF00"/>
              </a:solidFill>
              <a:effectLst/>
              <a:latin typeface="+mj-lt"/>
              <a:cs typeface="Times New Roman" pitchFamily="18" charset="0"/>
            </a:endParaRPr>
          </a:p>
          <a:p>
            <a:r>
              <a:rPr lang="en-US" sz="4400" b="0" dirty="0">
                <a:solidFill>
                  <a:srgbClr val="FFFF00"/>
                </a:solidFill>
                <a:effectLst/>
                <a:latin typeface="+mj-lt"/>
                <a:cs typeface="Times New Roman" pitchFamily="18" charset="0"/>
              </a:rPr>
              <a:t>THỨ HAI </a:t>
            </a:r>
          </a:p>
          <a:p>
            <a:r>
              <a:rPr lang="en-US" sz="4400" b="0" dirty="0">
                <a:solidFill>
                  <a:srgbClr val="FFFF00"/>
                </a:solidFill>
                <a:effectLst/>
                <a:latin typeface="+mj-lt"/>
                <a:cs typeface="Times New Roman" pitchFamily="18" charset="0"/>
              </a:rPr>
              <a:t>SAU CHÚA NHẬT XIX</a:t>
            </a:r>
          </a:p>
          <a:p>
            <a:r>
              <a:rPr lang="en-US" sz="4400" b="0" dirty="0">
                <a:solidFill>
                  <a:srgbClr val="FFFF00"/>
                </a:solidFill>
                <a:effectLst/>
                <a:latin typeface="+mj-lt"/>
                <a:cs typeface="Times New Roman" pitchFamily="18" charset="0"/>
              </a:rPr>
              <a:t>THƯỜNG NIÊN</a:t>
            </a:r>
          </a:p>
        </p:txBody>
      </p:sp>
      <p:pic>
        <p:nvPicPr>
          <p:cNvPr id="2" name="Picture 1">
            <a:extLst>
              <a:ext uri="{FF2B5EF4-FFF2-40B4-BE49-F238E27FC236}">
                <a16:creationId xmlns:a16="http://schemas.microsoft.com/office/drawing/2014/main" id="{52E729CF-1300-CF22-EB3D-B8414256251C}"/>
              </a:ext>
            </a:extLst>
          </p:cNvPr>
          <p:cNvPicPr>
            <a:picLocks noChangeAspect="1"/>
          </p:cNvPicPr>
          <p:nvPr/>
        </p:nvPicPr>
        <p:blipFill>
          <a:blip r:embed="rId2"/>
          <a:stretch>
            <a:fillRect/>
          </a:stretch>
        </p:blipFill>
        <p:spPr>
          <a:xfrm>
            <a:off x="1828800" y="348081"/>
            <a:ext cx="5560034" cy="1292464"/>
          </a:xfrm>
          <a:prstGeom prst="rect">
            <a:avLst/>
          </a:prstGeom>
        </p:spPr>
      </p:pic>
      <p:sp>
        <p:nvSpPr>
          <p:cNvPr id="4" name="TextBox 3">
            <a:extLst>
              <a:ext uri="{FF2B5EF4-FFF2-40B4-BE49-F238E27FC236}">
                <a16:creationId xmlns:a16="http://schemas.microsoft.com/office/drawing/2014/main" id="{A9629C6B-BB7E-5ED0-461B-7044973AB0D0}"/>
              </a:ext>
            </a:extLst>
          </p:cNvPr>
          <p:cNvSpPr txBox="1"/>
          <p:nvPr/>
        </p:nvSpPr>
        <p:spPr>
          <a:xfrm>
            <a:off x="2286000" y="544068"/>
            <a:ext cx="4495800" cy="830997"/>
          </a:xfrm>
          <a:prstGeom prst="rect">
            <a:avLst/>
          </a:prstGeom>
          <a:noFill/>
        </p:spPr>
        <p:txBody>
          <a:bodyPr wrap="square" rtlCol="0">
            <a:spAutoFit/>
          </a:bodyPr>
          <a:lstStyle/>
          <a:p>
            <a:pPr algn="ctr"/>
            <a:r>
              <a:rPr lang="vi-VN" sz="2400" dirty="0">
                <a:solidFill>
                  <a:srgbClr val="FFFF00"/>
                </a:solidFill>
              </a:rPr>
              <a:t>CA ĐOÀN THÁNH MONICA </a:t>
            </a:r>
          </a:p>
          <a:p>
            <a:pPr algn="ctr"/>
            <a:r>
              <a:rPr lang="vi-VN" sz="2400" dirty="0">
                <a:solidFill>
                  <a:srgbClr val="FFFF00"/>
                </a:solidFill>
              </a:rPr>
              <a:t>GIÁO XỨ THIÊN ÂN</a:t>
            </a:r>
          </a:p>
        </p:txBody>
      </p:sp>
    </p:spTree>
    <p:extLst>
      <p:ext uri="{BB962C8B-B14F-4D97-AF65-F5344CB8AC3E}">
        <p14:creationId xmlns:p14="http://schemas.microsoft.com/office/powerpoint/2010/main" val="366936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dirty="0">
                <a:solidFill>
                  <a:schemeClr val="bg1"/>
                </a:solidFill>
                <a:latin typeface="+mj-lt"/>
                <a:cs typeface="Times New Roman" pitchFamily="18" charset="0"/>
              </a:rPr>
              <a:t>Trời đất rạng ngời vinh quang Chúa.</a:t>
            </a:r>
            <a:endParaRPr lang="en-US" sz="7200" b="0" dirty="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361950"/>
            <a:ext cx="34480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dirty="0">
                <a:solidFill>
                  <a:schemeClr val="bg1"/>
                </a:solidFill>
                <a:latin typeface="+mj-lt"/>
                <a:cs typeface="Times New Roman" pitchFamily="18" charset="0"/>
              </a:rPr>
              <a:t>Thiên Chúa đã dùng Tin Mừng mà kêu gọi chúng ta, để chúng ta được hưởng vinh quang của Chúa chúng ta là Đức Giê-su Ki-tô.</a:t>
            </a:r>
            <a:endParaRPr lang="en-US" sz="54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96365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0241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144000" cy="5143500"/>
          </a:xfrm>
          <a:prstGeom prst="rect">
            <a:avLst/>
          </a:prstGeom>
        </p:spPr>
      </p:pic>
      <p:sp>
        <p:nvSpPr>
          <p:cNvPr id="4" name="Rectangle 3"/>
          <p:cNvSpPr/>
          <p:nvPr/>
        </p:nvSpPr>
        <p:spPr>
          <a:xfrm>
            <a:off x="2590800" y="2570911"/>
            <a:ext cx="6400800" cy="1323439"/>
          </a:xfrm>
          <a:prstGeom prst="rect">
            <a:avLst/>
          </a:prstGeom>
        </p:spPr>
        <p:txBody>
          <a:bodyPr wrap="square">
            <a:spAutoFit/>
          </a:bodyPr>
          <a:lstStyle/>
          <a:p>
            <a:pPr algn="ctr"/>
            <a:r>
              <a:rPr lang="vi-VN" sz="4000" b="1" i="1" dirty="0">
                <a:solidFill>
                  <a:srgbClr val="FFFF00"/>
                </a:solidFill>
              </a:rPr>
              <a:t>Của Lễ Tiến Dâng</a:t>
            </a:r>
            <a:endParaRPr lang="en-US" sz="4000" b="1" i="1" dirty="0">
              <a:solidFill>
                <a:srgbClr val="FFFF00"/>
              </a:solidFill>
            </a:endParaRPr>
          </a:p>
          <a:p>
            <a:pPr algn="ctr"/>
            <a:r>
              <a:rPr lang="vi-VN" sz="4000" b="1" i="1" dirty="0">
                <a:solidFill>
                  <a:schemeClr val="bg1"/>
                </a:solidFill>
              </a:rPr>
              <a:t>Trường Giang</a:t>
            </a:r>
            <a:endParaRPr lang="en-US" sz="4000" b="1" i="1" dirty="0">
              <a:solidFill>
                <a:schemeClr val="bg1"/>
              </a:solidFill>
            </a:endParaRPr>
          </a:p>
        </p:txBody>
      </p:sp>
      <p:pic>
        <p:nvPicPr>
          <p:cNvPr id="6" name="Picture 5">
            <a:extLst>
              <a:ext uri="{FF2B5EF4-FFF2-40B4-BE49-F238E27FC236}">
                <a16:creationId xmlns:a16="http://schemas.microsoft.com/office/drawing/2014/main" id="{6CCE2252-B5D9-097A-2F8C-0A26F7AC825A}"/>
              </a:ext>
            </a:extLst>
          </p:cNvPr>
          <p:cNvPicPr>
            <a:picLocks noChangeAspect="1"/>
          </p:cNvPicPr>
          <p:nvPr/>
        </p:nvPicPr>
        <p:blipFill>
          <a:blip r:embed="rId3"/>
          <a:stretch>
            <a:fillRect/>
          </a:stretch>
        </p:blipFill>
        <p:spPr>
          <a:xfrm>
            <a:off x="4441647" y="3943350"/>
            <a:ext cx="3156306" cy="733703"/>
          </a:xfrm>
          <a:prstGeom prst="rect">
            <a:avLst/>
          </a:prstGeom>
        </p:spPr>
      </p:pic>
      <p:sp>
        <p:nvSpPr>
          <p:cNvPr id="7" name="TextBox 6">
            <a:extLst>
              <a:ext uri="{FF2B5EF4-FFF2-40B4-BE49-F238E27FC236}">
                <a16:creationId xmlns:a16="http://schemas.microsoft.com/office/drawing/2014/main" id="{9EDDDC34-10BD-1659-C4EB-392166E5CDD5}"/>
              </a:ext>
            </a:extLst>
          </p:cNvPr>
          <p:cNvSpPr txBox="1"/>
          <p:nvPr/>
        </p:nvSpPr>
        <p:spPr>
          <a:xfrm>
            <a:off x="4876800" y="4065342"/>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123585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Này con xin dâng lên tòa Thiên Chúa bánh trắng thơm rượu ngát hương nồng. Lạy Chúa, xin đoái nhận của lễ tiến dâng con dâng Chúa với niềm tin yêu.</a:t>
            </a:r>
            <a:endParaRPr lang="en-US" sz="52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Đây toàn thân với tấm linh hồn, đây đời con với mọi ước muốn, đây tình yêu mới lớn trong hồn, ngày xanh với những vui buồn, trọn đời con xin tiến dâng.</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Này con xin dâng lên tòa Thiên Chúa bánh trắng thơm rượu ngát hương nồng. Lạy Chúa, xin đoái nhận của lễ tiến dâng con dâng Chúa với niềm tin yêu.</a:t>
            </a:r>
            <a:endParaRPr lang="en-US" sz="5200" b="0" dirty="0">
              <a:solidFill>
                <a:schemeClr val="bg1"/>
              </a:solidFill>
              <a:effectLst/>
            </a:endParaRPr>
          </a:p>
        </p:txBody>
      </p:sp>
    </p:spTree>
    <p:extLst>
      <p:ext uri="{BB962C8B-B14F-4D97-AF65-F5344CB8AC3E}">
        <p14:creationId xmlns:p14="http://schemas.microsoft.com/office/powerpoint/2010/main" val="355062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Con thành tâm xin hết lỗi lầm, mong rồi đây hết mọi vương vấn, xin tình thương chúa xuống trong đời, dìu con hướng tới quê trời tâm hồn con luôn sống vui.</a:t>
            </a:r>
            <a:endParaRPr lang="en-US" sz="5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Này con xin dâng lên tòa Thiên Chúa bánh trắng thơm rượu ngát hương nồng. Lạy Chúa, xin đoái nhận của lễ tiến dâng con dâng Chúa với niềm tin yêu.</a:t>
            </a:r>
            <a:endParaRPr lang="en-US" sz="5200" b="0" dirty="0">
              <a:solidFill>
                <a:schemeClr val="bg1"/>
              </a:solidFill>
              <a:effectLst/>
            </a:endParaRPr>
          </a:p>
        </p:txBody>
      </p:sp>
    </p:spTree>
    <p:extLst>
      <p:ext uri="{BB962C8B-B14F-4D97-AF65-F5344CB8AC3E}">
        <p14:creationId xmlns:p14="http://schemas.microsoft.com/office/powerpoint/2010/main" val="197162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00895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04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27897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vi-VN" sz="6600" dirty="0">
                <a:solidFill>
                  <a:srgbClr val="FFFF00"/>
                </a:solidFill>
              </a:rPr>
              <a:t>Ca Khúc Hồng Ân 1</a:t>
            </a:r>
            <a:br>
              <a:rPr lang="en-US" sz="7200" dirty="0">
                <a:solidFill>
                  <a:srgbClr val="FFFF00"/>
                </a:solidFill>
              </a:rPr>
            </a:br>
            <a:r>
              <a:rPr lang="vi-VN" sz="4000" i="1" dirty="0">
                <a:solidFill>
                  <a:schemeClr val="bg1"/>
                </a:solidFill>
              </a:rPr>
              <a:t>Nguyễn Duy</a:t>
            </a:r>
            <a:endParaRPr lang="en-US" sz="5400" b="0" i="1" dirty="0">
              <a:solidFill>
                <a:schemeClr val="bg1"/>
              </a:solidFill>
              <a:effectLst/>
            </a:endParaRPr>
          </a:p>
        </p:txBody>
      </p:sp>
      <p:pic>
        <p:nvPicPr>
          <p:cNvPr id="4" name="Picture 3">
            <a:extLst>
              <a:ext uri="{FF2B5EF4-FFF2-40B4-BE49-F238E27FC236}">
                <a16:creationId xmlns:a16="http://schemas.microsoft.com/office/drawing/2014/main" id="{D8261C90-7467-7B99-F704-9D71AAA47328}"/>
              </a:ext>
            </a:extLst>
          </p:cNvPr>
          <p:cNvPicPr>
            <a:picLocks noChangeAspect="1"/>
          </p:cNvPicPr>
          <p:nvPr/>
        </p:nvPicPr>
        <p:blipFill>
          <a:blip r:embed="rId2"/>
          <a:stretch>
            <a:fillRect/>
          </a:stretch>
        </p:blipFill>
        <p:spPr>
          <a:xfrm>
            <a:off x="2993847" y="4019550"/>
            <a:ext cx="3156306" cy="733703"/>
          </a:xfrm>
          <a:prstGeom prst="rect">
            <a:avLst/>
          </a:prstGeom>
        </p:spPr>
      </p:pic>
      <p:sp>
        <p:nvSpPr>
          <p:cNvPr id="5" name="TextBox 4">
            <a:extLst>
              <a:ext uri="{FF2B5EF4-FFF2-40B4-BE49-F238E27FC236}">
                <a16:creationId xmlns:a16="http://schemas.microsoft.com/office/drawing/2014/main" id="{09ACCAD3-5B83-7C2E-8BBC-CA642C884008}"/>
              </a:ext>
            </a:extLst>
          </p:cNvPr>
          <p:cNvSpPr txBox="1"/>
          <p:nvPr/>
        </p:nvSpPr>
        <p:spPr>
          <a:xfrm>
            <a:off x="3429000" y="4141542"/>
            <a:ext cx="2438400" cy="523220"/>
          </a:xfrm>
          <a:prstGeom prst="rect">
            <a:avLst/>
          </a:prstGeom>
          <a:noFill/>
        </p:spPr>
        <p:txBody>
          <a:bodyPr wrap="square" rtlCol="0">
            <a:spAutoFit/>
          </a:bodyPr>
          <a:lstStyle/>
          <a:p>
            <a:pPr algn="ctr"/>
            <a:r>
              <a:rPr lang="vi-VN" sz="1400" dirty="0">
                <a:solidFill>
                  <a:srgbClr val="FFFF00"/>
                </a:solidFill>
              </a:rPr>
              <a:t>CA ĐOÀN THÁNH MONICA </a:t>
            </a:r>
          </a:p>
          <a:p>
            <a:pPr algn="ctr"/>
            <a:r>
              <a:rPr lang="vi-VN" sz="1400" dirty="0">
                <a:solidFill>
                  <a:srgbClr val="FFFF00"/>
                </a:solidFill>
              </a:rPr>
              <a:t>GIÁO XỨ THIÊN ÂN</a:t>
            </a:r>
          </a:p>
        </p:txBody>
      </p:sp>
    </p:spTree>
    <p:extLst>
      <p:ext uri="{BB962C8B-B14F-4D97-AF65-F5344CB8AC3E}">
        <p14:creationId xmlns:p14="http://schemas.microsoft.com/office/powerpoint/2010/main" val="353878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u="sng" dirty="0">
                <a:solidFill>
                  <a:srgbClr val="FFFF00"/>
                </a:solidFill>
                <a:effectLst/>
              </a:rPr>
              <a:t>Tk1</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Hân hoan lời tụng ca dâng Chúa khúc nhạc huyền mơ.  Một bài thơ trìu mến ân tình đượm nét đơn sơ. </a:t>
            </a:r>
            <a:endParaRPr lang="en-US" sz="6000" b="0" dirty="0">
              <a:solidFill>
                <a:schemeClr val="bg1"/>
              </a:solidFill>
              <a:effectLst/>
            </a:endParaRPr>
          </a:p>
        </p:txBody>
      </p:sp>
    </p:spTree>
    <p:extLst>
      <p:ext uri="{BB962C8B-B14F-4D97-AF65-F5344CB8AC3E}">
        <p14:creationId xmlns:p14="http://schemas.microsoft.com/office/powerpoint/2010/main" val="3158354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u="sng" dirty="0">
                <a:solidFill>
                  <a:srgbClr val="FFFF00"/>
                </a:solidFill>
              </a:rPr>
              <a:t>Đ</a:t>
            </a:r>
            <a:r>
              <a:rPr lang="vi-VN" sz="4600" b="0" u="sng" dirty="0">
                <a:solidFill>
                  <a:srgbClr val="FFFF00"/>
                </a:solidFill>
                <a:effectLst/>
              </a:rPr>
              <a:t>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Hân hoan lời tụng ca đoàn con dâng Chúa đêm ngày.  Hát cho muôn thế hệ hãy ngợi ca hồng ân Thiên Chúa.  Muôn đời Chúa thương con người ôi tình Chúa chẳng nhạt phai.  Trái tim thơ trả lại tình ca mến yêu muôn đời. </a:t>
            </a:r>
            <a:endParaRPr lang="en-US" sz="4600" b="0" dirty="0">
              <a:solidFill>
                <a:schemeClr val="bg1"/>
              </a:solidFill>
              <a:effectLst/>
            </a:endParaRPr>
          </a:p>
        </p:txBody>
      </p:sp>
    </p:spTree>
    <p:extLst>
      <p:ext uri="{BB962C8B-B14F-4D97-AF65-F5344CB8AC3E}">
        <p14:creationId xmlns:p14="http://schemas.microsoft.com/office/powerpoint/2010/main" val="393076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u="sng" dirty="0">
                <a:solidFill>
                  <a:srgbClr val="FFFF00"/>
                </a:solidFill>
                <a:effectLst/>
              </a:rPr>
              <a:t>Tk2</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Cho con mùa hồng ân yêu mến những ngày và đêm.  Tình Ngài như trời sáng soi đường nhịp bước êm đềm. </a:t>
            </a:r>
            <a:endParaRPr lang="en-US" sz="6000" b="0" dirty="0">
              <a:solidFill>
                <a:schemeClr val="bg1"/>
              </a:solidFill>
              <a:effectLst/>
            </a:endParaRPr>
          </a:p>
        </p:txBody>
      </p:sp>
    </p:spTree>
    <p:extLst>
      <p:ext uri="{BB962C8B-B14F-4D97-AF65-F5344CB8AC3E}">
        <p14:creationId xmlns:p14="http://schemas.microsoft.com/office/powerpoint/2010/main" val="312778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u="sng" dirty="0">
                <a:solidFill>
                  <a:srgbClr val="FFFF00"/>
                </a:solidFill>
              </a:rPr>
              <a:t>Đ</a:t>
            </a:r>
            <a:r>
              <a:rPr lang="vi-VN" sz="4600" b="0" u="sng" dirty="0">
                <a:solidFill>
                  <a:srgbClr val="FFFF00"/>
                </a:solidFill>
                <a:effectLst/>
              </a:rPr>
              <a:t>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Hân hoan lời tụng ca đoàn con dâng Chúa đêm ngày.  Hát cho muôn thế hệ hãy ngợi ca hồng ân Thiên Chúa.  Muôn đời Chúa thương con người ôi tình Chúa chẳng nhạt phai.  Trái tim thơ trả lại tình ca mến yêu muôn đời. </a:t>
            </a:r>
            <a:endParaRPr lang="en-US" sz="4600" b="0" dirty="0">
              <a:solidFill>
                <a:schemeClr val="bg1"/>
              </a:solidFill>
              <a:effectLst/>
            </a:endParaRPr>
          </a:p>
        </p:txBody>
      </p:sp>
    </p:spTree>
    <p:extLst>
      <p:ext uri="{BB962C8B-B14F-4D97-AF65-F5344CB8AC3E}">
        <p14:creationId xmlns:p14="http://schemas.microsoft.com/office/powerpoint/2010/main" val="900416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b="0" u="sng" dirty="0">
                <a:solidFill>
                  <a:srgbClr val="FFFF00"/>
                </a:solidFill>
                <a:effectLst/>
              </a:rPr>
              <a:t>Tk3</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Con dâng Ngài tình yêu năm tháng đã dần nhạt phai. Tình Ngài như hè nắng hong nồng lại trái tim này. </a:t>
            </a:r>
            <a:endParaRPr lang="en-US" sz="6600" b="0" dirty="0">
              <a:solidFill>
                <a:schemeClr val="bg1"/>
              </a:solidFill>
              <a:effectLst/>
            </a:endParaRPr>
          </a:p>
        </p:txBody>
      </p:sp>
    </p:spTree>
    <p:extLst>
      <p:ext uri="{BB962C8B-B14F-4D97-AF65-F5344CB8AC3E}">
        <p14:creationId xmlns:p14="http://schemas.microsoft.com/office/powerpoint/2010/main" val="2524166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u="sng" dirty="0">
                <a:solidFill>
                  <a:srgbClr val="FFFF00"/>
                </a:solidFill>
              </a:rPr>
              <a:t>Đ</a:t>
            </a:r>
            <a:r>
              <a:rPr lang="vi-VN" sz="4600" b="0" u="sng" dirty="0">
                <a:solidFill>
                  <a:srgbClr val="FFFF00"/>
                </a:solidFill>
                <a:effectLst/>
              </a:rPr>
              <a:t>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Hân hoan lời tụng ca đoàn con dâng Chúa đêm ngày.  Hát cho muôn thế hệ hãy ngợi ca hồng ân Thiên Chúa.  Muôn đời Chúa thương con người ôi tình Chúa chẳng nhạt phai.  Trái tim thơ trả lại tình ca mến yêu muôn đời. </a:t>
            </a:r>
            <a:endParaRPr lang="en-US" sz="4600" b="0" dirty="0">
              <a:solidFill>
                <a:schemeClr val="bg1"/>
              </a:solidFill>
              <a:effectLst/>
            </a:endParaRPr>
          </a:p>
        </p:txBody>
      </p:sp>
    </p:spTree>
    <p:extLst>
      <p:ext uri="{BB962C8B-B14F-4D97-AF65-F5344CB8AC3E}">
        <p14:creationId xmlns:p14="http://schemas.microsoft.com/office/powerpoint/2010/main" val="4229950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b="0" u="sng" dirty="0">
                <a:solidFill>
                  <a:srgbClr val="FFFF00"/>
                </a:solidFill>
                <a:effectLst/>
              </a:rPr>
              <a:t>Tk4</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Tâm tư một chiều xưa đoan hứa đến Ngài ngàn thu. Thề nguyền yêu một Chúa cho vẹn một khúc tri âm. </a:t>
            </a:r>
            <a:endParaRPr lang="en-US" sz="6600" b="0" dirty="0">
              <a:solidFill>
                <a:schemeClr val="bg1"/>
              </a:solidFill>
              <a:effectLst/>
            </a:endParaRPr>
          </a:p>
        </p:txBody>
      </p:sp>
    </p:spTree>
    <p:extLst>
      <p:ext uri="{BB962C8B-B14F-4D97-AF65-F5344CB8AC3E}">
        <p14:creationId xmlns:p14="http://schemas.microsoft.com/office/powerpoint/2010/main" val="66171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629149"/>
          </a:xfrm>
        </p:spPr>
        <p:txBody>
          <a:bodyPr>
            <a:noAutofit/>
          </a:bodyPr>
          <a:lstStyle/>
          <a:p>
            <a:r>
              <a:rPr lang="en-US" sz="7200" b="0" dirty="0">
                <a:solidFill>
                  <a:srgbClr val="FFFF00"/>
                </a:solidFill>
                <a:effectLst/>
              </a:rPr>
              <a:t>Ca </a:t>
            </a:r>
            <a:r>
              <a:rPr lang="en-US" sz="7200" b="0" dirty="0" err="1">
                <a:solidFill>
                  <a:srgbClr val="FFFF00"/>
                </a:solidFill>
                <a:effectLst/>
              </a:rPr>
              <a:t>Nhập</a:t>
            </a:r>
            <a:r>
              <a:rPr lang="en-US" sz="7200" b="0" dirty="0">
                <a:solidFill>
                  <a:srgbClr val="FFFF00"/>
                </a:solidFill>
                <a:effectLst/>
              </a:rPr>
              <a:t> </a:t>
            </a:r>
            <a:r>
              <a:rPr lang="en-US" sz="7200" b="0" dirty="0" err="1">
                <a:solidFill>
                  <a:srgbClr val="FFFF00"/>
                </a:solidFill>
                <a:effectLst/>
              </a:rPr>
              <a:t>Lễ</a:t>
            </a:r>
            <a:br>
              <a:rPr lang="en-US" sz="7200" b="0" dirty="0">
                <a:solidFill>
                  <a:srgbClr val="FFFF00"/>
                </a:solidFill>
                <a:effectLst/>
              </a:rPr>
            </a:br>
            <a:r>
              <a:rPr lang="en-US" sz="6600" dirty="0">
                <a:solidFill>
                  <a:srgbClr val="FFFF00"/>
                </a:solidFill>
              </a:rPr>
              <a:t>CẤT TIẾNG TUNG HÔ</a:t>
            </a:r>
            <a:br>
              <a:rPr lang="en-US" sz="6600" dirty="0">
                <a:solidFill>
                  <a:srgbClr val="FFFF00"/>
                </a:solidFill>
              </a:rPr>
            </a:br>
            <a:r>
              <a:rPr lang="en-US" sz="4000" b="0" i="1" dirty="0" err="1">
                <a:solidFill>
                  <a:schemeClr val="bg1"/>
                </a:solidFill>
                <a:effectLst/>
              </a:rPr>
              <a:t>Khuyết</a:t>
            </a:r>
            <a:r>
              <a:rPr lang="en-US" sz="4000" b="0" i="1" dirty="0">
                <a:solidFill>
                  <a:schemeClr val="bg1"/>
                </a:solidFill>
                <a:effectLst/>
              </a:rPr>
              <a:t> </a:t>
            </a:r>
            <a:r>
              <a:rPr lang="en-US" sz="4000" b="0" i="1" dirty="0" err="1">
                <a:solidFill>
                  <a:schemeClr val="bg1"/>
                </a:solidFill>
                <a:effectLst/>
              </a:rPr>
              <a:t>Danh</a:t>
            </a:r>
            <a:endParaRPr lang="en-US" sz="7200" b="0" i="1" dirty="0">
              <a:solidFill>
                <a:schemeClr val="bg1"/>
              </a:solidFill>
              <a:effectLst/>
            </a:endParaRPr>
          </a:p>
        </p:txBody>
      </p:sp>
      <p:pic>
        <p:nvPicPr>
          <p:cNvPr id="4" name="Picture 3">
            <a:extLst>
              <a:ext uri="{FF2B5EF4-FFF2-40B4-BE49-F238E27FC236}">
                <a16:creationId xmlns:a16="http://schemas.microsoft.com/office/drawing/2014/main" id="{163B6CEC-E539-FEB4-BE4B-B6C873FF1F90}"/>
              </a:ext>
            </a:extLst>
          </p:cNvPr>
          <p:cNvPicPr>
            <a:picLocks noChangeAspect="1"/>
          </p:cNvPicPr>
          <p:nvPr/>
        </p:nvPicPr>
        <p:blipFill>
          <a:blip r:embed="rId2"/>
          <a:stretch>
            <a:fillRect/>
          </a:stretch>
        </p:blipFill>
        <p:spPr>
          <a:xfrm>
            <a:off x="2362200" y="3742398"/>
            <a:ext cx="4648200" cy="1080503"/>
          </a:xfrm>
          <a:prstGeom prst="rect">
            <a:avLst/>
          </a:prstGeom>
        </p:spPr>
      </p:pic>
      <p:sp>
        <p:nvSpPr>
          <p:cNvPr id="6" name="TextBox 5">
            <a:extLst>
              <a:ext uri="{FF2B5EF4-FFF2-40B4-BE49-F238E27FC236}">
                <a16:creationId xmlns:a16="http://schemas.microsoft.com/office/drawing/2014/main" id="{5B6ACA70-4894-C5D4-456A-E5745ED963FC}"/>
              </a:ext>
            </a:extLst>
          </p:cNvPr>
          <p:cNvSpPr txBox="1"/>
          <p:nvPr/>
        </p:nvSpPr>
        <p:spPr>
          <a:xfrm>
            <a:off x="2438400" y="3867150"/>
            <a:ext cx="4495800" cy="830997"/>
          </a:xfrm>
          <a:prstGeom prst="rect">
            <a:avLst/>
          </a:prstGeom>
          <a:noFill/>
        </p:spPr>
        <p:txBody>
          <a:bodyPr wrap="square" rtlCol="0">
            <a:spAutoFit/>
          </a:bodyPr>
          <a:lstStyle/>
          <a:p>
            <a:pPr algn="ctr"/>
            <a:r>
              <a:rPr lang="vi-VN" sz="2400" dirty="0">
                <a:solidFill>
                  <a:srgbClr val="FFFF00"/>
                </a:solidFill>
              </a:rPr>
              <a:t>CA ĐOÀN THÁNH MONICA </a:t>
            </a:r>
          </a:p>
          <a:p>
            <a:pPr algn="ctr"/>
            <a:r>
              <a:rPr lang="vi-VN" sz="2400" dirty="0">
                <a:solidFill>
                  <a:srgbClr val="FFFF00"/>
                </a:solidFill>
              </a:rPr>
              <a:t>GIÁO XỨ THIÊN ÂN</a:t>
            </a: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u="sng" dirty="0">
                <a:solidFill>
                  <a:srgbClr val="FFFF00"/>
                </a:solidFill>
              </a:rPr>
              <a:t>Đ</a:t>
            </a:r>
            <a:r>
              <a:rPr lang="vi-VN" sz="4600" b="0" u="sng" dirty="0">
                <a:solidFill>
                  <a:srgbClr val="FFFF00"/>
                </a:solidFill>
                <a:effectLst/>
              </a:rPr>
              <a:t>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Hân hoan lời tụng ca đoàn con dâng Chúa đêm ngày.  Hát cho muôn thế hệ hãy ngợi ca hồng ân Thiên Chúa.  Muôn đời Chúa thương con người ôi tình Chúa chẳng nhạt phai.  Trái tim thơ trả lại tình ca mến yêu muôn đời. </a:t>
            </a:r>
            <a:endParaRPr lang="en-US" sz="4600" b="0" dirty="0">
              <a:solidFill>
                <a:schemeClr val="bg1"/>
              </a:solidFill>
              <a:effectLst/>
            </a:endParaRPr>
          </a:p>
        </p:txBody>
      </p:sp>
    </p:spTree>
    <p:extLst>
      <p:ext uri="{BB962C8B-B14F-4D97-AF65-F5344CB8AC3E}">
        <p14:creationId xmlns:p14="http://schemas.microsoft.com/office/powerpoint/2010/main" val="2430781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520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898115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vi-VN" sz="6600" b="1" dirty="0">
                <a:solidFill>
                  <a:srgbClr val="FFFF00"/>
                </a:solidFill>
                <a:effectLst/>
              </a:rPr>
              <a:t>Ra Về</a:t>
            </a:r>
            <a:br>
              <a:rPr lang="en-US" sz="9600" b="1" dirty="0">
                <a:solidFill>
                  <a:srgbClr val="FFFF00"/>
                </a:solidFill>
              </a:rPr>
            </a:br>
            <a:r>
              <a:rPr lang="vi-VN" sz="3200" b="1" dirty="0">
                <a:solidFill>
                  <a:schemeClr val="bg1"/>
                </a:solidFill>
              </a:rPr>
              <a:t>Anh Tuấn</a:t>
            </a:r>
            <a:br>
              <a:rPr lang="vi-VN" sz="6600" dirty="0">
                <a:solidFill>
                  <a:schemeClr val="bg1"/>
                </a:solidFill>
              </a:rPr>
            </a:br>
            <a:endParaRPr lang="en-US" sz="6000" b="0" i="1" dirty="0">
              <a:solidFill>
                <a:schemeClr val="bg1"/>
              </a:solidFill>
              <a:effectLst/>
            </a:endParaRPr>
          </a:p>
        </p:txBody>
      </p:sp>
      <p:pic>
        <p:nvPicPr>
          <p:cNvPr id="4" name="Picture 3">
            <a:extLst>
              <a:ext uri="{FF2B5EF4-FFF2-40B4-BE49-F238E27FC236}">
                <a16:creationId xmlns:a16="http://schemas.microsoft.com/office/drawing/2014/main" id="{6122B18C-497E-FC8B-1246-85076AAFAD98}"/>
              </a:ext>
            </a:extLst>
          </p:cNvPr>
          <p:cNvPicPr>
            <a:picLocks noChangeAspect="1"/>
          </p:cNvPicPr>
          <p:nvPr/>
        </p:nvPicPr>
        <p:blipFill>
          <a:blip r:embed="rId2"/>
          <a:stretch>
            <a:fillRect/>
          </a:stretch>
        </p:blipFill>
        <p:spPr>
          <a:xfrm>
            <a:off x="1579705" y="3077975"/>
            <a:ext cx="5984590" cy="1391155"/>
          </a:xfrm>
          <a:prstGeom prst="rect">
            <a:avLst/>
          </a:prstGeom>
        </p:spPr>
      </p:pic>
      <p:sp>
        <p:nvSpPr>
          <p:cNvPr id="5" name="TextBox 4">
            <a:extLst>
              <a:ext uri="{FF2B5EF4-FFF2-40B4-BE49-F238E27FC236}">
                <a16:creationId xmlns:a16="http://schemas.microsoft.com/office/drawing/2014/main" id="{8AE2D0C0-5A4B-AEE2-763F-3F952B96CF58}"/>
              </a:ext>
            </a:extLst>
          </p:cNvPr>
          <p:cNvSpPr txBox="1"/>
          <p:nvPr/>
        </p:nvSpPr>
        <p:spPr>
          <a:xfrm>
            <a:off x="2895600" y="3409950"/>
            <a:ext cx="3505200" cy="707886"/>
          </a:xfrm>
          <a:prstGeom prst="rect">
            <a:avLst/>
          </a:prstGeom>
          <a:noFill/>
        </p:spPr>
        <p:txBody>
          <a:bodyPr wrap="square" rtlCol="0">
            <a:spAutoFit/>
          </a:bodyPr>
          <a:lstStyle/>
          <a:p>
            <a:pPr algn="ctr"/>
            <a:r>
              <a:rPr lang="vi-VN" sz="2000" dirty="0">
                <a:solidFill>
                  <a:srgbClr val="FFFF00"/>
                </a:solidFill>
              </a:rPr>
              <a:t>CA ĐOÀN THÁNH MONICA </a:t>
            </a:r>
          </a:p>
          <a:p>
            <a:pPr algn="ctr"/>
            <a:r>
              <a:rPr lang="vi-VN" sz="2000" dirty="0">
                <a:solidFill>
                  <a:srgbClr val="FFFF00"/>
                </a:solidFill>
              </a:rPr>
              <a:t>GIÁO XỨ THIÊN ÂN</a:t>
            </a:r>
          </a:p>
        </p:txBody>
      </p:sp>
    </p:spTree>
    <p:extLst>
      <p:ext uri="{BB962C8B-B14F-4D97-AF65-F5344CB8AC3E}">
        <p14:creationId xmlns:p14="http://schemas.microsoft.com/office/powerpoint/2010/main" val="350850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vi-VN" sz="48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vi-VN" sz="5400" b="0" dirty="0">
                <a:solidFill>
                  <a:schemeClr val="bg1"/>
                </a:solidFill>
                <a:effectLst/>
              </a:rPr>
              <a:t>Với chứng dân con hòa bài ca mới với tâm tình cảm mến chúc tụng tình Chúa thương yêu tình vô biên năm tháng không đổi thay.</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vi-VN" sz="4800" b="0" dirty="0">
              <a:solidFill>
                <a:schemeClr val="bg1"/>
              </a:solidFill>
              <a:effectLst/>
            </a:endParaRPr>
          </a:p>
        </p:txBody>
      </p:sp>
    </p:spTree>
    <p:extLst>
      <p:ext uri="{BB962C8B-B14F-4D97-AF65-F5344CB8AC3E}">
        <p14:creationId xmlns:p14="http://schemas.microsoft.com/office/powerpoint/2010/main" val="527971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0135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Tôi mừng vui mỗi khi nghe nhủ rằng: Nào ta tiến lên đền thờ Thiên Chúa. Đây Gia-Liêm, ta dừng chân ngắm cửa tiền đường. Ôi thành thánh vinh quang.</a:t>
            </a: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Tôi mừng vui mỗi khi nghe nhủ rằng: Nào ta tiến lên đền thờ Thiên Chúa. Đây Gia-Liêm, ta dừng chân ngắm cửa tiền đường. Ôi thành thánh vinh quang.</a:t>
            </a:r>
          </a:p>
        </p:txBody>
      </p:sp>
    </p:spTree>
    <p:extLst>
      <p:ext uri="{BB962C8B-B14F-4D97-AF65-F5344CB8AC3E}">
        <p14:creationId xmlns:p14="http://schemas.microsoft.com/office/powerpoint/2010/main" val="32961975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a:solidFill>
                  <a:srgbClr val="FFFF00"/>
                </a:solidFill>
              </a:rPr>
              <a:t>T</a:t>
            </a:r>
            <a:r>
              <a:rPr lang="en-US" sz="6000" b="0" u="sng" dirty="0">
                <a:solidFill>
                  <a:srgbClr val="FFFF00"/>
                </a:solidFill>
                <a:effectLst/>
              </a:rPr>
              <a:t>k2</a:t>
            </a:r>
            <a:r>
              <a:rPr lang="vi-VN" sz="6000" b="0" u="sng" dirty="0">
                <a:solidFill>
                  <a:srgbClr val="FFFF00"/>
                </a:solidFill>
                <a:effectLst/>
              </a:rPr>
              <a:t>:</a:t>
            </a:r>
            <a:r>
              <a:rPr lang="vi-VN" sz="6000" b="0" dirty="0">
                <a:solidFill>
                  <a:schemeClr val="bg1"/>
                </a:solidFill>
                <a:effectLst/>
              </a:rPr>
              <a:t> </a:t>
            </a:r>
            <a:r>
              <a:rPr lang="vi-VN" sz="6000" dirty="0">
                <a:solidFill>
                  <a:schemeClr val="bg1"/>
                </a:solidFill>
              </a:rPr>
              <a:t>Muôn dân xum họp đây nơi thánh điện hương ngát bay. Vạn lòng cùng vui say, ơn Chúa tràn ứ trong chốn này.</a:t>
            </a:r>
            <a:endParaRPr lang="vi-VN" sz="6000" b="0" dirty="0">
              <a:solidFill>
                <a:schemeClr val="bg1"/>
              </a:solidFill>
              <a:effectLst/>
            </a:endParaRPr>
          </a:p>
        </p:txBody>
      </p:sp>
    </p:spTree>
    <p:extLst>
      <p:ext uri="{BB962C8B-B14F-4D97-AF65-F5344CB8AC3E}">
        <p14:creationId xmlns:p14="http://schemas.microsoft.com/office/powerpoint/2010/main" val="27907972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u="sng" dirty="0" err="1">
                <a:solidFill>
                  <a:srgbClr val="FFFF00"/>
                </a:solidFill>
              </a:rPr>
              <a:t>Đk</a:t>
            </a:r>
            <a:r>
              <a:rPr lang="vi-VN" sz="5600" b="0" u="sng" dirty="0">
                <a:solidFill>
                  <a:srgbClr val="FFFF00"/>
                </a:solidFill>
                <a:effectLst/>
              </a:rPr>
              <a:t>:</a:t>
            </a:r>
            <a:r>
              <a:rPr lang="vi-VN" sz="5600" b="0" dirty="0">
                <a:solidFill>
                  <a:schemeClr val="bg1"/>
                </a:solidFill>
                <a:effectLst/>
              </a:rPr>
              <a:t> </a:t>
            </a:r>
            <a:r>
              <a:rPr lang="vi-VN" sz="6000" dirty="0">
                <a:solidFill>
                  <a:schemeClr val="bg1"/>
                </a:solidFill>
              </a:rPr>
              <a:t>Tôi mừng vui mỗi khi nghe nhủ rằng: Nào ta tiến lên đền thờ Thiên Chúa. Đây Gia-Liêm, ta dừng chân ngắm cửa tiền đường. Ôi thành thánh vinh quang.</a:t>
            </a:r>
          </a:p>
        </p:txBody>
      </p:sp>
    </p:spTree>
    <p:extLst>
      <p:ext uri="{BB962C8B-B14F-4D97-AF65-F5344CB8AC3E}">
        <p14:creationId xmlns:p14="http://schemas.microsoft.com/office/powerpoint/2010/main" val="9195406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4109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152400" y="285750"/>
            <a:ext cx="8174033" cy="1384995"/>
          </a:xfrm>
          <a:prstGeom prst="rect">
            <a:avLst/>
          </a:prstGeom>
        </p:spPr>
        <p:txBody>
          <a:bodyPr wrap="none">
            <a:spAutoFit/>
          </a:bodyPr>
          <a:lstStyle/>
          <a:p>
            <a:r>
              <a:rPr lang="vi-VN" sz="2800" u="sng" dirty="0">
                <a:solidFill>
                  <a:srgbClr val="FFFF00"/>
                </a:solidFill>
              </a:rPr>
              <a:t>Bài đọc 1</a:t>
            </a:r>
          </a:p>
          <a:p>
            <a:r>
              <a:rPr lang="vi-VN" sz="2800" i="1" dirty="0">
                <a:solidFill>
                  <a:srgbClr val="FFFF00"/>
                </a:solidFill>
              </a:rPr>
              <a:t>Đó là một cái gì trông tựa vinh quang của Đức Chúa.</a:t>
            </a:r>
          </a:p>
          <a:p>
            <a:r>
              <a:rPr lang="vi-VN" sz="2800" dirty="0">
                <a:solidFill>
                  <a:srgbClr val="FFFF00"/>
                </a:solidFill>
              </a:rPr>
              <a:t>Bài trích sách ngôn sứ Ê-dê-ki-en.</a:t>
            </a:r>
          </a:p>
        </p:txBody>
      </p:sp>
    </p:spTree>
    <p:extLst>
      <p:ext uri="{BB962C8B-B14F-4D97-AF65-F5344CB8AC3E}">
        <p14:creationId xmlns:p14="http://schemas.microsoft.com/office/powerpoint/2010/main" val="151212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930</Words>
  <Application>Microsoft Office PowerPoint</Application>
  <PresentationFormat>On-screen Show (16:9)</PresentationFormat>
  <Paragraphs>48</Paragraphs>
  <Slides>37</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37</vt:i4>
      </vt:variant>
    </vt:vector>
  </HeadingPairs>
  <TitlesOfParts>
    <vt:vector size="43" baseType="lpstr">
      <vt:lpstr>Arial</vt:lpstr>
      <vt:lpstr>UTM American Sans</vt:lpstr>
      <vt:lpstr>Office Theme</vt:lpstr>
      <vt:lpstr>1_Office Theme</vt:lpstr>
      <vt:lpstr>20_Office Theme</vt:lpstr>
      <vt:lpstr>27_Office Theme</vt:lpstr>
      <vt:lpstr>PowerPoint Presentation</vt:lpstr>
      <vt:lpstr>PowerPoint Presentation</vt:lpstr>
      <vt:lpstr>Ca Nhập Lễ CẤT TIẾNG TUNG HÔ Khuyết Danh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Này con xin dâng lên tòa Thiên Chúa bánh trắng thơm rượu ngát hương nồng. Lạy Chúa, xin đoái nhận của lễ tiến dâng con dâng Chúa với niềm tin yêu.</vt:lpstr>
      <vt:lpstr>Tk1: Đây toàn thân với tấm linh hồn, đây đời con với mọi ước muốn, đây tình yêu mới lớn trong hồn, ngày xanh với những vui buồn, trọn đời con xin tiến dâng.</vt:lpstr>
      <vt:lpstr>Đk: Này con xin dâng lên tòa Thiên Chúa bánh trắng thơm rượu ngát hương nồng. Lạy Chúa, xin đoái nhận của lễ tiến dâng con dâng Chúa với niềm tin yêu.</vt:lpstr>
      <vt:lpstr>Tk2: Con thành tâm xin hết lỗi lầm, mong rồi đây hết mọi vương vấn, xin tình thương chúa xuống trong đời, dìu con hướng tới quê trời tâm hồn con luôn sống vui.</vt:lpstr>
      <vt:lpstr>Đk: Này con xin dâng lên tòa Thiên Chúa bánh trắng thơm rượu ngát hương nồng. Lạy Chúa, xin đoái nhận của lễ tiến dâng con dâng Chúa với niềm tin yêu.</vt:lpstr>
      <vt:lpstr>PowerPoint Presentation</vt:lpstr>
      <vt:lpstr>PowerPoint Presentation</vt:lpstr>
      <vt:lpstr>Ca Nguyện Hiệp Lễ Ca Khúc Hồng Ân 1 Nguyễn Duy</vt:lpstr>
      <vt:lpstr>Tk1: Hân hoan lời tụng ca dâng Chúa khúc nhạc huyền mơ.  Một bài thơ trìu mến ân tình đượm nét đơn sơ. </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 </vt:lpstr>
      <vt:lpstr>Tk2: Cho con mùa hồng ân yêu mến những ngày và đêm.  Tình Ngài như trời sáng soi đường nhịp bước êm đềm. </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 </vt:lpstr>
      <vt:lpstr>Tk3: Con dâng Ngài tình yêu năm tháng đã dần nhạt phai. Tình Ngài như hè nắng hong nồng lại trái tim này. </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 </vt:lpstr>
      <vt:lpstr>Tk4: Tâm tư một chiều xưa đoan hứa đến Ngài ngàn thu. Thề nguyền yêu một Chúa cho vẹn một khúc tri âm. </vt:lpstr>
      <vt:lpstr>Đk: Hân hoan lời tụng ca đoàn con dâng Chúa đêm ngày.  Hát cho muôn thế hệ hãy ngợi ca hồng ân Thiên Chúa.  Muôn đời Chúa thương con người ôi tình Chúa chẳng nhạt phai.  Trái tim thơ trả lại tình ca mến yêu muôn đời. </vt:lpstr>
      <vt:lpstr>PowerPoint Presentation</vt:lpstr>
      <vt:lpstr>PowerPoint Presentation</vt:lpstr>
      <vt:lpstr>Ca Kết Lễ Ra Về Anh Tuấn </vt:lpstr>
      <vt:lpstr>Đk: Ra về, ra về lòng con bao hân hoan Chúa ơi. Vui mừng, vui mừng vì có Chúa bước đi cùng con. Ơn trời, ơn trời tựa mưa sa xuống trên đời con. Đỡ nâng con, giữ gìn con luôn thắm tươi màu son.</vt:lpstr>
      <vt:lpstr>Tk1: Với chứng dân con hòa bài ca mới với tâm tình cảm mến chúc tụng tình Chúa thương yêu tình vô biên năm tháng không đổi thay.</vt:lpstr>
      <vt:lpstr>Đk: Ra về, ra về lòng con bao hân hoan Chúa ơi. Vui mừng, vui mừng vì có Chúa bước đi cùng con. Ơn trời, ơn trời tựa mưa sa xuống trên đời con. Đỡ nâng con, giữ gìn con luôn thắm tươi màu 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72</cp:revision>
  <dcterms:created xsi:type="dcterms:W3CDTF">2022-10-30T00:36:35Z</dcterms:created>
  <dcterms:modified xsi:type="dcterms:W3CDTF">2024-08-09T00:43:00Z</dcterms:modified>
</cp:coreProperties>
</file>