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0" r:id="rId2"/>
    <p:sldMasterId id="2147484112" r:id="rId3"/>
    <p:sldMasterId id="2147484124" r:id="rId4"/>
    <p:sldMasterId id="2147484136" r:id="rId5"/>
    <p:sldMasterId id="2147484148" r:id="rId6"/>
  </p:sldMasterIdLst>
  <p:notesMasterIdLst>
    <p:notesMasterId r:id="rId48"/>
  </p:notesMasterIdLst>
  <p:sldIdLst>
    <p:sldId id="256" r:id="rId7"/>
    <p:sldId id="9844" r:id="rId8"/>
    <p:sldId id="367" r:id="rId9"/>
    <p:sldId id="9810" r:id="rId10"/>
    <p:sldId id="9812" r:id="rId11"/>
    <p:sldId id="9813" r:id="rId12"/>
    <p:sldId id="9814" r:id="rId13"/>
    <p:sldId id="9815" r:id="rId14"/>
    <p:sldId id="9816" r:id="rId15"/>
    <p:sldId id="366" r:id="rId16"/>
    <p:sldId id="257" r:id="rId17"/>
    <p:sldId id="258" r:id="rId18"/>
    <p:sldId id="325" r:id="rId19"/>
    <p:sldId id="349" r:id="rId20"/>
    <p:sldId id="9817" r:id="rId21"/>
    <p:sldId id="9818" r:id="rId22"/>
    <p:sldId id="9819" r:id="rId23"/>
    <p:sldId id="9820" r:id="rId24"/>
    <p:sldId id="9821" r:id="rId25"/>
    <p:sldId id="9822" r:id="rId26"/>
    <p:sldId id="9823" r:id="rId27"/>
    <p:sldId id="9824" r:id="rId28"/>
    <p:sldId id="369" r:id="rId29"/>
    <p:sldId id="9837" r:id="rId30"/>
    <p:sldId id="9825" r:id="rId31"/>
    <p:sldId id="9826" r:id="rId32"/>
    <p:sldId id="9827" r:id="rId33"/>
    <p:sldId id="9838" r:id="rId34"/>
    <p:sldId id="9828" r:id="rId35"/>
    <p:sldId id="9839" r:id="rId36"/>
    <p:sldId id="9840" r:id="rId37"/>
    <p:sldId id="9830" r:id="rId38"/>
    <p:sldId id="9841" r:id="rId39"/>
    <p:sldId id="9842" r:id="rId40"/>
    <p:sldId id="9832" r:id="rId41"/>
    <p:sldId id="368" r:id="rId42"/>
    <p:sldId id="9833" r:id="rId43"/>
    <p:sldId id="9834" r:id="rId44"/>
    <p:sldId id="9835" r:id="rId45"/>
    <p:sldId id="9836" r:id="rId46"/>
    <p:sldId id="9843"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23AD6-7342-4608-A332-B2E2A70AD42A}" type="datetimeFigureOut">
              <a:rPr lang="en-US" smtClean="0"/>
              <a:t>7/13/2024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1923E-FD29-4EF6-B956-0706EB97310B}" type="slidenum">
              <a:rPr lang="en-US" smtClean="0"/>
              <a:t>‹#›</a:t>
            </a:fld>
            <a:endParaRPr lang="en-US"/>
          </a:p>
        </p:txBody>
      </p:sp>
    </p:spTree>
    <p:extLst>
      <p:ext uri="{BB962C8B-B14F-4D97-AF65-F5344CB8AC3E}">
        <p14:creationId xmlns:p14="http://schemas.microsoft.com/office/powerpoint/2010/main" val="84146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1923E-FD29-4EF6-B956-0706EB97310B}" type="slidenum">
              <a:rPr lang="en-US" smtClean="0"/>
              <a:t>26</a:t>
            </a:fld>
            <a:endParaRPr lang="en-US"/>
          </a:p>
        </p:txBody>
      </p:sp>
    </p:spTree>
    <p:extLst>
      <p:ext uri="{BB962C8B-B14F-4D97-AF65-F5344CB8AC3E}">
        <p14:creationId xmlns:p14="http://schemas.microsoft.com/office/powerpoint/2010/main" val="179040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1923E-FD29-4EF6-B956-0706EB97310B}" type="slidenum">
              <a:rPr lang="en-US" smtClean="0"/>
              <a:t>29</a:t>
            </a:fld>
            <a:endParaRPr lang="en-US"/>
          </a:p>
        </p:txBody>
      </p:sp>
    </p:spTree>
    <p:extLst>
      <p:ext uri="{BB962C8B-B14F-4D97-AF65-F5344CB8AC3E}">
        <p14:creationId xmlns:p14="http://schemas.microsoft.com/office/powerpoint/2010/main" val="16997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1923E-FD29-4EF6-B956-0706EB97310B}" type="slidenum">
              <a:rPr lang="en-US" smtClean="0"/>
              <a:t>32</a:t>
            </a:fld>
            <a:endParaRPr lang="en-US"/>
          </a:p>
        </p:txBody>
      </p:sp>
    </p:spTree>
    <p:extLst>
      <p:ext uri="{BB962C8B-B14F-4D97-AF65-F5344CB8AC3E}">
        <p14:creationId xmlns:p14="http://schemas.microsoft.com/office/powerpoint/2010/main" val="185077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B1923E-FD29-4EF6-B956-0706EB97310B}" type="slidenum">
              <a:rPr lang="en-US" smtClean="0"/>
              <a:t>39</a:t>
            </a:fld>
            <a:endParaRPr lang="en-US"/>
          </a:p>
        </p:txBody>
      </p:sp>
    </p:spTree>
    <p:extLst>
      <p:ext uri="{BB962C8B-B14F-4D97-AF65-F5344CB8AC3E}">
        <p14:creationId xmlns:p14="http://schemas.microsoft.com/office/powerpoint/2010/main" val="209135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874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51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458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23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63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60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92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00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00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19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06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65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005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568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43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73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8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980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447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9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3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727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97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760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649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954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49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081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37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321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80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70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235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541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733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66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30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033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3891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63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788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278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069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662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392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265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1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997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600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253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1744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764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001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793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409376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132445"/>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579218"/>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233263"/>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3566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dirty="0">
              <a:solidFill>
                <a:srgbClr val="002060"/>
              </a:solidFill>
              <a:latin typeface="+mj-lt"/>
              <a:cs typeface="Times New Roman" pitchFamily="18" charset="0"/>
            </a:endParaRPr>
          </a:p>
          <a:p>
            <a:endParaRPr lang="en-US" b="1" dirty="0">
              <a:solidFill>
                <a:srgbClr val="002060"/>
              </a:solidFill>
              <a:latin typeface="+mj-lt"/>
              <a:cs typeface="Times New Roman" pitchFamily="18" charset="0"/>
            </a:endParaRPr>
          </a:p>
          <a:p>
            <a:r>
              <a:rPr lang="en-US" sz="4400" b="1" dirty="0">
                <a:solidFill>
                  <a:srgbClr val="002060"/>
                </a:solidFill>
                <a:latin typeface="+mj-lt"/>
                <a:cs typeface="Times New Roman" pitchFamily="18" charset="0"/>
              </a:rPr>
              <a:t>THỨ HAI</a:t>
            </a:r>
          </a:p>
          <a:p>
            <a:r>
              <a:rPr lang="vi-VN" sz="4400" b="1" dirty="0">
                <a:solidFill>
                  <a:srgbClr val="002060"/>
                </a:solidFill>
                <a:latin typeface="+mj-lt"/>
                <a:cs typeface="Times New Roman" pitchFamily="18" charset="0"/>
              </a:rPr>
              <a:t>SAU CHÚA NHẬT </a:t>
            </a:r>
            <a:r>
              <a:rPr lang="en-US" sz="4400" b="1" dirty="0">
                <a:solidFill>
                  <a:srgbClr val="002060"/>
                </a:solidFill>
                <a:latin typeface="+mj-lt"/>
                <a:cs typeface="Times New Roman" pitchFamily="18" charset="0"/>
              </a:rPr>
              <a:t>XV</a:t>
            </a:r>
            <a:endParaRPr lang="vi-VN" sz="4400" b="1" dirty="0">
              <a:solidFill>
                <a:srgbClr val="002060"/>
              </a:solidFill>
              <a:latin typeface="+mj-lt"/>
              <a:cs typeface="Times New Roman" pitchFamily="18" charset="0"/>
            </a:endParaRPr>
          </a:p>
          <a:p>
            <a:r>
              <a:rPr lang="vi-VN" sz="4400" b="1" dirty="0">
                <a:solidFill>
                  <a:srgbClr val="002060"/>
                </a:solidFill>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0" y="209550"/>
            <a:ext cx="9144000" cy="2062103"/>
          </a:xfrm>
          <a:prstGeom prst="rect">
            <a:avLst/>
          </a:prstGeom>
        </p:spPr>
        <p:txBody>
          <a:bodyPr wrap="square">
            <a:spAutoFit/>
          </a:bodyPr>
          <a:lstStyle/>
          <a:p>
            <a:r>
              <a:rPr lang="en-US" sz="3200" u="sng" dirty="0" err="1">
                <a:solidFill>
                  <a:srgbClr val="FFFF00"/>
                </a:solidFill>
              </a:rPr>
              <a:t>Bài</a:t>
            </a:r>
            <a:r>
              <a:rPr lang="en-US" sz="3200" u="sng" dirty="0">
                <a:solidFill>
                  <a:srgbClr val="FFFF00"/>
                </a:solidFill>
              </a:rPr>
              <a:t> </a:t>
            </a:r>
            <a:r>
              <a:rPr lang="en-US" sz="3200" u="sng" dirty="0" err="1">
                <a:solidFill>
                  <a:srgbClr val="FFFF00"/>
                </a:solidFill>
              </a:rPr>
              <a:t>đọc</a:t>
            </a:r>
            <a:r>
              <a:rPr lang="en-US" sz="3200" u="sng" dirty="0">
                <a:solidFill>
                  <a:srgbClr val="FFFF00"/>
                </a:solidFill>
              </a:rPr>
              <a:t> 1</a:t>
            </a:r>
          </a:p>
          <a:p>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ngôn</a:t>
            </a:r>
            <a:r>
              <a:rPr lang="en-US" sz="3200" dirty="0">
                <a:solidFill>
                  <a:srgbClr val="FFFF00"/>
                </a:solidFill>
              </a:rPr>
              <a:t> </a:t>
            </a:r>
            <a:r>
              <a:rPr lang="en-US" sz="3200" dirty="0" err="1">
                <a:solidFill>
                  <a:srgbClr val="FFFF00"/>
                </a:solidFill>
              </a:rPr>
              <a:t>sứ</a:t>
            </a:r>
            <a:r>
              <a:rPr lang="en-US" sz="3200" dirty="0">
                <a:solidFill>
                  <a:srgbClr val="FFFF00"/>
                </a:solidFill>
              </a:rPr>
              <a:t> I-</a:t>
            </a:r>
            <a:r>
              <a:rPr lang="en-US" sz="3200" dirty="0" err="1">
                <a:solidFill>
                  <a:srgbClr val="FFFF00"/>
                </a:solidFill>
              </a:rPr>
              <a:t>sai</a:t>
            </a:r>
            <a:r>
              <a:rPr lang="en-US" sz="3200" dirty="0">
                <a:solidFill>
                  <a:srgbClr val="FFFF00"/>
                </a:solidFill>
              </a:rPr>
              <a:t>-a.</a:t>
            </a:r>
          </a:p>
          <a:p>
            <a:r>
              <a:rPr lang="vi-VN" sz="3200" dirty="0">
                <a:solidFill>
                  <a:srgbClr val="FFFF00"/>
                </a:solidFill>
              </a:rPr>
              <a:t>Hãy rửa cho sạch, và vứt bỏ tội ác của các ngươi cho khỏi chướng mắt Ta.</a:t>
            </a:r>
          </a:p>
        </p:txBody>
      </p:sp>
    </p:spTree>
    <p:extLst>
      <p:ext uri="{BB962C8B-B14F-4D97-AF65-F5344CB8AC3E}">
        <p14:creationId xmlns:p14="http://schemas.microsoft.com/office/powerpoint/2010/main" val="186150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Ai sống đời hoàn hảo,</a:t>
            </a:r>
          </a:p>
          <a:p>
            <a:pPr algn="just"/>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Ta cho hưởng ơn cứu độ Chúa Trời.</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C00000"/>
                </a:solidFill>
                <a:latin typeface="+mj-lt"/>
                <a:cs typeface="Times New Roman" pitchFamily="18" charset="0"/>
              </a:rPr>
              <a:t>Đáp</a:t>
            </a:r>
            <a:r>
              <a:rPr lang="en-US" sz="4400" b="1" u="sng" dirty="0">
                <a:solidFill>
                  <a:srgbClr val="C00000"/>
                </a:solidFill>
                <a:latin typeface="+mj-lt"/>
                <a:cs typeface="Times New Roman" pitchFamily="18" charset="0"/>
              </a:rPr>
              <a:t> </a:t>
            </a:r>
            <a:r>
              <a:rPr lang="en-US" sz="4400" b="1" u="sng" dirty="0" err="1">
                <a:solidFill>
                  <a:srgbClr val="C00000"/>
                </a:solidFill>
                <a:latin typeface="+mj-lt"/>
                <a:cs typeface="Times New Roman" pitchFamily="18" charset="0"/>
              </a:rPr>
              <a:t>ca</a:t>
            </a:r>
            <a:r>
              <a:rPr lang="en-US" sz="4400" b="1" u="sng" dirty="0">
                <a:solidFill>
                  <a:srgbClr val="C00000"/>
                </a:solidFill>
                <a:latin typeface="+mj-lt"/>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903" y="361950"/>
            <a:ext cx="40767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1" dirty="0">
                <a:solidFill>
                  <a:srgbClr val="002060"/>
                </a:solidFill>
                <a:latin typeface="+mj-lt"/>
                <a:cs typeface="Times New Roman" pitchFamily="18" charset="0"/>
              </a:rPr>
              <a:t>Phúc thay ai bị bách hại vì sống công chính, vì Nước Trời là của họ.</a:t>
            </a:r>
            <a:endParaRPr lang="en-US" sz="7200" b="1" dirty="0">
              <a:solidFill>
                <a:srgbClr val="002060"/>
              </a:solidFill>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69240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11897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vi-VN"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Dâng</a:t>
            </a: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9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C00000"/>
                </a:solidFill>
              </a:rPr>
              <a:t>Máu Chiên Bò</a:t>
            </a:r>
            <a:r>
              <a:rPr lang="en-US" sz="8600" b="1" dirty="0">
                <a:solidFill>
                  <a:srgbClr val="C00000"/>
                </a:solidFill>
              </a:rPr>
              <a:t> </a:t>
            </a:r>
          </a:p>
          <a:p>
            <a:pPr marL="27432" indent="0" algn="ctr">
              <a:lnSpc>
                <a:spcPct val="120000"/>
              </a:lnSpc>
              <a:buNone/>
            </a:pPr>
            <a:r>
              <a:rPr lang="vi-VN"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00117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dirty="0">
                <a:solidFill>
                  <a:srgbClr val="002060"/>
                </a:solidFill>
                <a:latin typeface="+mj-lt"/>
              </a:rPr>
              <a:t>Máu chiên bò Chúa không ưng, của lễ toàn thiêu Chúa không nhận, thì này con đến để làm theo ý Cha. </a:t>
            </a:r>
            <a:endParaRPr lang="en-US" sz="5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1678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2060"/>
                </a:solidFill>
                <a:latin typeface="+mj-lt"/>
              </a:rPr>
              <a:t>Cha tác thành cho Con tấm thân của Con đây. Con nguyện xin hiến tế mong vẹn toàn ý Cha. </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3616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dirty="0">
                <a:solidFill>
                  <a:srgbClr val="002060"/>
                </a:solidFill>
                <a:latin typeface="+mj-lt"/>
              </a:rPr>
              <a:t>Máu chiên bò Chúa không ưng, của lễ toàn thiêu Chúa không nhận, thì này con đến để làm theo ý Cha. </a:t>
            </a:r>
            <a:endParaRPr lang="en-US" sz="5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2980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2060"/>
                </a:solidFill>
                <a:latin typeface="+mj-lt"/>
              </a:rPr>
              <a:t>Hy lễ từ xa xưa xoá chi được oan khiên. Nên này Con kính tiến thân mình làm lễ dâng. </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9620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08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dirty="0">
                <a:solidFill>
                  <a:srgbClr val="002060"/>
                </a:solidFill>
                <a:latin typeface="+mj-lt"/>
              </a:rPr>
              <a:t>Máu chiên bò Chúa không ưng, của lễ toàn thiêu Chúa không nhận, thì này con đến để làm theo ý Cha. </a:t>
            </a:r>
            <a:endParaRPr lang="en-US" sz="5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53627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Cha đoái nhìn khoan nhân thứ tha tội muôn dân. Đây là giao ước mới Cha lập bằng máu Con. </a:t>
            </a:r>
            <a:endParaRPr lang="en-US" sz="66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0052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1" dirty="0">
                <a:solidFill>
                  <a:srgbClr val="002060"/>
                </a:solidFill>
                <a:latin typeface="+mj-lt"/>
              </a:rPr>
              <a:t>Máu chiên bò Chúa không ưng, của lễ toàn thiêu Chúa không nhận, thì này con đến để làm theo ý Cha. </a:t>
            </a:r>
            <a:endParaRPr lang="en-US" sz="5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00956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97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741926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96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9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dirty="0" err="1"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9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9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96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9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C00000"/>
                </a:solidFill>
              </a:rPr>
              <a:t>Có Bao Giờ </a:t>
            </a:r>
            <a:r>
              <a:rPr lang="en-US" sz="8600" b="1" dirty="0">
                <a:solidFill>
                  <a:srgbClr val="C00000"/>
                </a:solidFill>
              </a:rPr>
              <a:t> </a:t>
            </a:r>
          </a:p>
          <a:p>
            <a:pPr marL="27432" indent="0" algn="ctr">
              <a:lnSpc>
                <a:spcPct val="120000"/>
              </a:lnSpc>
              <a:buNone/>
            </a:pPr>
            <a:r>
              <a:rPr lang="vi-VN"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Hùng Lân</a:t>
            </a:r>
            <a:endParaRPr lang="en-US"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0727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2060"/>
                </a:solidFill>
                <a:latin typeface="+mj-lt"/>
              </a:rPr>
              <a:t> Có bao giờ con thấy Chúa, có bao giờ con thấy Chúa đến xin con đôi chút cơm thừa, gạo rơi. Có bao giờ con thấy Chúa, có bao giờ con thấy Chúa đến xin con ly nước lã nhạt cầm hơi?</a:t>
            </a: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9793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Nhưng con đâu, con đâu có ngờ, bao lâu nay, bao lâu đến giờ, mỗi khi con giúp đỡ ai vì lòng thương yêu bác ái. Dù là việc đơn sơ nhỏ bé, dù là người vô danh trần thế thì cũng là làm cho Chúa đấy thôi. </a:t>
            </a:r>
          </a:p>
        </p:txBody>
      </p:sp>
    </p:spTree>
    <p:extLst>
      <p:ext uri="{BB962C8B-B14F-4D97-AF65-F5344CB8AC3E}">
        <p14:creationId xmlns:p14="http://schemas.microsoft.com/office/powerpoint/2010/main" val="143254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2060"/>
                </a:solidFill>
                <a:latin typeface="+mj-lt"/>
              </a:rPr>
              <a:t>Nhưng con nay, con nay biết rồi, chung quanh con hay năm rõ mười: mỗi khi con giúp đỡ ai vì lòng thương yêu bác ái. Dù là việc đơn sơ nhỏ bé, dù là người vô danh trần thế thì cũng là làm cho Chúa đấy thôi.</a:t>
            </a:r>
            <a:endParaRPr lang="vi-VN" sz="4400" b="1" dirty="0">
              <a:solidFill>
                <a:srgbClr val="002060"/>
              </a:solidFill>
              <a:latin typeface="+mj-lt"/>
            </a:endParaRPr>
          </a:p>
        </p:txBody>
      </p:sp>
    </p:spTree>
    <p:extLst>
      <p:ext uri="{BB962C8B-B14F-4D97-AF65-F5344CB8AC3E}">
        <p14:creationId xmlns:p14="http://schemas.microsoft.com/office/powerpoint/2010/main" val="3887876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2060"/>
                </a:solidFill>
                <a:latin typeface="+mj-lt"/>
              </a:rPr>
              <a:t> Có bao giờ con thấy Chúa, có bao giờ con thấy Chúa đến xin con manh áo che mình lạnh căm. Có bao giờ con thấy Chúa, có bao giờ con thấy Chúa đến xin con như khách lỡ đường trọ đêm?</a:t>
            </a: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9476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01366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Nhưng con đâu, con đâu có ngờ, bao lâu nay, bao lâu đến giờ, mỗi khi con giúp đỡ ai vì lòng thương yêu bác ái. Dù là việc đơn sơ nhỏ bé, dù là người vô danh trần thế thì cũng là làm cho Chúa đấy thôi. </a:t>
            </a:r>
          </a:p>
        </p:txBody>
      </p:sp>
    </p:spTree>
    <p:extLst>
      <p:ext uri="{BB962C8B-B14F-4D97-AF65-F5344CB8AC3E}">
        <p14:creationId xmlns:p14="http://schemas.microsoft.com/office/powerpoint/2010/main" val="251451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2060"/>
                </a:solidFill>
                <a:latin typeface="+mj-lt"/>
              </a:rPr>
              <a:t>Nhưng con nay, con nay biết rồi, chung quanh con hay năm rõ mười: mỗi khi con giúp đỡ ai vì lòng thương yêu bác ái. Dù là việc đơn sơ nhỏ bé, dù là người vô danh trần thế thì cũng là làm cho Chúa đấy thôi.</a:t>
            </a:r>
            <a:endParaRPr lang="vi-VN" sz="4400" b="1" dirty="0">
              <a:solidFill>
                <a:srgbClr val="002060"/>
              </a:solidFill>
              <a:latin typeface="+mj-lt"/>
            </a:endParaRPr>
          </a:p>
        </p:txBody>
      </p:sp>
    </p:spTree>
    <p:extLst>
      <p:ext uri="{BB962C8B-B14F-4D97-AF65-F5344CB8AC3E}">
        <p14:creationId xmlns:p14="http://schemas.microsoft.com/office/powerpoint/2010/main" val="184447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002060"/>
                </a:solidFill>
                <a:latin typeface="+mj-lt"/>
              </a:rPr>
              <a:t> Có bao giờ con thấy Chúa, có bao giờ con thấy Chúa sống cô đơn trong chốn lao tù mà thăm. Có bao giờ con thấy Chúa, có bao giờ con thấy Chúa ốm đau rên than chống cơn bệnh ngày đêm?</a:t>
            </a:r>
          </a:p>
          <a:p>
            <a:pPr marL="27432" indent="0" algn="just">
              <a:lnSpc>
                <a:spcPct val="120000"/>
              </a:lnSpc>
              <a:buNone/>
            </a:pPr>
            <a:endParaRPr lang="en-US" sz="47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2898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Nhưng con đâu, con đâu có ngờ, bao lâu nay, bao lâu đến giờ, mỗi khi con giúp đỡ ai vì lòng thương yêu bác ái. Dù là việc đơn sơ nhỏ bé, dù là người vô danh trần thế thì cũng là làm cho Chúa đấy thôi. </a:t>
            </a:r>
          </a:p>
        </p:txBody>
      </p:sp>
    </p:spTree>
    <p:extLst>
      <p:ext uri="{BB962C8B-B14F-4D97-AF65-F5344CB8AC3E}">
        <p14:creationId xmlns:p14="http://schemas.microsoft.com/office/powerpoint/2010/main" val="2514513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u="sng"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smtClean="0">
                <a:solidFill>
                  <a:srgbClr val="002060"/>
                </a:solidFill>
                <a:latin typeface="+mj-lt"/>
              </a:rPr>
              <a:t>Nhưng con nay, con nay biết rồi, chung quanh con hay năm rõ mười: mỗi khi con giúp đỡ ai vì lòng thương yêu bác ái. Dù là việc đơn sơ nhỏ bé, dù là người vô danh trần thế thì cũng là làm cho Chúa đấy thôi.</a:t>
            </a:r>
            <a:endParaRPr lang="vi-VN" sz="4400" b="1" dirty="0">
              <a:solidFill>
                <a:srgbClr val="002060"/>
              </a:solidFill>
              <a:latin typeface="+mj-lt"/>
            </a:endParaRPr>
          </a:p>
        </p:txBody>
      </p:sp>
    </p:spTree>
    <p:extLst>
      <p:ext uri="{BB962C8B-B14F-4D97-AF65-F5344CB8AC3E}">
        <p14:creationId xmlns:p14="http://schemas.microsoft.com/office/powerpoint/2010/main" val="184447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020869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5139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vi-VN"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9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C00000"/>
                </a:solidFill>
              </a:rPr>
              <a:t>Kinh Tạ Lễ </a:t>
            </a:r>
            <a:r>
              <a:rPr lang="en-US" sz="8600" b="1" dirty="0">
                <a:solidFill>
                  <a:srgbClr val="C00000"/>
                </a:solidFill>
              </a:rPr>
              <a:t> </a:t>
            </a:r>
          </a:p>
          <a:p>
            <a:pPr marL="27432" indent="0" algn="ctr">
              <a:lnSpc>
                <a:spcPct val="120000"/>
              </a:lnSpc>
              <a:buNone/>
            </a:pPr>
            <a:r>
              <a:rPr lang="vi-VN"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Lm.Nguyễn Duy</a:t>
            </a:r>
            <a:endParaRPr lang="en-US"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81403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36993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 Ra đi đến với người gần xa, khơi lên những tiếng lòng ngợi ca con xin Chúa xuống nguồn hồng ân, cho nhân thế tháng ngày bình an.</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8053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96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96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96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96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C00000"/>
                </a:solidFill>
              </a:rPr>
              <a:t>Ai Mong Tìm</a:t>
            </a:r>
            <a:r>
              <a:rPr lang="en-US" sz="8600" b="1" dirty="0">
                <a:solidFill>
                  <a:srgbClr val="C00000"/>
                </a:solidFill>
              </a:rPr>
              <a:t> </a:t>
            </a:r>
          </a:p>
          <a:p>
            <a:pPr marL="27432" indent="0" algn="ctr">
              <a:lnSpc>
                <a:spcPct val="120000"/>
              </a:lnSpc>
              <a:buNone/>
            </a:pPr>
            <a:r>
              <a:rPr lang="vi-VN"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43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15999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74897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Ai mong tìm Chúa, hãy vững tâm và mừng vui trong Ngài. Ai mến yêu ơn giải thoát, nào cùng nói Chúa vĩ đại nhường bao.</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latin typeface="+mj-lt"/>
              </a:rPr>
              <a:t>Con kính lạy Chúa Trời nguyện đến giúp con, van lạy Chúa xin mau cứu trợ con, xin cho những người muốn hại con, phải điếu đứng và hổ ngươi.</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806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Ai mong tìm Chúa, hãy vững tâm và mừng vui trong Ngài. Ai mến yêu ơn giải thoát, nào cùng nói Chúa vĩ đại nhường bao.</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681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latin typeface="+mj-lt"/>
              </a:rPr>
              <a:t>Trong lúc con khốn cùng, bọn chúng sướng vui, van lạy Chúa xin cho chúng chạy lui, xin cho những người nói cười hả hê, bị tuôn ngã, bị nhạo chê.</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302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C0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Ai mong tìm Chúa, hãy vững tâm và mừng vui trong Ngài. Ai mến yêu ơn giải thoát, nào cùng nói Chúa vĩ đại nhường bao.</a:t>
            </a:r>
            <a:endParaRPr lang="en-US" sz="5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5793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1043</Words>
  <Application>Microsoft Office PowerPoint</Application>
  <PresentationFormat>On-screen Show (16:9)</PresentationFormat>
  <Paragraphs>54</Paragraphs>
  <Slides>41</Slides>
  <Notes>4</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Office Theme</vt:lpstr>
      <vt:lpstr>33_Office Theme</vt:lpstr>
      <vt:lpstr>11_Office Theme</vt:lpstr>
      <vt:lpstr>14_Office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63</cp:revision>
  <dcterms:created xsi:type="dcterms:W3CDTF">2022-10-30T00:36:35Z</dcterms:created>
  <dcterms:modified xsi:type="dcterms:W3CDTF">2024-07-13T05:36:03Z</dcterms:modified>
</cp:coreProperties>
</file>