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 id="2147484000" r:id="rId3"/>
    <p:sldMasterId id="2147484020" r:id="rId4"/>
    <p:sldMasterId id="2147484032" r:id="rId5"/>
  </p:sldMasterIdLst>
  <p:sldIdLst>
    <p:sldId id="603" r:id="rId6"/>
    <p:sldId id="614" r:id="rId7"/>
    <p:sldId id="256" r:id="rId8"/>
    <p:sldId id="444" r:id="rId9"/>
    <p:sldId id="580" r:id="rId10"/>
    <p:sldId id="579" r:id="rId11"/>
    <p:sldId id="576" r:id="rId12"/>
    <p:sldId id="613" r:id="rId13"/>
    <p:sldId id="604" r:id="rId14"/>
    <p:sldId id="605" r:id="rId15"/>
    <p:sldId id="606" r:id="rId16"/>
    <p:sldId id="607" r:id="rId17"/>
    <p:sldId id="608" r:id="rId18"/>
    <p:sldId id="609" r:id="rId19"/>
    <p:sldId id="610" r:id="rId20"/>
    <p:sldId id="611" r:id="rId21"/>
    <p:sldId id="612" r:id="rId22"/>
    <p:sldId id="615" r:id="rId23"/>
    <p:sldId id="616" r:id="rId24"/>
    <p:sldId id="617" r:id="rId25"/>
    <p:sldId id="618" r:id="rId26"/>
    <p:sldId id="549" r:id="rId27"/>
    <p:sldId id="619" r:id="rId28"/>
    <p:sldId id="271" r:id="rId29"/>
    <p:sldId id="272" r:id="rId30"/>
    <p:sldId id="273" r:id="rId31"/>
    <p:sldId id="523" r:id="rId32"/>
    <p:sldId id="522" r:id="rId33"/>
    <p:sldId id="524" r:id="rId34"/>
    <p:sldId id="546" r:id="rId35"/>
    <p:sldId id="547" r:id="rId36"/>
    <p:sldId id="276" r:id="rId37"/>
    <p:sldId id="601" r:id="rId38"/>
    <p:sldId id="277" r:id="rId39"/>
    <p:sldId id="278" r:id="rId40"/>
    <p:sldId id="581" r:id="rId41"/>
    <p:sldId id="290" r:id="rId42"/>
    <p:sldId id="582" r:id="rId43"/>
    <p:sldId id="291" r:id="rId44"/>
    <p:sldId id="583" r:id="rId45"/>
    <p:sldId id="292" r:id="rId46"/>
    <p:sldId id="620" r:id="rId47"/>
    <p:sldId id="502" r:id="rId48"/>
    <p:sldId id="294" r:id="rId49"/>
    <p:sldId id="295" r:id="rId50"/>
    <p:sldId id="500" r:id="rId51"/>
    <p:sldId id="527" r:id="rId52"/>
    <p:sldId id="621"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34" y="92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19/07/2024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19/07/2024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19/07/2024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159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580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3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7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91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0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8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79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424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814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181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679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879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62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26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243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75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919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00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954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151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024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9265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004078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17947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17830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97950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62598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08250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19/07/2024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86403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8699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6769219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dirty="0" smtClean="0">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SAU CHÚA NHẬT </a:t>
            </a:r>
            <a:r>
              <a:rPr lang="vi-VN" sz="4400" b="1" dirty="0" smtClean="0">
                <a:solidFill>
                  <a:srgbClr val="003399"/>
                </a:solidFill>
                <a:effectLst>
                  <a:outerShdw blurRad="38100" dist="38100" dir="2700000" algn="tl">
                    <a:srgbClr val="000000">
                      <a:alpha val="43137"/>
                    </a:srgbClr>
                  </a:outerShdw>
                </a:effectLst>
                <a:latin typeface="+mj-lt"/>
                <a:cs typeface="Times New Roman" pitchFamily="18" charset="0"/>
              </a:rPr>
              <a:t>X</a:t>
            </a:r>
            <a:r>
              <a:rPr lang="en-US" sz="4400" b="1" dirty="0" smtClean="0">
                <a:solidFill>
                  <a:srgbClr val="003399"/>
                </a:solidFill>
                <a:effectLst>
                  <a:outerShdw blurRad="38100" dist="38100" dir="2700000" algn="tl">
                    <a:srgbClr val="000000">
                      <a:alpha val="43137"/>
                    </a:srgbClr>
                  </a:outerShdw>
                </a:effectLst>
                <a:latin typeface="+mj-lt"/>
                <a:cs typeface="Times New Roman" pitchFamily="18" charset="0"/>
              </a:rPr>
              <a:t>VI</a:t>
            </a:r>
            <a:r>
              <a:rPr lang="vi-VN" sz="4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THƯỜNG </a:t>
            </a:r>
            <a:r>
              <a:rPr lang="vi-VN" sz="4400" b="1" dirty="0" smtClean="0">
                <a:solidFill>
                  <a:srgbClr val="003399"/>
                </a:solidFill>
                <a:effectLst>
                  <a:outerShdw blurRad="38100" dist="38100" dir="2700000" algn="tl">
                    <a:srgbClr val="000000">
                      <a:alpha val="43137"/>
                    </a:srgbClr>
                  </a:outerShdw>
                </a:effectLst>
                <a:latin typeface="+mj-lt"/>
                <a:cs typeface="Times New Roman" pitchFamily="18" charset="0"/>
              </a:rPr>
              <a:t>NIÊN</a:t>
            </a:r>
            <a:endParaRPr lang="en-US" sz="4400" b="1" dirty="0"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dirty="0" smtClean="0">
                <a:solidFill>
                  <a:srgbClr val="C00000"/>
                </a:solidFill>
                <a:effectLst>
                  <a:outerShdw blurRad="38100" dist="38100" dir="2700000" algn="tl">
                    <a:srgbClr val="000000">
                      <a:alpha val="43137"/>
                    </a:srgbClr>
                  </a:outerShdw>
                </a:effectLst>
                <a:latin typeface="+mj-lt"/>
                <a:cs typeface="Times New Roman" pitchFamily="18" charset="0"/>
              </a:rPr>
              <a:t>THÁNH MARIA MAĐALÊNA</a:t>
            </a:r>
          </a:p>
          <a:p>
            <a:r>
              <a:rPr lang="en-US" sz="4400" b="1" dirty="0" err="1" smtClean="0">
                <a:solidFill>
                  <a:srgbClr val="C00000"/>
                </a:solidFill>
                <a:effectLst>
                  <a:outerShdw blurRad="38100" dist="38100" dir="2700000" algn="tl">
                    <a:srgbClr val="000000">
                      <a:alpha val="43137"/>
                    </a:srgbClr>
                  </a:outerShdw>
                </a:effectLst>
                <a:latin typeface="+mj-lt"/>
                <a:cs typeface="Times New Roman" pitchFamily="18" charset="0"/>
              </a:rPr>
              <a:t>Lễ</a:t>
            </a:r>
            <a:r>
              <a:rPr lang="en-US" sz="4400" b="1"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rgbClr val="C00000"/>
                </a:solidFill>
                <a:effectLst>
                  <a:outerShdw blurRad="38100" dist="38100" dir="2700000" algn="tl">
                    <a:srgbClr val="000000">
                      <a:alpha val="43137"/>
                    </a:srgbClr>
                  </a:outerShdw>
                </a:effectLst>
                <a:latin typeface="+mj-lt"/>
                <a:cs typeface="Times New Roman" pitchFamily="18" charset="0"/>
              </a:rPr>
              <a:t>kính</a:t>
            </a:r>
            <a:endParaRPr lang="en-US" sz="4400" b="1" dirty="0" smtClean="0">
              <a:solidFill>
                <a:srgbClr val="C00000"/>
              </a:solidFill>
              <a:effectLst>
                <a:outerShdw blurRad="38100" dist="38100" dir="2700000" algn="tl">
                  <a:srgbClr val="000000">
                    <a:alpha val="43137"/>
                  </a:srgbClr>
                </a:outerShdw>
              </a:effectLst>
              <a:latin typeface="+mj-lt"/>
              <a:cs typeface="Times New Roman" pitchFamily="18" charset="0"/>
            </a:endParaRPr>
          </a:p>
          <a:p>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cs typeface="Times New Roman" pitchFamily="18" charset="0"/>
              </a:rPr>
              <a:t>sách</a:t>
            </a:r>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cs typeface="Times New Roman" pitchFamily="18" charset="0"/>
              </a:rPr>
              <a:t>bài</a:t>
            </a:r>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cs typeface="Times New Roman" pitchFamily="18" charset="0"/>
              </a:rPr>
              <a:t>đọc</a:t>
            </a:r>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cs typeface="Times New Roman" pitchFamily="18" charset="0"/>
              </a:rPr>
              <a:t>quyển</a:t>
            </a:r>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2 </a:t>
            </a:r>
            <a:r>
              <a:rPr lang="en-US" sz="4400" b="1" i="1" dirty="0" err="1" smtClean="0">
                <a:solidFill>
                  <a:srgbClr val="003399"/>
                </a:solidFill>
                <a:effectLst>
                  <a:outerShdw blurRad="38100" dist="38100" dir="2700000" algn="tl">
                    <a:srgbClr val="000000">
                      <a:alpha val="43137"/>
                    </a:srgbClr>
                  </a:outerShdw>
                </a:effectLst>
                <a:latin typeface="+mj-lt"/>
                <a:cs typeface="Times New Roman" pitchFamily="18" charset="0"/>
              </a:rPr>
              <a:t>trang</a:t>
            </a:r>
            <a:r>
              <a:rPr lang="en-US" sz="4400" b="1" i="1" dirty="0" smtClean="0">
                <a:solidFill>
                  <a:srgbClr val="003399"/>
                </a:solidFill>
                <a:effectLst>
                  <a:outerShdw blurRad="38100" dist="38100" dir="2700000" algn="tl">
                    <a:srgbClr val="000000">
                      <a:alpha val="43137"/>
                    </a:srgbClr>
                  </a:outerShdw>
                </a:effectLst>
                <a:latin typeface="+mj-lt"/>
                <a:cs typeface="Times New Roman" pitchFamily="18" charset="0"/>
              </a:rPr>
              <a:t> 759 )</a:t>
            </a:r>
            <a:endParaRPr lang="vi-VN" sz="4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8987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292608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889583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62041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668800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95799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265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583250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9125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209550"/>
            <a:ext cx="8153400" cy="1384995"/>
          </a:xfrm>
          <a:prstGeom prst="rect">
            <a:avLst/>
          </a:prstGeom>
        </p:spPr>
        <p:txBody>
          <a:bodyPr wrap="square">
            <a:spAutoFit/>
          </a:bodyPr>
          <a:lstStyle/>
          <a:p>
            <a:r>
              <a:rPr lang="en-US" sz="2800" u="sng" dirty="0" err="1" smtClean="0">
                <a:solidFill>
                  <a:srgbClr val="FFFF00"/>
                </a:solidFill>
              </a:rPr>
              <a:t>Bài</a:t>
            </a:r>
            <a:r>
              <a:rPr lang="en-US" sz="2800" u="sng" dirty="0" smtClean="0">
                <a:solidFill>
                  <a:srgbClr val="FFFF00"/>
                </a:solidFill>
              </a:rPr>
              <a:t> </a:t>
            </a:r>
            <a:r>
              <a:rPr lang="en-US" sz="2800" u="sng" dirty="0" err="1" smtClean="0">
                <a:solidFill>
                  <a:srgbClr val="FFFF00"/>
                </a:solidFill>
              </a:rPr>
              <a:t>đọc</a:t>
            </a:r>
            <a:r>
              <a:rPr lang="en-US" sz="2800" u="sng" dirty="0" smtClean="0">
                <a:solidFill>
                  <a:srgbClr val="FFFF00"/>
                </a:solidFill>
              </a:rPr>
              <a:t> </a:t>
            </a:r>
            <a:r>
              <a:rPr lang="en-US" sz="2800" u="sng" dirty="0">
                <a:solidFill>
                  <a:srgbClr val="FFFF00"/>
                </a:solidFill>
              </a:rPr>
              <a:t>1.</a:t>
            </a:r>
            <a:br>
              <a:rPr lang="en-US" sz="2800" u="sng" dirty="0">
                <a:solidFill>
                  <a:srgbClr val="FFFF00"/>
                </a:solidFill>
              </a:rPr>
            </a:br>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Diễm</a:t>
            </a:r>
            <a:r>
              <a:rPr lang="en-US" sz="2800" dirty="0">
                <a:solidFill>
                  <a:srgbClr val="FFFF00"/>
                </a:solidFill>
              </a:rPr>
              <a:t> ca.</a:t>
            </a:r>
            <a:endParaRPr lang="en-US" sz="2800" dirty="0" smtClean="0">
              <a:solidFill>
                <a:srgbClr val="FFFF00"/>
              </a:solidFill>
            </a:endParaRPr>
          </a:p>
          <a:p>
            <a:r>
              <a:rPr lang="vi-VN" sz="2800" i="1" dirty="0">
                <a:solidFill>
                  <a:srgbClr val="FFFF00"/>
                </a:solidFill>
              </a:rPr>
              <a:t>Tôi tìm người lòng tôi yêu dấu.</a:t>
            </a:r>
          </a:p>
        </p:txBody>
      </p:sp>
    </p:spTree>
    <p:extLst>
      <p:ext uri="{BB962C8B-B14F-4D97-AF65-F5344CB8AC3E}">
        <p14:creationId xmlns:p14="http://schemas.microsoft.com/office/powerpoint/2010/main" val="71913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Lạy Chúa, Ngài là Chúa con thờ, linh hồn con đã khao khát Chúa.</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28528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98034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Maria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hỡi</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xin</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kể</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lại</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trên</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đường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đi</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thấy</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gì</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cô</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Thấy</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mồ</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trống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Ki-</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tô</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phục</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sinh</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vinh</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hiển</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thu</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khải</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hoàn</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28459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86850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419600" y="3028950"/>
            <a:ext cx="4572000" cy="1384995"/>
          </a:xfrm>
          <a:prstGeom prst="rect">
            <a:avLst/>
          </a:prstGeom>
        </p:spPr>
        <p:txBody>
          <a:bodyPr>
            <a:spAutoFit/>
          </a:bodyPr>
          <a:lstStyle/>
          <a:p>
            <a:pPr algn="ctr"/>
            <a:r>
              <a:rPr lang="en-US" sz="4800" dirty="0" err="1" smtClean="0">
                <a:solidFill>
                  <a:srgbClr val="C00000"/>
                </a:solidFill>
              </a:rPr>
              <a:t>Tấm</a:t>
            </a:r>
            <a:r>
              <a:rPr lang="en-US" sz="4800" dirty="0" smtClean="0">
                <a:solidFill>
                  <a:srgbClr val="C00000"/>
                </a:solidFill>
              </a:rPr>
              <a:t> </a:t>
            </a:r>
            <a:r>
              <a:rPr lang="en-US" sz="4800" dirty="0" err="1">
                <a:solidFill>
                  <a:srgbClr val="C00000"/>
                </a:solidFill>
              </a:rPr>
              <a:t>Lòng</a:t>
            </a:r>
            <a:endParaRPr lang="en-US" sz="4800" dirty="0">
              <a:solidFill>
                <a:srgbClr val="C00000"/>
              </a:solidFill>
            </a:endParaRPr>
          </a:p>
          <a:p>
            <a:pPr algn="ctr"/>
            <a:r>
              <a:rPr lang="en-US" sz="3600" i="1" dirty="0" err="1">
                <a:solidFill>
                  <a:srgbClr val="C00000"/>
                </a:solidFill>
              </a:rPr>
              <a:t>Phanxico</a:t>
            </a:r>
            <a:endParaRPr lang="en-US" sz="3600" i="1" dirty="0">
              <a:solidFill>
                <a:srgbClr val="C00000"/>
              </a:solidFill>
            </a:endParaRPr>
          </a:p>
        </p:txBody>
      </p:sp>
    </p:spTree>
    <p:extLst>
      <p:ext uri="{BB962C8B-B14F-4D97-AF65-F5344CB8AC3E}">
        <p14:creationId xmlns:p14="http://schemas.microsoft.com/office/powerpoint/2010/main" val="2539690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C00000"/>
                </a:solidFill>
                <a:effectLst/>
              </a:rPr>
              <a:t>Tk1:</a:t>
            </a:r>
            <a:r>
              <a:rPr lang="en-US" sz="4800" b="0" dirty="0">
                <a:solidFill>
                  <a:srgbClr val="000066"/>
                </a:solidFill>
                <a:effectLst/>
              </a:rPr>
              <a:t> </a:t>
            </a:r>
            <a:r>
              <a:rPr lang="vi-VN" sz="4800" dirty="0">
                <a:solidFill>
                  <a:srgbClr val="000066"/>
                </a:solidFill>
              </a:rPr>
              <a:t>Xin dâng Người đôi bàn tay này, ngày mưa nắng kiếp nhân sinh. Xin dâng Người nặng gánh đôi vai cho đàn em bé nhỏ môi cười, tìm thấy trong đời niềm hạnh phúc cho ngày mai</a:t>
            </a:r>
            <a:r>
              <a:rPr lang="en-US" sz="4800" dirty="0">
                <a:solidFill>
                  <a:srgbClr val="000066"/>
                </a:solidFill>
              </a:rPr>
              <a:t>.</a:t>
            </a:r>
            <a:endParaRPr lang="en-US" sz="48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0066"/>
                </a:solidFill>
                <a:effectLst/>
              </a:rPr>
              <a:t> </a:t>
            </a:r>
            <a:r>
              <a:rPr lang="vi-VN" sz="5400" dirty="0">
                <a:solidFill>
                  <a:srgbClr val="000066"/>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3612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Tk2:</a:t>
            </a:r>
            <a:r>
              <a:rPr lang="en-US" sz="4800" b="0" dirty="0">
                <a:solidFill>
                  <a:srgbClr val="000066"/>
                </a:solidFill>
                <a:effectLst/>
              </a:rPr>
              <a:t> </a:t>
            </a:r>
            <a:r>
              <a:rPr lang="vi-VN" sz="4800" dirty="0">
                <a:solidFill>
                  <a:srgbClr val="000066"/>
                </a:solidFill>
              </a:rPr>
              <a:t>Xin dâng Người những ngày qua rồi niềm vui lẫn với thương đau. Xin dâng Người mộng ước tương lai, mong ngày mai sẽ thắm tươi màu, và xin dâng Người từng giây phút trong đời con.</a:t>
            </a:r>
          </a:p>
        </p:txBody>
      </p:sp>
    </p:spTree>
    <p:extLst>
      <p:ext uri="{BB962C8B-B14F-4D97-AF65-F5344CB8AC3E}">
        <p14:creationId xmlns:p14="http://schemas.microsoft.com/office/powerpoint/2010/main" val="375740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0066"/>
                </a:solidFill>
                <a:effectLst/>
              </a:rPr>
              <a:t> </a:t>
            </a:r>
            <a:r>
              <a:rPr lang="vi-VN" sz="5400" dirty="0">
                <a:solidFill>
                  <a:srgbClr val="000066"/>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Tk3:</a:t>
            </a:r>
            <a:r>
              <a:rPr lang="en-US" sz="5400" b="0" dirty="0">
                <a:solidFill>
                  <a:srgbClr val="000066"/>
                </a:solidFill>
                <a:effectLst/>
              </a:rPr>
              <a:t> </a:t>
            </a:r>
            <a:r>
              <a:rPr lang="vi-VN" sz="5400" dirty="0">
                <a:solidFill>
                  <a:srgbClr val="000066"/>
                </a:solidFill>
              </a:rPr>
              <a:t>Xin dâng Người tâm hồn bé nhỏ hằng mơ ước cõi vô biên. Xin dâng Người từng bước chân đi trong niềm tin thoáng bỗng nghi ngờ, còn xin đi hoài và đi mãi, đi về Cha.</a:t>
            </a:r>
          </a:p>
        </p:txBody>
      </p:sp>
    </p:spTree>
    <p:extLst>
      <p:ext uri="{BB962C8B-B14F-4D97-AF65-F5344CB8AC3E}">
        <p14:creationId xmlns:p14="http://schemas.microsoft.com/office/powerpoint/2010/main" val="1945868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0066"/>
                </a:solidFill>
                <a:effectLst/>
              </a:rPr>
              <a:t> </a:t>
            </a:r>
            <a:r>
              <a:rPr lang="vi-VN" sz="5400" dirty="0">
                <a:solidFill>
                  <a:srgbClr val="000066"/>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rPr>
              <a:t>Ca </a:t>
            </a:r>
            <a:r>
              <a:rPr lang="en-US" sz="6000" b="0" dirty="0" err="1">
                <a:solidFill>
                  <a:srgbClr val="FF0000"/>
                </a:solidFill>
                <a:effectLst/>
              </a:rPr>
              <a:t>Nhập</a:t>
            </a:r>
            <a:r>
              <a:rPr lang="en-US" sz="6000" b="0" dirty="0">
                <a:solidFill>
                  <a:srgbClr val="FF0000"/>
                </a:solidFill>
                <a:effectLst/>
              </a:rPr>
              <a:t> </a:t>
            </a:r>
            <a:r>
              <a:rPr lang="en-US" sz="6000" b="0" dirty="0" err="1">
                <a:solidFill>
                  <a:srgbClr val="FF0000"/>
                </a:solidFill>
                <a:effectLst/>
              </a:rPr>
              <a:t>Lễ</a:t>
            </a:r>
            <a:r>
              <a:rPr lang="en-US" sz="6000" b="0" dirty="0">
                <a:solidFill>
                  <a:srgbClr val="FF0000"/>
                </a:solidFill>
                <a:effectLst/>
              </a:rPr>
              <a:t/>
            </a:r>
            <a:br>
              <a:rPr lang="en-US" sz="6000" b="0" dirty="0">
                <a:solidFill>
                  <a:srgbClr val="FF0000"/>
                </a:solidFill>
                <a:effectLst/>
              </a:rPr>
            </a:br>
            <a:r>
              <a:rPr lang="en-US" sz="6000" b="0" dirty="0" err="1" smtClean="0">
                <a:solidFill>
                  <a:srgbClr val="FF0000"/>
                </a:solidFill>
                <a:effectLst/>
              </a:rPr>
              <a:t>Thánh</a:t>
            </a:r>
            <a:r>
              <a:rPr lang="en-US" sz="6000" b="0" dirty="0" smtClean="0">
                <a:solidFill>
                  <a:srgbClr val="FF0000"/>
                </a:solidFill>
                <a:effectLst/>
              </a:rPr>
              <a:t> </a:t>
            </a:r>
            <a:r>
              <a:rPr lang="en-US" sz="6000" b="0" dirty="0" err="1" smtClean="0">
                <a:solidFill>
                  <a:srgbClr val="FF0000"/>
                </a:solidFill>
                <a:effectLst/>
              </a:rPr>
              <a:t>Nữ</a:t>
            </a:r>
            <a:r>
              <a:rPr lang="en-US" sz="6000" b="0" dirty="0" smtClean="0">
                <a:solidFill>
                  <a:srgbClr val="FF0000"/>
                </a:solidFill>
                <a:effectLst/>
              </a:rPr>
              <a:t> </a:t>
            </a:r>
            <a:r>
              <a:rPr lang="en-US" sz="6000" b="0" dirty="0" err="1" smtClean="0">
                <a:solidFill>
                  <a:srgbClr val="FF0000"/>
                </a:solidFill>
                <a:effectLst/>
              </a:rPr>
              <a:t>Madalena</a:t>
            </a:r>
            <a:r>
              <a:rPr lang="en-US" sz="6000" dirty="0">
                <a:solidFill>
                  <a:srgbClr val="FF0000"/>
                </a:solidFill>
              </a:rPr>
              <a:t/>
            </a:r>
            <a:br>
              <a:rPr lang="en-US" sz="6000" dirty="0">
                <a:solidFill>
                  <a:srgbClr val="FF0000"/>
                </a:solidFill>
              </a:rPr>
            </a:br>
            <a:r>
              <a:rPr lang="en-US" sz="5400" i="1" dirty="0" smtClean="0">
                <a:solidFill>
                  <a:srgbClr val="FF0000"/>
                </a:solidFill>
              </a:rPr>
              <a:t>Sr. Teresa</a:t>
            </a:r>
            <a:endParaRPr lang="en-US" sz="6000" b="0" i="1" dirty="0">
              <a:solidFill>
                <a:srgbClr val="FF00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Tk4:</a:t>
            </a:r>
            <a:r>
              <a:rPr lang="en-US" sz="4800" b="0" dirty="0">
                <a:solidFill>
                  <a:srgbClr val="000066"/>
                </a:solidFill>
                <a:effectLst/>
              </a:rPr>
              <a:t> </a:t>
            </a:r>
            <a:r>
              <a:rPr lang="vi-VN" sz="4800" dirty="0">
                <a:solidFill>
                  <a:srgbClr val="000066"/>
                </a:solidFill>
              </a:rPr>
              <a:t>Xin dâng Người mối tình trong đời, niềm hạnh phúc tuổi thanh xuân. Xin dâng Người giận dỗi qua mau cho tình yêu Chúa vẫn mặn mà, và xin dâng Người cả cay đắng bao bạc vong.</a:t>
            </a:r>
          </a:p>
        </p:txBody>
      </p:sp>
    </p:spTree>
    <p:extLst>
      <p:ext uri="{BB962C8B-B14F-4D97-AF65-F5344CB8AC3E}">
        <p14:creationId xmlns:p14="http://schemas.microsoft.com/office/powerpoint/2010/main" val="603475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0066"/>
                </a:solidFill>
                <a:effectLst/>
              </a:rPr>
              <a:t> </a:t>
            </a:r>
            <a:r>
              <a:rPr lang="vi-VN" sz="5400" dirty="0">
                <a:solidFill>
                  <a:srgbClr val="000066"/>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202942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968338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6000" b="0" dirty="0" err="1" smtClean="0">
                <a:solidFill>
                  <a:srgbClr val="C00000"/>
                </a:solidFill>
                <a:effectLst/>
              </a:rPr>
              <a:t>Tình</a:t>
            </a:r>
            <a:r>
              <a:rPr lang="en-US" sz="6000" b="0" dirty="0" smtClean="0">
                <a:solidFill>
                  <a:srgbClr val="C00000"/>
                </a:solidFill>
                <a:effectLst/>
              </a:rPr>
              <a:t> </a:t>
            </a:r>
            <a:r>
              <a:rPr lang="en-US" sz="6000" b="0" dirty="0" err="1" smtClean="0">
                <a:solidFill>
                  <a:srgbClr val="C00000"/>
                </a:solidFill>
                <a:effectLst/>
              </a:rPr>
              <a:t>Ca</a:t>
            </a:r>
            <a:r>
              <a:rPr lang="en-US" sz="6000" b="0" dirty="0" smtClean="0">
                <a:solidFill>
                  <a:srgbClr val="C00000"/>
                </a:solidFill>
                <a:effectLst/>
              </a:rPr>
              <a:t> </a:t>
            </a:r>
            <a:r>
              <a:rPr lang="en-US" sz="6000" b="0" dirty="0" err="1" smtClean="0">
                <a:solidFill>
                  <a:srgbClr val="C00000"/>
                </a:solidFill>
                <a:effectLst/>
              </a:rPr>
              <a:t>Vô</a:t>
            </a:r>
            <a:r>
              <a:rPr lang="en-US" sz="6000" b="0" dirty="0" smtClean="0">
                <a:solidFill>
                  <a:srgbClr val="C00000"/>
                </a:solidFill>
                <a:effectLst/>
              </a:rPr>
              <a:t> </a:t>
            </a:r>
            <a:r>
              <a:rPr lang="en-US" sz="6000" b="0" dirty="0" err="1" smtClean="0">
                <a:solidFill>
                  <a:srgbClr val="C00000"/>
                </a:solidFill>
                <a:effectLst/>
              </a:rPr>
              <a:t>Tận</a:t>
            </a:r>
            <a:r>
              <a:rPr lang="en-US" sz="6000" b="0" dirty="0" smtClean="0">
                <a:solidFill>
                  <a:srgbClr val="C00000"/>
                </a:solidFill>
                <a:effectLst/>
              </a:rPr>
              <a:t/>
            </a:r>
            <a:br>
              <a:rPr lang="en-US" sz="6000" b="0" dirty="0" smtClean="0">
                <a:solidFill>
                  <a:srgbClr val="C00000"/>
                </a:solidFill>
                <a:effectLst/>
              </a:rPr>
            </a:br>
            <a:r>
              <a:rPr lang="en-US" sz="4000" i="1" dirty="0" err="1" smtClean="0">
                <a:solidFill>
                  <a:srgbClr val="C00000"/>
                </a:solidFill>
              </a:rPr>
              <a:t>Ngọc</a:t>
            </a:r>
            <a:r>
              <a:rPr lang="en-US" sz="4000" i="1" dirty="0" smtClean="0">
                <a:solidFill>
                  <a:srgbClr val="C00000"/>
                </a:solidFill>
              </a:rPr>
              <a:t> </a:t>
            </a:r>
            <a:r>
              <a:rPr lang="en-US" sz="4000" i="1" dirty="0" err="1" smtClean="0">
                <a:solidFill>
                  <a:srgbClr val="C00000"/>
                </a:solidFill>
              </a:rPr>
              <a:t>Kôn</a:t>
            </a:r>
            <a:endParaRPr lang="en-US" sz="66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0066"/>
                </a:solidFill>
                <a:effectLst/>
              </a:rPr>
              <a:t> </a:t>
            </a:r>
            <a:r>
              <a:rPr lang="vi-VN" dirty="0">
                <a:solidFill>
                  <a:srgbClr val="000066"/>
                </a:solidFill>
              </a:rPr>
              <a:t> Tình Ngài như mạch sống chan chứa thắm thiết như dòng sông rộng lớn bát ngát biển Đông. Tình Ngài cao thật cao như núi chất ngất tầng mây. Cho con say sưa niềm vui mới trong tay Ngài êm ái luôn bao bọc con mãi</a:t>
            </a:r>
            <a:r>
              <a:rPr lang="vi-VN" dirty="0" smtClean="0">
                <a:solidFill>
                  <a:srgbClr val="000066"/>
                </a:solidFill>
              </a:rPr>
              <a:t>.</a:t>
            </a:r>
            <a:endParaRPr lang="vi-VN" dirty="0">
              <a:solidFill>
                <a:srgbClr val="000066"/>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0066"/>
                </a:solidFill>
                <a:effectLst/>
              </a:rPr>
              <a:t> </a:t>
            </a:r>
            <a:r>
              <a:rPr lang="vi-VN" sz="4800" dirty="0">
                <a:solidFill>
                  <a:srgbClr val="000066"/>
                </a:solidFill>
              </a:rPr>
              <a:t>Xin cho con một trái tim nồng say, xin cho con tình mến chẳng phai. Ngay trong hôm nay hay trong tương lai. Mến Chúa mãi chẳng phai mến Chúa chẳng đổi thay</a:t>
            </a:r>
            <a:r>
              <a:rPr lang="vi-VN" sz="4800" dirty="0" smtClean="0">
                <a:solidFill>
                  <a:srgbClr val="000066"/>
                </a:solidFill>
              </a:rPr>
              <a:t>.</a:t>
            </a:r>
            <a:endParaRPr lang="en-US" sz="4800" b="0" dirty="0">
              <a:solidFill>
                <a:srgbClr val="000066"/>
              </a:solidFill>
              <a:effectLst/>
            </a:endParaRPr>
          </a:p>
        </p:txBody>
      </p:sp>
    </p:spTree>
    <p:extLst>
      <p:ext uri="{BB962C8B-B14F-4D97-AF65-F5344CB8AC3E}">
        <p14:creationId xmlns:p14="http://schemas.microsoft.com/office/powerpoint/2010/main" val="2494864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C00000"/>
                </a:solidFill>
                <a:effectLst/>
              </a:rPr>
              <a:t>Tk2:</a:t>
            </a:r>
            <a:r>
              <a:rPr lang="en-US" sz="4700" b="0" dirty="0">
                <a:solidFill>
                  <a:srgbClr val="000066"/>
                </a:solidFill>
                <a:effectLst/>
              </a:rPr>
              <a:t> </a:t>
            </a:r>
            <a:r>
              <a:rPr lang="vi-VN" sz="4700" dirty="0">
                <a:solidFill>
                  <a:srgbClr val="000066"/>
                </a:solidFill>
              </a:rPr>
              <a:t> Tình Ngài như mặt đất tươi tốt bát ngát rừng xanh như gió quyến hấp trời thanh. Tình Ngài bao bọc con như tiếng hát mẹ ru. Vòng tay yêu đương Ngài như mơ ôm con lạc bơ vơ môi say niềm nhung nhớ</a:t>
            </a:r>
            <a:r>
              <a:rPr lang="vi-VN" sz="4700" dirty="0" smtClean="0">
                <a:solidFill>
                  <a:srgbClr val="000066"/>
                </a:solidFill>
              </a:rPr>
              <a:t>.</a:t>
            </a:r>
            <a:endParaRPr lang="en-US" sz="47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0066"/>
                </a:solidFill>
                <a:effectLst/>
              </a:rPr>
              <a:t> </a:t>
            </a:r>
            <a:r>
              <a:rPr lang="vi-VN" sz="4800" dirty="0">
                <a:solidFill>
                  <a:srgbClr val="000066"/>
                </a:solidFill>
              </a:rPr>
              <a:t>Xin cho con một trái tim nồng say, xin cho con tình mến chẳng phai. Ngay trong hôm nay hay trong tương lai. Mến Chúa mãi chẳng phai mến Chúa chẳng đổi thay</a:t>
            </a:r>
            <a:r>
              <a:rPr lang="vi-VN" sz="4800" dirty="0" smtClean="0">
                <a:solidFill>
                  <a:srgbClr val="000066"/>
                </a:solidFill>
              </a:rPr>
              <a:t>.</a:t>
            </a:r>
            <a:endParaRPr lang="en-US" sz="4800" b="0" dirty="0">
              <a:solidFill>
                <a:srgbClr val="000066"/>
              </a:solidFill>
              <a:effectLst/>
            </a:endParaRPr>
          </a:p>
        </p:txBody>
      </p:sp>
    </p:spTree>
    <p:extLst>
      <p:ext uri="{BB962C8B-B14F-4D97-AF65-F5344CB8AC3E}">
        <p14:creationId xmlns:p14="http://schemas.microsoft.com/office/powerpoint/2010/main" val="2494864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C00000"/>
                </a:solidFill>
              </a:rPr>
              <a:t>Tk3</a:t>
            </a:r>
            <a:r>
              <a:rPr lang="en-US" b="0" u="sng" dirty="0">
                <a:solidFill>
                  <a:srgbClr val="C00000"/>
                </a:solidFill>
                <a:effectLst/>
              </a:rPr>
              <a:t>:</a:t>
            </a:r>
            <a:r>
              <a:rPr lang="en-US" b="0" dirty="0">
                <a:solidFill>
                  <a:srgbClr val="000066"/>
                </a:solidFill>
                <a:effectLst/>
              </a:rPr>
              <a:t> </a:t>
            </a:r>
            <a:r>
              <a:rPr lang="vi-VN" dirty="0">
                <a:solidFill>
                  <a:srgbClr val="000066"/>
                </a:solidFill>
              </a:rPr>
              <a:t>Tình Ngài như là suối luôn chảy mãi chẳng hề thôi yêu mến mãi chẳng hề nguôi. Tình Ngài như là trăng soi bước lữ khách lầm than. Lê bước trong đêm mù cô đơn đôi tay Ngài săn đón theo con từng năm tháng</a:t>
            </a:r>
            <a:r>
              <a:rPr lang="vi-VN" dirty="0" smtClean="0">
                <a:solidFill>
                  <a:srgbClr val="000066"/>
                </a:solidFill>
              </a:rPr>
              <a:t>.</a:t>
            </a:r>
            <a:endParaRPr lang="en-US"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smtClean="0">
                <a:solidFill>
                  <a:srgbClr val="FF0000"/>
                </a:solidFill>
                <a:effectLst/>
                <a:latin typeface="+mj-lt"/>
              </a:rPr>
              <a:t>Tk</a:t>
            </a:r>
            <a:r>
              <a:rPr lang="en-US" sz="6000" b="0" u="sng" dirty="0" smtClean="0">
                <a:solidFill>
                  <a:srgbClr val="FF0000"/>
                </a:solidFill>
                <a:effectLst/>
                <a:latin typeface="+mj-lt"/>
              </a:rPr>
              <a:t>1</a:t>
            </a:r>
            <a:r>
              <a:rPr lang="vi-VN" sz="6000" b="0" u="sng" dirty="0" smtClean="0">
                <a:solidFill>
                  <a:srgbClr val="FF0000"/>
                </a:solidFill>
                <a:effectLst/>
                <a:latin typeface="+mj-lt"/>
              </a:rPr>
              <a:t>:</a:t>
            </a:r>
            <a:r>
              <a:rPr lang="vi-VN" sz="6000" b="0" dirty="0" smtClean="0">
                <a:solidFill>
                  <a:schemeClr val="bg1"/>
                </a:solidFill>
                <a:effectLst/>
                <a:latin typeface="+mj-lt"/>
              </a:rPr>
              <a:t> </a:t>
            </a:r>
            <a:r>
              <a:rPr lang="vi-VN" sz="6000" dirty="0">
                <a:solidFill>
                  <a:srgbClr val="000066"/>
                </a:solidFill>
                <a:latin typeface="+mj-lt"/>
              </a:rPr>
              <a:t>Maria Mađalêna, Maria Mađalêna trời còn tối đi viếng Chúa ta, ngôi mộ trống tâm hồn băng giá, nghe tiếng Chúa tâm hồn ngợi </a:t>
            </a:r>
            <a:r>
              <a:rPr lang="vi-VN" sz="6000" dirty="0" smtClean="0">
                <a:solidFill>
                  <a:srgbClr val="000066"/>
                </a:solidFill>
                <a:latin typeface="+mj-lt"/>
              </a:rPr>
              <a:t>ca</a:t>
            </a:r>
            <a:r>
              <a:rPr lang="en-US" sz="6000" dirty="0" smtClean="0">
                <a:solidFill>
                  <a:srgbClr val="000066"/>
                </a:solidFill>
                <a:latin typeface="+mj-lt"/>
              </a:rPr>
              <a:t>.</a:t>
            </a:r>
            <a:endParaRPr lang="vi-VN" sz="6000" b="0" dirty="0">
              <a:solidFill>
                <a:srgbClr val="000066"/>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C00000"/>
                </a:solidFill>
                <a:effectLst/>
              </a:rPr>
              <a:t>Đk</a:t>
            </a:r>
            <a:r>
              <a:rPr lang="en-US" sz="4800" b="0" u="sng" dirty="0">
                <a:solidFill>
                  <a:srgbClr val="C00000"/>
                </a:solidFill>
                <a:effectLst/>
              </a:rPr>
              <a:t>:</a:t>
            </a:r>
            <a:r>
              <a:rPr lang="en-US" sz="4800" b="0" dirty="0">
                <a:solidFill>
                  <a:srgbClr val="000066"/>
                </a:solidFill>
                <a:effectLst/>
              </a:rPr>
              <a:t> </a:t>
            </a:r>
            <a:r>
              <a:rPr lang="vi-VN" sz="4800" dirty="0">
                <a:solidFill>
                  <a:srgbClr val="000066"/>
                </a:solidFill>
              </a:rPr>
              <a:t>Xin cho con một trái tim nồng say, xin cho con tình mến chẳng phai. Ngay trong hôm nay hay trong tương lai. Mến Chúa mãi chẳng phai mến Chúa chẳng đổi thay</a:t>
            </a:r>
            <a:r>
              <a:rPr lang="vi-VN" sz="4800" dirty="0" smtClean="0">
                <a:solidFill>
                  <a:srgbClr val="000066"/>
                </a:solidFill>
              </a:rPr>
              <a:t>.</a:t>
            </a:r>
            <a:endParaRPr lang="en-US" sz="4800" b="0" dirty="0">
              <a:solidFill>
                <a:srgbClr val="000066"/>
              </a:solidFill>
              <a:effectLst/>
            </a:endParaRPr>
          </a:p>
        </p:txBody>
      </p:sp>
    </p:spTree>
    <p:extLst>
      <p:ext uri="{BB962C8B-B14F-4D97-AF65-F5344CB8AC3E}">
        <p14:creationId xmlns:p14="http://schemas.microsoft.com/office/powerpoint/2010/main" val="2494864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682956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dirty="0" err="1">
                <a:solidFill>
                  <a:srgbClr val="C00000"/>
                </a:solidFill>
              </a:rPr>
              <a:t>Ca</a:t>
            </a:r>
            <a:r>
              <a:rPr lang="en-US" sz="5400" dirty="0">
                <a:solidFill>
                  <a:srgbClr val="C00000"/>
                </a:solidFill>
              </a:rPr>
              <a:t> </a:t>
            </a:r>
            <a:r>
              <a:rPr lang="en-US" sz="5400" dirty="0" err="1">
                <a:solidFill>
                  <a:srgbClr val="C00000"/>
                </a:solidFill>
              </a:rPr>
              <a:t>Kết</a:t>
            </a:r>
            <a:r>
              <a:rPr lang="en-US" sz="5400" dirty="0">
                <a:solidFill>
                  <a:srgbClr val="C00000"/>
                </a:solidFill>
              </a:rPr>
              <a:t> </a:t>
            </a:r>
            <a:r>
              <a:rPr lang="en-US" sz="5400" dirty="0" err="1">
                <a:solidFill>
                  <a:srgbClr val="C00000"/>
                </a:solidFill>
              </a:rPr>
              <a:t>Lễ</a:t>
            </a:r>
            <a:r>
              <a:rPr lang="en-US" sz="5400" dirty="0">
                <a:solidFill>
                  <a:srgbClr val="C00000"/>
                </a:solidFill>
              </a:rPr>
              <a:t/>
            </a:r>
            <a:br>
              <a:rPr lang="en-US" sz="5400" dirty="0">
                <a:solidFill>
                  <a:srgbClr val="C00000"/>
                </a:solidFill>
              </a:rPr>
            </a:br>
            <a:r>
              <a:rPr lang="en-US" dirty="0" err="1">
                <a:solidFill>
                  <a:srgbClr val="C00000"/>
                </a:solidFill>
              </a:rPr>
              <a:t>Lời</a:t>
            </a:r>
            <a:r>
              <a:rPr lang="en-US" dirty="0">
                <a:solidFill>
                  <a:srgbClr val="C00000"/>
                </a:solidFill>
              </a:rPr>
              <a:t> </a:t>
            </a:r>
            <a:r>
              <a:rPr lang="en-US" dirty="0" err="1">
                <a:solidFill>
                  <a:srgbClr val="C00000"/>
                </a:solidFill>
              </a:rPr>
              <a:t>Cầu</a:t>
            </a:r>
            <a:r>
              <a:rPr lang="en-US" dirty="0">
                <a:solidFill>
                  <a:srgbClr val="C00000"/>
                </a:solidFill>
              </a:rPr>
              <a:t> Cho </a:t>
            </a:r>
            <a:r>
              <a:rPr lang="en-US" dirty="0" err="1">
                <a:solidFill>
                  <a:srgbClr val="C00000"/>
                </a:solidFill>
              </a:rPr>
              <a:t>Xứ</a:t>
            </a:r>
            <a:r>
              <a:rPr lang="en-US" dirty="0">
                <a:solidFill>
                  <a:srgbClr val="C00000"/>
                </a:solidFill>
              </a:rPr>
              <a:t> </a:t>
            </a:r>
            <a:r>
              <a:rPr lang="en-US" dirty="0" err="1">
                <a:solidFill>
                  <a:srgbClr val="C00000"/>
                </a:solidFill>
              </a:rPr>
              <a:t>Đạo</a:t>
            </a:r>
            <a:r>
              <a:rPr lang="en-US" sz="2700" dirty="0">
                <a:solidFill>
                  <a:srgbClr val="C00000"/>
                </a:solidFill>
              </a:rPr>
              <a:t/>
            </a:r>
            <a:br>
              <a:rPr lang="en-US" sz="2700" dirty="0">
                <a:solidFill>
                  <a:srgbClr val="C00000"/>
                </a:solidFill>
              </a:rPr>
            </a:br>
            <a:r>
              <a:rPr lang="en-US" sz="5400" i="1" dirty="0" err="1">
                <a:solidFill>
                  <a:srgbClr val="000066"/>
                </a:solidFill>
              </a:rPr>
              <a:t>Văn</a:t>
            </a:r>
            <a:r>
              <a:rPr lang="en-US" sz="5400" i="1" dirty="0">
                <a:solidFill>
                  <a:srgbClr val="000066"/>
                </a:solidFill>
              </a:rPr>
              <a:t> Chi</a:t>
            </a:r>
            <a:endParaRPr lang="en-US" sz="5400" b="0" i="1" dirty="0">
              <a:solidFill>
                <a:srgbClr val="000066"/>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T</a:t>
            </a:r>
            <a:r>
              <a:rPr lang="en-US" sz="6000" b="0" u="sng" dirty="0">
                <a:solidFill>
                  <a:srgbClr val="C00000"/>
                </a:solidFill>
                <a:effectLst/>
              </a:rPr>
              <a:t>k1:</a:t>
            </a:r>
            <a:r>
              <a:rPr lang="en-US" sz="6000" b="0" dirty="0">
                <a:solidFill>
                  <a:srgbClr val="000066"/>
                </a:solidFill>
                <a:effectLst/>
              </a:rPr>
              <a:t> </a:t>
            </a:r>
            <a:r>
              <a:rPr lang="vi-VN" sz="6000" dirty="0">
                <a:solidFill>
                  <a:srgbClr val="000066"/>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C00000"/>
                </a:solidFill>
              </a:rPr>
              <a:t>Đk</a:t>
            </a:r>
            <a:r>
              <a:rPr lang="en-US" sz="4700" b="0" u="sng" dirty="0">
                <a:solidFill>
                  <a:srgbClr val="C00000"/>
                </a:solidFill>
                <a:effectLst/>
              </a:rPr>
              <a:t>:</a:t>
            </a:r>
            <a:r>
              <a:rPr lang="en-US" sz="4700" b="0" dirty="0">
                <a:solidFill>
                  <a:srgbClr val="000066"/>
                </a:solidFill>
                <a:effectLst/>
              </a:rPr>
              <a:t> </a:t>
            </a:r>
            <a:r>
              <a:rPr lang="vi-VN" sz="4700" dirty="0">
                <a:solidFill>
                  <a:srgbClr val="000066"/>
                </a:solidFill>
              </a:rPr>
              <a:t>Mẹ Maria, xin thương đến xứ đạo con đây. Trong tình yêu Mẹ hiệp nhất yêu thương. Mẹ Maria, xin thương đến xứ đạo con đây. Trong tình yêu Mẹ liên kết muôn tâm hồn.</a:t>
            </a:r>
            <a:endParaRPr lang="en-US" sz="47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T</a:t>
            </a:r>
            <a:r>
              <a:rPr lang="en-US" sz="5400" b="0" u="sng" dirty="0">
                <a:solidFill>
                  <a:srgbClr val="C00000"/>
                </a:solidFill>
                <a:effectLst/>
              </a:rPr>
              <a:t>k2:</a:t>
            </a:r>
            <a:r>
              <a:rPr lang="en-US" sz="5400" b="0" dirty="0">
                <a:solidFill>
                  <a:srgbClr val="000066"/>
                </a:solidFill>
                <a:effectLst/>
              </a:rPr>
              <a:t> </a:t>
            </a:r>
            <a:r>
              <a:rPr lang="vi-VN" sz="5400" dirty="0">
                <a:solidFill>
                  <a:srgbClr val="000066"/>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C00000"/>
                </a:solidFill>
              </a:rPr>
              <a:t>Đk</a:t>
            </a:r>
            <a:r>
              <a:rPr lang="en-US" sz="4700" b="0" u="sng" dirty="0">
                <a:solidFill>
                  <a:srgbClr val="C00000"/>
                </a:solidFill>
                <a:effectLst/>
              </a:rPr>
              <a:t>:</a:t>
            </a:r>
            <a:r>
              <a:rPr lang="en-US" sz="4700" b="0" dirty="0">
                <a:solidFill>
                  <a:srgbClr val="000066"/>
                </a:solidFill>
                <a:effectLst/>
              </a:rPr>
              <a:t> </a:t>
            </a:r>
            <a:r>
              <a:rPr lang="vi-VN" sz="4700" dirty="0">
                <a:solidFill>
                  <a:srgbClr val="000066"/>
                </a:solidFill>
              </a:rPr>
              <a:t>Mẹ Maria, xin thương đến xứ đạo con đây. Trong tình yêu Mẹ hiệp nhất yêu thương. Mẹ Maria, xin thương đến xứ đạo con đây. Trong tình yêu Mẹ liên kết muôn tâm hồn.</a:t>
            </a:r>
            <a:endParaRPr lang="en-US" sz="4700" b="0" dirty="0">
              <a:solidFill>
                <a:srgbClr val="000066"/>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68295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Đk</a:t>
            </a:r>
            <a:r>
              <a:rPr lang="vi-VN" sz="6000" b="0" u="sng" dirty="0">
                <a:solidFill>
                  <a:srgbClr val="000066"/>
                </a:solidFill>
                <a:effectLst/>
                <a:latin typeface="+mj-lt"/>
              </a:rPr>
              <a:t>:</a:t>
            </a:r>
            <a:r>
              <a:rPr lang="vi-VN" sz="6000" b="0" dirty="0">
                <a:solidFill>
                  <a:srgbClr val="000066"/>
                </a:solidFill>
                <a:effectLst/>
                <a:latin typeface="+mj-lt"/>
              </a:rPr>
              <a:t> </a:t>
            </a:r>
            <a:r>
              <a:rPr lang="vi-VN" sz="6000" dirty="0">
                <a:solidFill>
                  <a:srgbClr val="000066"/>
                </a:solidFill>
                <a:latin typeface="+mj-lt"/>
              </a:rPr>
              <a:t>Mừng thánh nữ Maria Mađalêna bằng bài ca chúc khen cảm tạ, người nêu gương yêu Chúa thiết tha và loan báo Tin mừng gần xa.</a:t>
            </a:r>
            <a:endParaRPr lang="vi-VN" sz="6000" b="0" dirty="0">
              <a:solidFill>
                <a:srgbClr val="000066"/>
              </a:solidFill>
              <a:effectLst/>
              <a:latin typeface="+mj-lt"/>
            </a:endParaRPr>
          </a:p>
        </p:txBody>
      </p:sp>
    </p:spTree>
    <p:extLst>
      <p:ext uri="{BB962C8B-B14F-4D97-AF65-F5344CB8AC3E}">
        <p14:creationId xmlns:p14="http://schemas.microsoft.com/office/powerpoint/2010/main" val="40230988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smtClean="0">
                <a:solidFill>
                  <a:srgbClr val="FF0000"/>
                </a:solidFill>
                <a:effectLst/>
                <a:latin typeface="+mj-lt"/>
              </a:rPr>
              <a:t>Tk</a:t>
            </a:r>
            <a:r>
              <a:rPr lang="en-US" sz="6000" b="0" u="sng" dirty="0" smtClean="0">
                <a:solidFill>
                  <a:srgbClr val="FF0000"/>
                </a:solidFill>
                <a:effectLst/>
                <a:latin typeface="+mj-lt"/>
              </a:rPr>
              <a:t>2</a:t>
            </a:r>
            <a:r>
              <a:rPr lang="vi-VN" sz="6000" b="0" u="sng" dirty="0" smtClean="0">
                <a:solidFill>
                  <a:srgbClr val="FF0000"/>
                </a:solidFill>
                <a:effectLst/>
                <a:latin typeface="+mj-lt"/>
              </a:rPr>
              <a:t>:</a:t>
            </a:r>
            <a:r>
              <a:rPr lang="en-US" sz="6000" dirty="0">
                <a:solidFill>
                  <a:srgbClr val="FF0000"/>
                </a:solidFill>
                <a:latin typeface="+mj-lt"/>
              </a:rPr>
              <a:t> </a:t>
            </a:r>
            <a:r>
              <a:rPr lang="vi-VN" sz="6000" dirty="0" smtClean="0">
                <a:solidFill>
                  <a:srgbClr val="000066"/>
                </a:solidFill>
                <a:latin typeface="+mj-lt"/>
              </a:rPr>
              <a:t>Maria Mađalêna,</a:t>
            </a:r>
            <a:endParaRPr lang="en-US" sz="6000" dirty="0" smtClean="0">
              <a:solidFill>
                <a:srgbClr val="000066"/>
              </a:solidFill>
              <a:latin typeface="+mj-lt"/>
            </a:endParaRPr>
          </a:p>
          <a:p>
            <a:pPr algn="just">
              <a:lnSpc>
                <a:spcPct val="90000"/>
              </a:lnSpc>
              <a:spcBef>
                <a:spcPts val="0"/>
              </a:spcBef>
            </a:pPr>
            <a:r>
              <a:rPr lang="vi-VN" sz="6000" dirty="0" smtClean="0">
                <a:solidFill>
                  <a:srgbClr val="000066"/>
                </a:solidFill>
                <a:latin typeface="+mj-lt"/>
              </a:rPr>
              <a:t>Maria </a:t>
            </a:r>
            <a:r>
              <a:rPr lang="vi-VN" sz="6000" dirty="0">
                <a:solidFill>
                  <a:srgbClr val="000066"/>
                </a:solidFill>
                <a:latin typeface="+mj-lt"/>
              </a:rPr>
              <a:t>Mađalêna người phụ nữ yêu Chúa thiết tha, bám vào Chúa khi đời sa ngã, theo chân Chúa không ngại đường xa</a:t>
            </a:r>
            <a:endParaRPr lang="vi-VN" sz="6000" b="0" dirty="0">
              <a:solidFill>
                <a:srgbClr val="000066"/>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1989037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Đk:</a:t>
            </a:r>
            <a:r>
              <a:rPr lang="vi-VN" sz="6000" b="0" dirty="0">
                <a:solidFill>
                  <a:schemeClr val="bg1"/>
                </a:solidFill>
                <a:effectLst/>
                <a:latin typeface="+mj-lt"/>
              </a:rPr>
              <a:t> </a:t>
            </a:r>
            <a:r>
              <a:rPr lang="vi-VN" sz="6000" dirty="0">
                <a:solidFill>
                  <a:srgbClr val="000066"/>
                </a:solidFill>
                <a:latin typeface="+mj-lt"/>
              </a:rPr>
              <a:t>Mừng thánh nữ Maria Mađalêna bằng bài ca chúc khen cảm tạ, người nêu gương yêu Chúa thiết tha và loan báo Tin mừng gần xa.</a:t>
            </a:r>
            <a:endParaRPr lang="vi-VN" sz="6000" b="0" dirty="0">
              <a:solidFill>
                <a:srgbClr val="000066"/>
              </a:solidFill>
              <a:effectLst/>
              <a:latin typeface="+mj-lt"/>
            </a:endParaRPr>
          </a:p>
        </p:txBody>
      </p:sp>
    </p:spTree>
    <p:extLst>
      <p:ext uri="{BB962C8B-B14F-4D97-AF65-F5344CB8AC3E}">
        <p14:creationId xmlns:p14="http://schemas.microsoft.com/office/powerpoint/2010/main" val="4140905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98034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35832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777</TotalTime>
  <Words>1139</Words>
  <Application>Microsoft Office PowerPoint</Application>
  <PresentationFormat>On-screen Show (16:9)</PresentationFormat>
  <Paragraphs>68</Paragraphs>
  <Slides>48</Slides>
  <Notes>0</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Office Theme</vt:lpstr>
      <vt:lpstr>Default Design</vt:lpstr>
      <vt:lpstr>35_Office Theme</vt:lpstr>
      <vt:lpstr>2_Office Theme</vt:lpstr>
      <vt:lpstr>36_Default Design</vt:lpstr>
      <vt:lpstr>PowerPoint Presentation</vt:lpstr>
      <vt:lpstr>PowerPoint Presentation</vt:lpstr>
      <vt:lpstr>Ca Nhập Lễ Thánh Nữ Madalena Sr. Teresa</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còn xin đi hoài và đi mãi, đi về Cha.</vt:lpstr>
      <vt:lpstr>Đk: Tấm bánh này chứa chan nỗi niềm, là của lễ cuộc đời con dâng Ngài. Chén Thánh này chất cả tâm tư, tuy đơn nghèo nhưng mang trọn tình yêu.</vt:lpstr>
      <vt:lpstr>Tk4: Xin dâng Người mối tình trong đời, niềm hạnh phúc tuổi thanh xuân. Xin dâng Người giận dỗi qua mau cho tình yêu Chúa vẫn mặn mà, và xin dâng Người cả cay đắng bao bạc vong.</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Ca Nguyện Hiệp Lễ Tình Ca Vô Tận Ngọc Kôn</vt:lpstr>
      <vt:lpstr>Tk1:  Tình Ngài như mạch sống chan chứa thắm thiết như dòng sông rộng lớn bát ngát biển Đông. Tình Ngài cao thật cao như núi chất ngất tầng mây. Cho con say sưa niềm vui mới trong tay Ngài êm ái luôn bao bọc con mãi.</vt:lpstr>
      <vt:lpstr>Đk: Xin cho con một trái tim nồng say, xin cho con tình mến chẳng phai. Ngay trong hôm nay hay trong tương lai. Mến Chúa mãi chẳng phai mến Chúa chẳng đổi thay.</vt:lpstr>
      <vt:lpstr>Tk2:  Tình Ngài như mặt đất tươi tốt bát ngát rừng xanh như gió quyến hấp trời thanh. Tình Ngài bao bọc con như tiếng hát mẹ ru. Vòng tay yêu đương Ngài như mơ ôm con lạc bơ vơ môi say niềm nhung nhớ.</vt:lpstr>
      <vt:lpstr>Đk: Xin cho con một trái tim nồng say, xin cho con tình mến chẳng phai. Ngay trong hôm nay hay trong tương lai. Mến Chúa mãi chẳng phai mến Chúa chẳng đổi thay.</vt:lpstr>
      <vt:lpstr>Tk3: Tình Ngài như là suối luôn chảy mãi chẳng hề thôi yêu mến mãi chẳng hề nguôi. Tình Ngài như là trăng soi bước lữ khách lầm than. Lê bước trong đêm mù cô đơn đôi tay Ngài săn đón theo con từng năm tháng.</vt:lpstr>
      <vt:lpstr>Đk: Xin cho con một trái tim nồng say, xin cho con tình mến chẳng phai. Ngay trong hôm nay hay trong tương lai. Mến Chúa mãi chẳng phai mến Chúa chẳng đổi thay.</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54</cp:revision>
  <dcterms:created xsi:type="dcterms:W3CDTF">2023-05-21T07:25:42Z</dcterms:created>
  <dcterms:modified xsi:type="dcterms:W3CDTF">2024-07-19T01:38:29Z</dcterms:modified>
</cp:coreProperties>
</file>