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72" r:id="rId2"/>
    <p:sldMasterId id="2147483984" r:id="rId3"/>
  </p:sldMasterIdLst>
  <p:notesMasterIdLst>
    <p:notesMasterId r:id="rId44"/>
  </p:notesMasterIdLst>
  <p:sldIdLst>
    <p:sldId id="1057" r:id="rId4"/>
    <p:sldId id="1072" r:id="rId5"/>
    <p:sldId id="553" r:id="rId6"/>
    <p:sldId id="554" r:id="rId7"/>
    <p:sldId id="443" r:id="rId8"/>
    <p:sldId id="609" r:id="rId9"/>
    <p:sldId id="610" r:id="rId10"/>
    <p:sldId id="611" r:id="rId11"/>
    <p:sldId id="612" r:id="rId12"/>
    <p:sldId id="616" r:id="rId13"/>
    <p:sldId id="1027" r:id="rId14"/>
    <p:sldId id="1028" r:id="rId15"/>
    <p:sldId id="1029" r:id="rId16"/>
    <p:sldId id="1030" r:id="rId17"/>
    <p:sldId id="1031" r:id="rId18"/>
    <p:sldId id="1032" r:id="rId19"/>
    <p:sldId id="558" r:id="rId20"/>
    <p:sldId id="559" r:id="rId21"/>
    <p:sldId id="560" r:id="rId22"/>
    <p:sldId id="561" r:id="rId23"/>
    <p:sldId id="613" r:id="rId24"/>
    <p:sldId id="1059" r:id="rId25"/>
    <p:sldId id="277" r:id="rId26"/>
    <p:sldId id="1058" r:id="rId27"/>
    <p:sldId id="1060" r:id="rId28"/>
    <p:sldId id="1061" r:id="rId29"/>
    <p:sldId id="1062" r:id="rId30"/>
    <p:sldId id="1063" r:id="rId31"/>
    <p:sldId id="1064" r:id="rId32"/>
    <p:sldId id="1065" r:id="rId33"/>
    <p:sldId id="1066" r:id="rId34"/>
    <p:sldId id="1056" r:id="rId35"/>
    <p:sldId id="293" r:id="rId36"/>
    <p:sldId id="1067" r:id="rId37"/>
    <p:sldId id="1068" r:id="rId38"/>
    <p:sldId id="1069" r:id="rId39"/>
    <p:sldId id="1070" r:id="rId40"/>
    <p:sldId id="1071" r:id="rId41"/>
    <p:sldId id="1073" r:id="rId42"/>
    <p:sldId id="1055" r:id="rId43"/>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6"/>
    <a:srgbClr val="FFFF00"/>
    <a:srgbClr val="003300"/>
    <a:srgbClr val="003C00"/>
    <a:srgbClr val="FFFFFF"/>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53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1" d="100"/>
          <a:sy n="101" d="100"/>
        </p:scale>
        <p:origin x="-35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81E51FE-3366-42B2-9DFE-A08E5A935201}" type="datetimeFigureOut">
              <a:rPr lang="en-US"/>
              <a:pPr>
                <a:defRPr/>
              </a:pPr>
              <a:t>7/26/2024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FE683B76-977C-427B-A13F-3006670BDDAE}" type="slidenum">
              <a:rPr lang="en-US"/>
              <a:pPr>
                <a:defRPr/>
              </a:pPr>
              <a:t>‹#›</a:t>
            </a:fld>
            <a:endParaRPr lang="en-US"/>
          </a:p>
        </p:txBody>
      </p:sp>
    </p:spTree>
    <p:extLst>
      <p:ext uri="{BB962C8B-B14F-4D97-AF65-F5344CB8AC3E}">
        <p14:creationId xmlns:p14="http://schemas.microsoft.com/office/powerpoint/2010/main" val="2491926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50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253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328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8287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438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8436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1426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4388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4034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2033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974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614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685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1963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4505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388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4030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8256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494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034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0604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884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275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0530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8272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668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02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04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47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42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978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23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47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5998827-A38C-4EBF-831C-9166A171FF1B}" type="datetimeFigureOut">
              <a:rPr lang="en-US" smtClean="0">
                <a:solidFill>
                  <a:prstClr val="black">
                    <a:tint val="75000"/>
                  </a:prstClr>
                </a:solidFill>
                <a:latin typeface="UTM American Sans"/>
              </a:rPr>
              <a:pPr fontAlgn="auto">
                <a:spcBef>
                  <a:spcPts val="0"/>
                </a:spcBef>
                <a:spcAft>
                  <a:spcPts val="0"/>
                </a:spcAft>
              </a:pPr>
              <a:t>7/26/2024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AA492E5-2E1A-4A79-B9B5-F2284F2247DB}"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183167155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997480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558558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598613"/>
            <a:ext cx="7772400" cy="1101725"/>
          </a:xfrm>
        </p:spPr>
        <p:txBody>
          <a:bodyPr/>
          <a:lstStyle/>
          <a:p>
            <a:pPr eaLnBrk="1" hangingPunct="1"/>
            <a:r>
              <a:rPr lang="en-US" dirty="0">
                <a:solidFill>
                  <a:srgbClr val="003296"/>
                </a:solidFill>
                <a:effectLst>
                  <a:outerShdw blurRad="38100" dist="38100" dir="2700000" algn="tl">
                    <a:srgbClr val="000000">
                      <a:alpha val="43137"/>
                    </a:srgbClr>
                  </a:outerShdw>
                </a:effectLst>
                <a:latin typeface="+mj-lt"/>
              </a:rPr>
              <a:t/>
            </a:r>
            <a:br>
              <a:rPr lang="en-US" dirty="0">
                <a:solidFill>
                  <a:srgbClr val="003296"/>
                </a:solidFill>
                <a:effectLst>
                  <a:outerShdw blurRad="38100" dist="38100" dir="2700000" algn="tl">
                    <a:srgbClr val="000000">
                      <a:alpha val="43137"/>
                    </a:srgbClr>
                  </a:outerShdw>
                </a:effectLst>
                <a:latin typeface="+mj-lt"/>
              </a:rPr>
            </a:br>
            <a:endParaRPr lang="en-US" dirty="0">
              <a:solidFill>
                <a:srgbClr val="003296"/>
              </a:solidFill>
              <a:effectLst>
                <a:outerShdw blurRad="38100" dist="38100" dir="2700000" algn="tl">
                  <a:srgbClr val="000000">
                    <a:alpha val="43137"/>
                  </a:srgbClr>
                </a:outerShdw>
              </a:effectLst>
              <a:latin typeface="+mj-lt"/>
            </a:endParaRPr>
          </a:p>
        </p:txBody>
      </p:sp>
      <p:sp>
        <p:nvSpPr>
          <p:cNvPr id="19459" name="Rectangle 3"/>
          <p:cNvSpPr>
            <a:spLocks noGrp="1" noChangeArrowheads="1"/>
          </p:cNvSpPr>
          <p:nvPr>
            <p:ph type="subTitle" idx="1"/>
          </p:nvPr>
        </p:nvSpPr>
        <p:spPr>
          <a:xfrm>
            <a:off x="0" y="385763"/>
            <a:ext cx="9144000" cy="5143500"/>
          </a:xfrm>
        </p:spPr>
        <p:txBody>
          <a:bodyPr/>
          <a:lstStyle/>
          <a:p>
            <a:pPr eaLnBrk="1" hangingPunct="1">
              <a:lnSpc>
                <a:spcPct val="105000"/>
              </a:lnSpc>
            </a:pPr>
            <a:r>
              <a:rPr lang="en-US" sz="6000" b="1" dirty="0" err="1">
                <a:solidFill>
                  <a:srgbClr val="003296"/>
                </a:solidFill>
                <a:effectLst>
                  <a:outerShdw blurRad="38100" dist="38100" dir="2700000" algn="tl">
                    <a:srgbClr val="000000">
                      <a:alpha val="43137"/>
                    </a:srgbClr>
                  </a:outerShdw>
                </a:effectLst>
                <a:latin typeface="+mj-lt"/>
                <a:cs typeface="Tahoma" pitchFamily="34" charset="0"/>
              </a:rPr>
              <a:t>Thứ</a:t>
            </a:r>
            <a:r>
              <a:rPr lang="en-US" sz="6000" b="1" dirty="0">
                <a:solidFill>
                  <a:srgbClr val="003296"/>
                </a:solidFill>
                <a:effectLst>
                  <a:outerShdw blurRad="38100" dist="38100" dir="2700000" algn="tl">
                    <a:srgbClr val="000000">
                      <a:alpha val="43137"/>
                    </a:srgbClr>
                  </a:outerShdw>
                </a:effectLst>
                <a:latin typeface="+mj-lt"/>
                <a:cs typeface="Tahoma" pitchFamily="34" charset="0"/>
              </a:rPr>
              <a:t> </a:t>
            </a:r>
            <a:r>
              <a:rPr lang="en-US" sz="6000" b="1" dirty="0" err="1">
                <a:solidFill>
                  <a:srgbClr val="003296"/>
                </a:solidFill>
                <a:effectLst>
                  <a:outerShdw blurRad="38100" dist="38100" dir="2700000" algn="tl">
                    <a:srgbClr val="000000">
                      <a:alpha val="43137"/>
                    </a:srgbClr>
                  </a:outerShdw>
                </a:effectLst>
                <a:latin typeface="+mj-lt"/>
                <a:cs typeface="Tahoma" pitchFamily="34" charset="0"/>
              </a:rPr>
              <a:t>Hai</a:t>
            </a:r>
            <a:endParaRPr lang="en-US" sz="6000" b="1" dirty="0">
              <a:solidFill>
                <a:srgbClr val="003296"/>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pPr>
            <a:r>
              <a:rPr lang="en-US" sz="6000" b="1" dirty="0" err="1">
                <a:solidFill>
                  <a:srgbClr val="003296"/>
                </a:solidFill>
                <a:effectLst>
                  <a:outerShdw blurRad="38100" dist="38100" dir="2700000" algn="tl">
                    <a:srgbClr val="000000">
                      <a:alpha val="43137"/>
                    </a:srgbClr>
                  </a:outerShdw>
                </a:effectLst>
                <a:latin typeface="+mj-lt"/>
                <a:cs typeface="Tahoma" pitchFamily="34" charset="0"/>
              </a:rPr>
              <a:t>Sau</a:t>
            </a:r>
            <a:r>
              <a:rPr lang="en-US" sz="6000" b="1" dirty="0">
                <a:solidFill>
                  <a:srgbClr val="003296"/>
                </a:solidFill>
                <a:effectLst>
                  <a:outerShdw blurRad="38100" dist="38100" dir="2700000" algn="tl">
                    <a:srgbClr val="000000">
                      <a:alpha val="43137"/>
                    </a:srgbClr>
                  </a:outerShdw>
                </a:effectLst>
                <a:latin typeface="+mj-lt"/>
                <a:cs typeface="Tahoma" pitchFamily="34" charset="0"/>
              </a:rPr>
              <a:t> </a:t>
            </a:r>
            <a:r>
              <a:rPr lang="en-US" sz="6000" b="1" dirty="0" err="1">
                <a:solidFill>
                  <a:srgbClr val="003296"/>
                </a:solidFill>
                <a:effectLst>
                  <a:outerShdw blurRad="38100" dist="38100" dir="2700000" algn="tl">
                    <a:srgbClr val="000000">
                      <a:alpha val="43137"/>
                    </a:srgbClr>
                  </a:outerShdw>
                </a:effectLst>
                <a:latin typeface="+mj-lt"/>
                <a:cs typeface="Tahoma" pitchFamily="34" charset="0"/>
              </a:rPr>
              <a:t>Chúa</a:t>
            </a:r>
            <a:r>
              <a:rPr lang="en-US" sz="6000" b="1" dirty="0">
                <a:solidFill>
                  <a:srgbClr val="003296"/>
                </a:solidFill>
                <a:effectLst>
                  <a:outerShdw blurRad="38100" dist="38100" dir="2700000" algn="tl">
                    <a:srgbClr val="000000">
                      <a:alpha val="43137"/>
                    </a:srgbClr>
                  </a:outerShdw>
                </a:effectLst>
                <a:latin typeface="+mj-lt"/>
                <a:cs typeface="Tahoma" pitchFamily="34" charset="0"/>
              </a:rPr>
              <a:t> </a:t>
            </a:r>
            <a:r>
              <a:rPr lang="en-US" sz="6000" b="1" dirty="0" err="1">
                <a:solidFill>
                  <a:srgbClr val="003296"/>
                </a:solidFill>
                <a:effectLst>
                  <a:outerShdw blurRad="38100" dist="38100" dir="2700000" algn="tl">
                    <a:srgbClr val="000000">
                      <a:alpha val="43137"/>
                    </a:srgbClr>
                  </a:outerShdw>
                </a:effectLst>
                <a:latin typeface="+mj-lt"/>
                <a:cs typeface="Tahoma" pitchFamily="34" charset="0"/>
              </a:rPr>
              <a:t>Nhật</a:t>
            </a:r>
            <a:r>
              <a:rPr lang="en-US" sz="6000" b="1" dirty="0">
                <a:solidFill>
                  <a:srgbClr val="003296"/>
                </a:solidFill>
                <a:effectLst>
                  <a:outerShdw blurRad="38100" dist="38100" dir="2700000" algn="tl">
                    <a:srgbClr val="000000">
                      <a:alpha val="43137"/>
                    </a:srgbClr>
                  </a:outerShdw>
                </a:effectLst>
                <a:latin typeface="+mj-lt"/>
                <a:cs typeface="Tahoma" pitchFamily="34" charset="0"/>
              </a:rPr>
              <a:t> </a:t>
            </a:r>
            <a:r>
              <a:rPr lang="en-US" sz="7200" b="1" dirty="0">
                <a:solidFill>
                  <a:srgbClr val="003296"/>
                </a:solidFill>
                <a:effectLst>
                  <a:outerShdw blurRad="38100" dist="38100" dir="2700000" algn="tl">
                    <a:srgbClr val="000000">
                      <a:alpha val="43137"/>
                    </a:srgbClr>
                  </a:outerShdw>
                </a:effectLst>
                <a:latin typeface="+mj-lt"/>
                <a:cs typeface="Tahoma" pitchFamily="34" charset="0"/>
              </a:rPr>
              <a:t>XVII </a:t>
            </a:r>
          </a:p>
          <a:p>
            <a:pPr eaLnBrk="1" hangingPunct="1">
              <a:lnSpc>
                <a:spcPct val="105000"/>
              </a:lnSpc>
            </a:pPr>
            <a:r>
              <a:rPr lang="en-US" sz="6600" b="1" dirty="0" err="1">
                <a:solidFill>
                  <a:srgbClr val="003296"/>
                </a:solidFill>
                <a:effectLst>
                  <a:outerShdw blurRad="38100" dist="38100" dir="2700000" algn="tl">
                    <a:srgbClr val="000000">
                      <a:alpha val="43137"/>
                    </a:srgbClr>
                  </a:outerShdw>
                </a:effectLst>
                <a:latin typeface="+mj-lt"/>
                <a:cs typeface="Tahoma" pitchFamily="34" charset="0"/>
              </a:rPr>
              <a:t>Thường</a:t>
            </a:r>
            <a:r>
              <a:rPr lang="en-US" sz="6600" b="1" dirty="0">
                <a:solidFill>
                  <a:srgbClr val="003296"/>
                </a:solidFill>
                <a:effectLst>
                  <a:outerShdw blurRad="38100" dist="38100" dir="2700000" algn="tl">
                    <a:srgbClr val="000000">
                      <a:alpha val="43137"/>
                    </a:srgbClr>
                  </a:outerShdw>
                </a:effectLst>
                <a:latin typeface="+mj-lt"/>
                <a:cs typeface="Tahoma" pitchFamily="34" charset="0"/>
              </a:rPr>
              <a:t> </a:t>
            </a:r>
            <a:r>
              <a:rPr lang="en-US" sz="6600" b="1" dirty="0" err="1">
                <a:solidFill>
                  <a:srgbClr val="003296"/>
                </a:solidFill>
                <a:effectLst>
                  <a:outerShdw blurRad="38100" dist="38100" dir="2700000" algn="tl">
                    <a:srgbClr val="000000">
                      <a:alpha val="43137"/>
                    </a:srgbClr>
                  </a:outerShdw>
                </a:effectLst>
                <a:latin typeface="+mj-lt"/>
                <a:cs typeface="Tahoma" pitchFamily="34" charset="0"/>
              </a:rPr>
              <a:t>niên</a:t>
            </a:r>
            <a:endParaRPr lang="en-US" sz="6600" b="1" dirty="0">
              <a:solidFill>
                <a:srgbClr val="003296"/>
              </a:solidFill>
              <a:effectLst>
                <a:outerShdw blurRad="38100" dist="38100" dir="2700000" algn="tl">
                  <a:srgbClr val="000000">
                    <a:alpha val="43137"/>
                  </a:srgbClr>
                </a:outerShdw>
              </a:effectLst>
              <a:latin typeface="+mj-lt"/>
              <a:cs typeface="Tahoma" pitchFamily="34" charset="0"/>
            </a:endParaRPr>
          </a:p>
        </p:txBody>
      </p:sp>
      <p:sp>
        <p:nvSpPr>
          <p:cNvPr id="1946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125695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C00000"/>
                </a:solidFill>
                <a:effectLst/>
              </a:rPr>
              <a:t>Đk</a:t>
            </a:r>
            <a:r>
              <a:rPr lang="en-US" sz="5400" b="0" u="sng" dirty="0">
                <a:solidFill>
                  <a:srgbClr val="C00000"/>
                </a:solidFill>
                <a:effectLst/>
              </a:rPr>
              <a:t>:</a:t>
            </a:r>
            <a:r>
              <a:rPr lang="en-US" sz="5400" b="0" dirty="0">
                <a:solidFill>
                  <a:srgbClr val="003296"/>
                </a:solidFill>
                <a:effectLst/>
              </a:rPr>
              <a:t> </a:t>
            </a:r>
            <a:r>
              <a:rPr lang="vi-VN" sz="5400" b="0" dirty="0">
                <a:solidFill>
                  <a:srgbClr val="003296"/>
                </a:solidFill>
                <a:effectLst/>
              </a:rPr>
              <a:t>Kính mừng Ma-ri-a đầy ơn phúc, Thiên Chúa ở cùng Mẹ liên, đẹp tươi diễm lệ khôn sánh, ngàn đời dâng lời hoan ca Ma-ri-a.</a:t>
            </a:r>
          </a:p>
        </p:txBody>
      </p:sp>
    </p:spTree>
    <p:extLst>
      <p:ext uri="{BB962C8B-B14F-4D97-AF65-F5344CB8AC3E}">
        <p14:creationId xmlns:p14="http://schemas.microsoft.com/office/powerpoint/2010/main" val="2094315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2397200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57200" y="285750"/>
            <a:ext cx="7848600" cy="1815882"/>
          </a:xfrm>
          <a:prstGeom prst="rect">
            <a:avLst/>
          </a:prstGeom>
        </p:spPr>
        <p:txBody>
          <a:bodyPr wrap="square">
            <a:spAutoFit/>
          </a:bodyPr>
          <a:lstStyle/>
          <a:p>
            <a:pPr fontAlgn="auto">
              <a:spcBef>
                <a:spcPts val="0"/>
              </a:spcBef>
              <a:spcAft>
                <a:spcPts val="0"/>
              </a:spcAft>
            </a:pPr>
            <a:r>
              <a:rPr lang="en-US" sz="2800" u="sng" dirty="0" err="1">
                <a:solidFill>
                  <a:srgbClr val="FFFF00"/>
                </a:solidFill>
                <a:latin typeface="UTM American Sans"/>
              </a:rPr>
              <a:t>Bài</a:t>
            </a:r>
            <a:r>
              <a:rPr lang="en-US" sz="2800" u="sng" dirty="0">
                <a:solidFill>
                  <a:srgbClr val="FFFF00"/>
                </a:solidFill>
                <a:latin typeface="UTM American Sans"/>
              </a:rPr>
              <a:t> </a:t>
            </a:r>
            <a:r>
              <a:rPr lang="en-US" sz="2800" u="sng" dirty="0" err="1">
                <a:solidFill>
                  <a:srgbClr val="FFFF00"/>
                </a:solidFill>
                <a:latin typeface="UTM American Sans"/>
              </a:rPr>
              <a:t>đọc</a:t>
            </a:r>
            <a:r>
              <a:rPr lang="en-US" sz="2800" u="sng" dirty="0">
                <a:solidFill>
                  <a:srgbClr val="FFFF00"/>
                </a:solidFill>
                <a:latin typeface="UTM American Sans"/>
              </a:rPr>
              <a:t> 1.</a:t>
            </a:r>
          </a:p>
          <a:p>
            <a:pPr fontAlgn="auto">
              <a:spcBef>
                <a:spcPts val="0"/>
              </a:spcBef>
              <a:spcAft>
                <a:spcPts val="0"/>
              </a:spcAft>
            </a:pPr>
            <a:r>
              <a:rPr lang="vi-VN" sz="2800" i="1" dirty="0">
                <a:solidFill>
                  <a:srgbClr val="FFFF00"/>
                </a:solidFill>
                <a:latin typeface="UTM American Sans"/>
              </a:rPr>
              <a:t>Nếu chúng ta yêu thương nhau, thì Thiên Chúa ở lại trong chúng ta.</a:t>
            </a:r>
            <a:endParaRPr lang="en-US" sz="2800" i="1" dirty="0">
              <a:solidFill>
                <a:srgbClr val="FFFF00"/>
              </a:solidFill>
              <a:latin typeface="UTM American Sans"/>
            </a:endParaRPr>
          </a:p>
          <a:p>
            <a:pPr fontAlgn="auto">
              <a:spcBef>
                <a:spcPts val="0"/>
              </a:spcBef>
              <a:spcAft>
                <a:spcPts val="0"/>
              </a:spcAft>
            </a:pPr>
            <a:r>
              <a:rPr lang="vi-VN" sz="2800" dirty="0">
                <a:solidFill>
                  <a:srgbClr val="FFFF00"/>
                </a:solidFill>
                <a:latin typeface="UTM American Sans"/>
              </a:rPr>
              <a:t>Bài trích thư thứ nhất của thánh Gio-an tông đồ.</a:t>
            </a:r>
            <a:endParaRPr lang="en-US" sz="2800" dirty="0">
              <a:solidFill>
                <a:srgbClr val="FFFF00"/>
              </a:solidFill>
              <a:latin typeface="UTM American Sans"/>
            </a:endParaRPr>
          </a:p>
        </p:txBody>
      </p:sp>
    </p:spTree>
    <p:extLst>
      <p:ext uri="{BB962C8B-B14F-4D97-AF65-F5344CB8AC3E}">
        <p14:creationId xmlns:p14="http://schemas.microsoft.com/office/powerpoint/2010/main" val="103661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8000" dirty="0" err="1">
                <a:solidFill>
                  <a:srgbClr val="003296"/>
                </a:solidFill>
                <a:latin typeface="+mj-lt"/>
                <a:cs typeface="Times New Roman" pitchFamily="18" charset="0"/>
              </a:rPr>
              <a:t>Hãy</a:t>
            </a:r>
            <a:r>
              <a:rPr lang="en-US" sz="8000" dirty="0">
                <a:solidFill>
                  <a:srgbClr val="003296"/>
                </a:solidFill>
                <a:latin typeface="+mj-lt"/>
                <a:cs typeface="Times New Roman" pitchFamily="18" charset="0"/>
              </a:rPr>
              <a:t> </a:t>
            </a:r>
            <a:r>
              <a:rPr lang="en-US" sz="8000" dirty="0" err="1">
                <a:solidFill>
                  <a:srgbClr val="003296"/>
                </a:solidFill>
                <a:latin typeface="+mj-lt"/>
                <a:cs typeface="Times New Roman" pitchFamily="18" charset="0"/>
              </a:rPr>
              <a:t>nghiệm</a:t>
            </a:r>
            <a:r>
              <a:rPr lang="en-US" sz="8000" dirty="0">
                <a:solidFill>
                  <a:srgbClr val="003296"/>
                </a:solidFill>
                <a:latin typeface="+mj-lt"/>
                <a:cs typeface="Times New Roman" pitchFamily="18" charset="0"/>
              </a:rPr>
              <a:t> </a:t>
            </a:r>
            <a:r>
              <a:rPr lang="en-US" sz="8000" dirty="0" err="1">
                <a:solidFill>
                  <a:srgbClr val="003296"/>
                </a:solidFill>
                <a:latin typeface="+mj-lt"/>
                <a:cs typeface="Times New Roman" pitchFamily="18" charset="0"/>
              </a:rPr>
              <a:t>xem</a:t>
            </a:r>
            <a:r>
              <a:rPr lang="en-US" sz="8000" dirty="0">
                <a:solidFill>
                  <a:srgbClr val="003296"/>
                </a:solidFill>
                <a:latin typeface="+mj-lt"/>
                <a:cs typeface="Times New Roman" pitchFamily="18" charset="0"/>
              </a:rPr>
              <a:t> </a:t>
            </a:r>
            <a:r>
              <a:rPr lang="en-US" sz="8000" dirty="0" err="1">
                <a:solidFill>
                  <a:srgbClr val="003296"/>
                </a:solidFill>
                <a:latin typeface="+mj-lt"/>
                <a:cs typeface="Times New Roman" pitchFamily="18" charset="0"/>
              </a:rPr>
              <a:t>Chúa</a:t>
            </a:r>
            <a:r>
              <a:rPr lang="en-US" sz="8000" dirty="0">
                <a:solidFill>
                  <a:srgbClr val="003296"/>
                </a:solidFill>
                <a:latin typeface="+mj-lt"/>
                <a:cs typeface="Times New Roman" pitchFamily="18" charset="0"/>
              </a:rPr>
              <a:t> </a:t>
            </a:r>
            <a:r>
              <a:rPr lang="en-US" sz="8000" dirty="0" err="1">
                <a:solidFill>
                  <a:srgbClr val="003296"/>
                </a:solidFill>
                <a:latin typeface="+mj-lt"/>
                <a:cs typeface="Times New Roman" pitchFamily="18" charset="0"/>
              </a:rPr>
              <a:t>tốt</a:t>
            </a:r>
            <a:r>
              <a:rPr lang="en-US" sz="8000" dirty="0">
                <a:solidFill>
                  <a:srgbClr val="003296"/>
                </a:solidFill>
                <a:latin typeface="+mj-lt"/>
                <a:cs typeface="Times New Roman" pitchFamily="18" charset="0"/>
              </a:rPr>
              <a:t> </a:t>
            </a:r>
            <a:r>
              <a:rPr lang="en-US" sz="8000" dirty="0" err="1">
                <a:solidFill>
                  <a:srgbClr val="003296"/>
                </a:solidFill>
                <a:latin typeface="+mj-lt"/>
                <a:cs typeface="Times New Roman" pitchFamily="18" charset="0"/>
              </a:rPr>
              <a:t>lành</a:t>
            </a:r>
            <a:r>
              <a:rPr lang="en-US" sz="8000" dirty="0">
                <a:solidFill>
                  <a:srgbClr val="003296"/>
                </a:solidFill>
                <a:latin typeface="+mj-lt"/>
                <a:cs typeface="Times New Roman" pitchFamily="18" charset="0"/>
              </a:rPr>
              <a:t> </a:t>
            </a:r>
            <a:r>
              <a:rPr lang="en-US" sz="8000" dirty="0" err="1">
                <a:solidFill>
                  <a:srgbClr val="003296"/>
                </a:solidFill>
                <a:latin typeface="+mj-lt"/>
                <a:cs typeface="Times New Roman" pitchFamily="18" charset="0"/>
              </a:rPr>
              <a:t>biết</a:t>
            </a:r>
            <a:r>
              <a:rPr lang="en-US" sz="8000" dirty="0">
                <a:solidFill>
                  <a:srgbClr val="003296"/>
                </a:solidFill>
                <a:latin typeface="+mj-lt"/>
                <a:cs typeface="Times New Roman" pitchFamily="18" charset="0"/>
              </a:rPr>
              <a:t> </a:t>
            </a:r>
            <a:r>
              <a:rPr lang="en-US" sz="8000" dirty="0" err="1">
                <a:solidFill>
                  <a:srgbClr val="003296"/>
                </a:solidFill>
                <a:latin typeface="+mj-lt"/>
                <a:cs typeface="Times New Roman" pitchFamily="18" charset="0"/>
              </a:rPr>
              <a:t>mấy</a:t>
            </a:r>
            <a:r>
              <a:rPr lang="en-US" sz="8000" dirty="0">
                <a:solidFill>
                  <a:srgbClr val="003296"/>
                </a:solidFill>
                <a:latin typeface="+mj-lt"/>
                <a:cs typeface="Times New Roman" pitchFamily="18" charset="0"/>
              </a:rPr>
              <a:t>.</a:t>
            </a:r>
            <a:endParaRPr lang="en-US" sz="8000" b="0" dirty="0">
              <a:solidFill>
                <a:srgbClr val="003296"/>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pPr fontAlgn="auto">
              <a:spcBef>
                <a:spcPts val="0"/>
              </a:spcBef>
              <a:spcAft>
                <a:spcPts val="0"/>
              </a:spcAft>
            </a:pPr>
            <a:r>
              <a:rPr lang="en-US" sz="4400" b="1" u="sng" dirty="0" err="1">
                <a:solidFill>
                  <a:srgbClr val="C00000"/>
                </a:solidFill>
                <a:effectLst>
                  <a:outerShdw blurRad="38100" dist="38100" dir="2700000" algn="tl">
                    <a:srgbClr val="000000">
                      <a:alpha val="43137"/>
                    </a:srgbClr>
                  </a:outerShdw>
                </a:effectLst>
                <a:latin typeface="UTM American Sans"/>
                <a:cs typeface="Times New Roman" pitchFamily="18" charset="0"/>
              </a:rPr>
              <a:t>Đáp</a:t>
            </a:r>
            <a:r>
              <a:rPr lang="en-US" sz="4400" b="1" u="sng" dirty="0">
                <a:solidFill>
                  <a:srgbClr val="C00000"/>
                </a:solidFill>
                <a:effectLst>
                  <a:outerShdw blurRad="38100" dist="38100" dir="2700000" algn="tl">
                    <a:srgbClr val="000000">
                      <a:alpha val="43137"/>
                    </a:srgbClr>
                  </a:outerShdw>
                </a:effectLst>
                <a:latin typeface="UTM American Sans"/>
                <a:cs typeface="Times New Roman" pitchFamily="18" charset="0"/>
              </a:rPr>
              <a:t> ca: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5750"/>
            <a:ext cx="40195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342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dirty="0">
                <a:solidFill>
                  <a:srgbClr val="003296"/>
                </a:solidFill>
                <a:latin typeface="+mj-lt"/>
                <a:cs typeface="Times New Roman" pitchFamily="18" charset="0"/>
              </a:rPr>
              <a:t>Tôi là ánh sáng thế gian. Ai theo tôi, sẽ nhận được ánh sáng đem lại sự sống.</a:t>
            </a:r>
            <a:endParaRPr lang="en-US" sz="6600" b="0" dirty="0">
              <a:solidFill>
                <a:srgbClr val="003296"/>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pPr fontAlgn="auto">
              <a:spcBef>
                <a:spcPts val="0"/>
              </a:spcBef>
              <a:spcAft>
                <a:spcPts val="0"/>
              </a:spcAft>
            </a:pPr>
            <a:r>
              <a:rPr lang="en-US" sz="3200" b="1" u="sng" dirty="0">
                <a:solidFill>
                  <a:srgbClr val="C00000"/>
                </a:solidFill>
                <a:effectLst>
                  <a:outerShdw blurRad="38100" dist="38100" dir="2700000" algn="tl">
                    <a:srgbClr val="000000">
                      <a:alpha val="43137"/>
                    </a:srgbClr>
                  </a:outerShdw>
                </a:effectLst>
                <a:latin typeface="UTM American Sans"/>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fontAlgn="auto">
              <a:spcBef>
                <a:spcPts val="0"/>
              </a:spcBef>
              <a:spcAft>
                <a:spcPts val="0"/>
              </a:spcAft>
            </a:pPr>
            <a:r>
              <a:rPr lang="en-US" sz="3600" b="1" u="sng" dirty="0">
                <a:solidFill>
                  <a:srgbClr val="C00000"/>
                </a:solidFill>
                <a:effectLst>
                  <a:outerShdw blurRad="38100" dist="38100" dir="2700000" algn="tl">
                    <a:srgbClr val="000000">
                      <a:alpha val="43137"/>
                    </a:srgbClr>
                  </a:outerShdw>
                </a:effectLst>
                <a:latin typeface="UTM American Sans"/>
                <a:cs typeface="Times New Roman" pitchFamily="18" charset="0"/>
              </a:rPr>
              <a:t>Alleluia:</a:t>
            </a:r>
          </a:p>
        </p:txBody>
      </p:sp>
    </p:spTree>
    <p:extLst>
      <p:ext uri="{BB962C8B-B14F-4D97-AF65-F5344CB8AC3E}">
        <p14:creationId xmlns:p14="http://schemas.microsoft.com/office/powerpoint/2010/main" val="3411519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3675603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770279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3296"/>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
        <p:nvSpPr>
          <p:cNvPr id="4" name="Rectangle 3"/>
          <p:cNvSpPr/>
          <p:nvPr/>
        </p:nvSpPr>
        <p:spPr>
          <a:xfrm>
            <a:off x="3048000" y="2419350"/>
            <a:ext cx="6400800" cy="1384995"/>
          </a:xfrm>
          <a:prstGeom prst="rect">
            <a:avLst/>
          </a:prstGeom>
        </p:spPr>
        <p:txBody>
          <a:bodyPr wrap="square">
            <a:spAutoFit/>
          </a:bodyPr>
          <a:lstStyle/>
          <a:p>
            <a:pPr algn="ctr"/>
            <a:r>
              <a:rPr lang="vi-VN" sz="4800" b="1" i="1" dirty="0">
                <a:solidFill>
                  <a:srgbClr val="FFFF00"/>
                </a:solidFill>
                <a:latin typeface="+mn-lt"/>
              </a:rPr>
              <a:t>Xin Dâng Lên Ngài</a:t>
            </a:r>
            <a:endParaRPr lang="en-US" sz="4800" b="1" i="1" dirty="0">
              <a:solidFill>
                <a:srgbClr val="FFFF00"/>
              </a:solidFill>
              <a:latin typeface="+mn-lt"/>
            </a:endParaRPr>
          </a:p>
          <a:p>
            <a:pPr algn="ct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C00000"/>
                </a:solidFill>
                <a:effectLst/>
              </a:rPr>
              <a:t>Tk1:</a:t>
            </a:r>
            <a:r>
              <a:rPr lang="en-US" sz="4000" b="0" dirty="0">
                <a:solidFill>
                  <a:srgbClr val="003296"/>
                </a:solidFill>
                <a:effectLst/>
              </a:rPr>
              <a:t> </a:t>
            </a:r>
            <a:r>
              <a:rPr lang="vi-VN" sz="4000" b="0" dirty="0">
                <a:solidFill>
                  <a:srgbClr val="003296"/>
                </a:solidFill>
                <a:effectLst/>
              </a:rPr>
              <a:t>Xin dâng lên Ngài rượu nho bánh miến, đây muôn tâm hồn hiệp nhau dâng tiến, cùng dâng lên trót tâm tình con lẫn vui buồn mang trong cuộc đời. Dâng lên Cha lành rượu bánh thơm ngon, xin Cha thương nhận hồn xác con dâng, nguyện dâng lên trót một niềm tin, lòng thành con xin kính dâng lên.</a:t>
            </a:r>
            <a:endParaRPr lang="en-US" sz="4000" b="0" dirty="0">
              <a:solidFill>
                <a:srgbClr val="003296"/>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C00000"/>
                </a:solidFill>
                <a:effectLst/>
              </a:rPr>
              <a:t>Đk</a:t>
            </a:r>
            <a:r>
              <a:rPr lang="en-US" sz="4800" b="0" u="sng" dirty="0">
                <a:solidFill>
                  <a:srgbClr val="C00000"/>
                </a:solidFill>
                <a:effectLst/>
              </a:rPr>
              <a:t>:</a:t>
            </a:r>
            <a:r>
              <a:rPr lang="en-US" sz="4800" b="0" dirty="0">
                <a:solidFill>
                  <a:srgbClr val="003296"/>
                </a:solidFill>
                <a:effectLst/>
              </a:rPr>
              <a:t> </a:t>
            </a:r>
            <a:r>
              <a:rPr lang="vi-VN" sz="4800" b="0" dirty="0">
                <a:solidFill>
                  <a:srgbClr val="003296"/>
                </a:solidFill>
                <a:effectLst/>
              </a:rPr>
              <a:t>Dâng lên dâng lên Cha bánh trắng rượu thơm, tinh hoa bao nương đồng và công nhân thế. Dâng lên dâng lên Cha hiến lễ đời con, dâng lên dâng lên trót tâm tình mến thương.</a:t>
            </a:r>
            <a:endParaRPr lang="en-US" sz="4800" b="0" dirty="0">
              <a:solidFill>
                <a:srgbClr val="003296"/>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378062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C00000"/>
                </a:solidFill>
                <a:effectLst/>
              </a:rPr>
              <a:t>Tk2:</a:t>
            </a:r>
            <a:r>
              <a:rPr lang="en-US" b="0" dirty="0">
                <a:solidFill>
                  <a:srgbClr val="003296"/>
                </a:solidFill>
                <a:effectLst/>
              </a:rPr>
              <a:t> </a:t>
            </a:r>
            <a:r>
              <a:rPr lang="vi-VN" sz="4000" b="0" dirty="0">
                <a:solidFill>
                  <a:srgbClr val="003296"/>
                </a:solidFill>
                <a:effectLst/>
              </a:rPr>
              <a:t>Xin dâng lên Ngài tình con yêu mến, bao năm gian trần lòng con xa bến, nguyện Cha thương xuống muôn hồng ân, giúp cho lòng con luôn yêu Ngài. Dâng lên Cha lành hồn xác con đây, bao nhiêu nỗi niềm ngày tháng lo âu, nguyện dâng lên đắng cay đời con, muộn phiền con xin kính dâng lên.</a:t>
            </a:r>
            <a:endParaRPr lang="en-US" b="0" dirty="0">
              <a:solidFill>
                <a:srgbClr val="003296"/>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C00000"/>
                </a:solidFill>
                <a:effectLst/>
              </a:rPr>
              <a:t>Đk</a:t>
            </a:r>
            <a:r>
              <a:rPr lang="en-US" sz="4800" b="0" u="sng" dirty="0">
                <a:solidFill>
                  <a:srgbClr val="C00000"/>
                </a:solidFill>
                <a:effectLst/>
              </a:rPr>
              <a:t>:</a:t>
            </a:r>
            <a:r>
              <a:rPr lang="en-US" sz="4800" b="0" dirty="0">
                <a:solidFill>
                  <a:srgbClr val="003296"/>
                </a:solidFill>
                <a:effectLst/>
              </a:rPr>
              <a:t> </a:t>
            </a:r>
            <a:r>
              <a:rPr lang="vi-VN" sz="4800" b="0" dirty="0">
                <a:solidFill>
                  <a:srgbClr val="003296"/>
                </a:solidFill>
                <a:effectLst/>
              </a:rPr>
              <a:t>Dâng lên dâng lên Cha bánh trắng rượu thơm, tinh hoa bao nương đồng và công nhân thế. Dâng lên dâng lên Cha hiến lễ đời con, dâng lên dâng lên trót tâm tình mến thương.</a:t>
            </a:r>
            <a:endParaRPr lang="en-US" sz="4800" b="0" dirty="0">
              <a:solidFill>
                <a:srgbClr val="003296"/>
              </a:solidFill>
              <a:effectLst/>
            </a:endParaRPr>
          </a:p>
        </p:txBody>
      </p:sp>
    </p:spTree>
    <p:extLst>
      <p:ext uri="{BB962C8B-B14F-4D97-AF65-F5344CB8AC3E}">
        <p14:creationId xmlns:p14="http://schemas.microsoft.com/office/powerpoint/2010/main" val="3937067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2444540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C00000"/>
                </a:solidFill>
                <a:effectLst/>
              </a:rPr>
              <a:t>Ca </a:t>
            </a:r>
            <a:r>
              <a:rPr lang="en-US" sz="6600" b="0" dirty="0" err="1">
                <a:solidFill>
                  <a:srgbClr val="C00000"/>
                </a:solidFill>
                <a:effectLst/>
              </a:rPr>
              <a:t>Nguyện</a:t>
            </a:r>
            <a:r>
              <a:rPr lang="en-US" sz="6600" b="0" dirty="0">
                <a:solidFill>
                  <a:srgbClr val="C00000"/>
                </a:solidFill>
                <a:effectLst/>
              </a:rPr>
              <a:t> </a:t>
            </a:r>
            <a:r>
              <a:rPr lang="en-US" sz="6600" b="0" dirty="0" err="1">
                <a:solidFill>
                  <a:srgbClr val="C00000"/>
                </a:solidFill>
                <a:effectLst/>
              </a:rPr>
              <a:t>Hiệp</a:t>
            </a:r>
            <a:r>
              <a:rPr lang="en-US" sz="6600" b="0" dirty="0">
                <a:solidFill>
                  <a:srgbClr val="C00000"/>
                </a:solidFill>
                <a:effectLst/>
              </a:rPr>
              <a:t> </a:t>
            </a:r>
            <a:r>
              <a:rPr lang="en-US" sz="6600" b="0" dirty="0" err="1">
                <a:solidFill>
                  <a:srgbClr val="C00000"/>
                </a:solidFill>
                <a:effectLst/>
              </a:rPr>
              <a:t>Lễ</a:t>
            </a:r>
            <a:r>
              <a:rPr lang="en-US" sz="6600" b="0" dirty="0">
                <a:solidFill>
                  <a:srgbClr val="C00000"/>
                </a:solidFill>
                <a:effectLst/>
              </a:rPr>
              <a:t/>
            </a:r>
            <a:br>
              <a:rPr lang="en-US" sz="6600" b="0" dirty="0">
                <a:solidFill>
                  <a:srgbClr val="C00000"/>
                </a:solidFill>
                <a:effectLst/>
              </a:rPr>
            </a:br>
            <a:r>
              <a:rPr lang="en-US" sz="4800" dirty="0">
                <a:solidFill>
                  <a:srgbClr val="C00000"/>
                </a:solidFill>
              </a:rPr>
              <a:t> </a:t>
            </a:r>
            <a:r>
              <a:rPr lang="vi-VN" sz="4800" dirty="0">
                <a:solidFill>
                  <a:srgbClr val="C00000"/>
                </a:solidFill>
              </a:rPr>
              <a:t>Con Xin Đức Ái </a:t>
            </a:r>
            <a:r>
              <a:rPr lang="en-US" sz="4800" dirty="0">
                <a:solidFill>
                  <a:srgbClr val="C00000"/>
                </a:solidFill>
              </a:rPr>
              <a:t> </a:t>
            </a:r>
            <a:r>
              <a:rPr lang="en-US" sz="5400" dirty="0">
                <a:solidFill>
                  <a:srgbClr val="C00000"/>
                </a:solidFill>
              </a:rPr>
              <a:t/>
            </a:r>
            <a:br>
              <a:rPr lang="en-US" sz="5400" dirty="0">
                <a:solidFill>
                  <a:srgbClr val="C00000"/>
                </a:solidFill>
              </a:rPr>
            </a:br>
            <a:r>
              <a:rPr lang="vi-VN" sz="5400" i="1" dirty="0">
                <a:solidFill>
                  <a:srgbClr val="C00000"/>
                </a:solidFill>
              </a:rPr>
              <a:t>Lm.</a:t>
            </a:r>
            <a:r>
              <a:rPr lang="vi-VN" sz="4800" i="1" dirty="0">
                <a:solidFill>
                  <a:srgbClr val="C00000"/>
                </a:solidFill>
              </a:rPr>
              <a:t>Vân Chi</a:t>
            </a:r>
            <a:r>
              <a:rPr lang="en-US" sz="4800" i="1" dirty="0">
                <a:solidFill>
                  <a:srgbClr val="C00000"/>
                </a:solidFill>
              </a:rPr>
              <a:t> </a:t>
            </a:r>
            <a:endParaRPr lang="en-US" sz="3200" b="0" i="1" dirty="0">
              <a:solidFill>
                <a:srgbClr val="C0000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C00000"/>
                </a:solidFill>
                <a:effectLst/>
              </a:rPr>
              <a:t>Đk</a:t>
            </a:r>
            <a:r>
              <a:rPr lang="en-US" sz="4600" b="0" u="sng" dirty="0">
                <a:solidFill>
                  <a:srgbClr val="C00000"/>
                </a:solidFill>
                <a:effectLst/>
              </a:rPr>
              <a:t>:</a:t>
            </a:r>
            <a:r>
              <a:rPr lang="en-US" sz="4600" b="0" dirty="0">
                <a:solidFill>
                  <a:srgbClr val="003296"/>
                </a:solidFill>
                <a:effectLst/>
              </a:rPr>
              <a:t> </a:t>
            </a:r>
            <a:r>
              <a:rPr lang="vi-VN" sz="4600" b="0" dirty="0">
                <a:solidFill>
                  <a:srgbClr val="003296"/>
                </a:solidFill>
                <a:effectLst/>
              </a:rPr>
              <a:t>Lạy Chúa, xin hãy ban cho con tâm hồn bác ái. Nguồn bác ái chính trung yêu mọi người và chẳng trừ ai. Lạy Chúa, xin hãy đong tim con đầy tình nhân ái. Cho con say mến Chúa và bác ái với cả mọi người.</a:t>
            </a:r>
            <a:endParaRPr lang="en-US" sz="4600" b="0" dirty="0">
              <a:solidFill>
                <a:srgbClr val="003296"/>
              </a:solidFill>
              <a:effectLst/>
            </a:endParaRPr>
          </a:p>
        </p:txBody>
      </p:sp>
    </p:spTree>
    <p:extLst>
      <p:ext uri="{BB962C8B-B14F-4D97-AF65-F5344CB8AC3E}">
        <p14:creationId xmlns:p14="http://schemas.microsoft.com/office/powerpoint/2010/main" val="2334445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C00000"/>
                </a:solidFill>
                <a:effectLst/>
              </a:rPr>
              <a:t>Tk1:</a:t>
            </a:r>
            <a:r>
              <a:rPr lang="en-US" sz="4800" b="0" dirty="0">
                <a:solidFill>
                  <a:srgbClr val="003296"/>
                </a:solidFill>
                <a:effectLst/>
              </a:rPr>
              <a:t> </a:t>
            </a:r>
            <a:r>
              <a:rPr lang="vi-VN" sz="4800" b="0" dirty="0">
                <a:solidFill>
                  <a:srgbClr val="003296"/>
                </a:solidFill>
                <a:effectLst/>
              </a:rPr>
              <a:t>Lạy Chúa, Đức Ái chính trung luôn khoan dung luôn luôn nhân hậu, không ghen tương không hay tự mãn. Biết mừng cùng với kẻ mừng, biết buồn cùng người buồn phiền, vì yêu là luật Chúa ban.</a:t>
            </a:r>
            <a:endParaRPr lang="en-US" sz="4800" b="0" dirty="0">
              <a:solidFill>
                <a:srgbClr val="003296"/>
              </a:solidFill>
              <a:effectLst/>
            </a:endParaRPr>
          </a:p>
        </p:txBody>
      </p:sp>
    </p:spTree>
    <p:extLst>
      <p:ext uri="{BB962C8B-B14F-4D97-AF65-F5344CB8AC3E}">
        <p14:creationId xmlns:p14="http://schemas.microsoft.com/office/powerpoint/2010/main" val="3043557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C00000"/>
                </a:solidFill>
                <a:effectLst/>
              </a:rPr>
              <a:t>Đk</a:t>
            </a:r>
            <a:r>
              <a:rPr lang="en-US" sz="4600" b="0" u="sng" dirty="0">
                <a:solidFill>
                  <a:srgbClr val="C00000"/>
                </a:solidFill>
                <a:effectLst/>
              </a:rPr>
              <a:t>:</a:t>
            </a:r>
            <a:r>
              <a:rPr lang="en-US" sz="4600" b="0" dirty="0">
                <a:solidFill>
                  <a:srgbClr val="003296"/>
                </a:solidFill>
                <a:effectLst/>
              </a:rPr>
              <a:t> </a:t>
            </a:r>
            <a:r>
              <a:rPr lang="vi-VN" sz="4600" b="0" dirty="0">
                <a:solidFill>
                  <a:srgbClr val="003296"/>
                </a:solidFill>
                <a:effectLst/>
              </a:rPr>
              <a:t>Lạy Chúa, xin hãy ban cho con tâm hồn bác ái. Nguồn bác ái chính trung yêu mọi người và chẳng trừ ai. Lạy Chúa, xin hãy đong tim con đầy tình nhân ái. Cho con say mến Chúa và bác ái với cả mọi người.</a:t>
            </a:r>
            <a:endParaRPr lang="en-US" sz="4600" b="0" dirty="0">
              <a:solidFill>
                <a:srgbClr val="003296"/>
              </a:solidFill>
              <a:effectLst/>
            </a:endParaRPr>
          </a:p>
        </p:txBody>
      </p:sp>
    </p:spTree>
    <p:extLst>
      <p:ext uri="{BB962C8B-B14F-4D97-AF65-F5344CB8AC3E}">
        <p14:creationId xmlns:p14="http://schemas.microsoft.com/office/powerpoint/2010/main" val="539831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0" u="sng" dirty="0">
                <a:solidFill>
                  <a:srgbClr val="C00000"/>
                </a:solidFill>
                <a:effectLst/>
              </a:rPr>
              <a:t>Tk2</a:t>
            </a:r>
            <a:r>
              <a:rPr lang="en-US" sz="4800" b="0" u="sng" dirty="0">
                <a:solidFill>
                  <a:srgbClr val="C00000"/>
                </a:solidFill>
                <a:effectLst/>
              </a:rPr>
              <a:t>:</a:t>
            </a:r>
            <a:r>
              <a:rPr lang="en-US" sz="4800" b="0" dirty="0">
                <a:solidFill>
                  <a:srgbClr val="003296"/>
                </a:solidFill>
                <a:effectLst/>
              </a:rPr>
              <a:t> </a:t>
            </a:r>
            <a:r>
              <a:rPr lang="vi-VN" sz="4800" b="0" dirty="0">
                <a:solidFill>
                  <a:srgbClr val="003296"/>
                </a:solidFill>
                <a:effectLst/>
              </a:rPr>
              <a:t>Tình ái ấn dấu mến thương luôn bao dung không hay giận hờn, vui quên đi bao nhiêu thù oán. Sẵn sàng dập tắt hận thù, thế bằng tình người mặn nồng, tình yêu thật cao quí thay.</a:t>
            </a:r>
            <a:endParaRPr lang="en-US" sz="4800" b="0" dirty="0">
              <a:solidFill>
                <a:srgbClr val="003296"/>
              </a:solidFill>
              <a:effectLst/>
            </a:endParaRPr>
          </a:p>
        </p:txBody>
      </p:sp>
    </p:spTree>
    <p:extLst>
      <p:ext uri="{BB962C8B-B14F-4D97-AF65-F5344CB8AC3E}">
        <p14:creationId xmlns:p14="http://schemas.microsoft.com/office/powerpoint/2010/main" val="1641293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C00000"/>
                </a:solidFill>
                <a:effectLst/>
              </a:rPr>
              <a:t>Đk</a:t>
            </a:r>
            <a:r>
              <a:rPr lang="en-US" sz="4600" b="0" u="sng" dirty="0">
                <a:solidFill>
                  <a:srgbClr val="C00000"/>
                </a:solidFill>
                <a:effectLst/>
              </a:rPr>
              <a:t>:</a:t>
            </a:r>
            <a:r>
              <a:rPr lang="en-US" sz="4600" b="0" dirty="0">
                <a:solidFill>
                  <a:srgbClr val="003296"/>
                </a:solidFill>
                <a:effectLst/>
              </a:rPr>
              <a:t> </a:t>
            </a:r>
            <a:r>
              <a:rPr lang="vi-VN" sz="4600" b="0" dirty="0">
                <a:solidFill>
                  <a:srgbClr val="003296"/>
                </a:solidFill>
                <a:effectLst/>
              </a:rPr>
              <a:t>Lạy Chúa, xin hãy ban cho con tâm hồn bác ái. Nguồn bác ái chính trung yêu mọi người và chẳng trừ ai. Lạy Chúa, xin hãy đong tim con đầy tình nhân ái. Cho con say mến Chúa và bác ái với cả mọi người.</a:t>
            </a:r>
            <a:endParaRPr lang="en-US" sz="4600" b="0" dirty="0">
              <a:solidFill>
                <a:srgbClr val="003296"/>
              </a:solidFill>
              <a:effectLst/>
            </a:endParaRPr>
          </a:p>
        </p:txBody>
      </p:sp>
    </p:spTree>
    <p:extLst>
      <p:ext uri="{BB962C8B-B14F-4D97-AF65-F5344CB8AC3E}">
        <p14:creationId xmlns:p14="http://schemas.microsoft.com/office/powerpoint/2010/main" val="3754697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0" u="sng" dirty="0">
                <a:solidFill>
                  <a:srgbClr val="C00000"/>
                </a:solidFill>
                <a:effectLst/>
              </a:rPr>
              <a:t>Tk3</a:t>
            </a:r>
            <a:r>
              <a:rPr lang="en-US" sz="4800" b="0" u="sng" dirty="0">
                <a:solidFill>
                  <a:srgbClr val="C00000"/>
                </a:solidFill>
                <a:effectLst/>
              </a:rPr>
              <a:t>:</a:t>
            </a:r>
            <a:r>
              <a:rPr lang="en-US" sz="4800" b="0" dirty="0">
                <a:solidFill>
                  <a:srgbClr val="003296"/>
                </a:solidFill>
                <a:effectLst/>
              </a:rPr>
              <a:t> </a:t>
            </a:r>
            <a:r>
              <a:rPr lang="vi-VN" sz="4800" b="0" dirty="0">
                <a:solidFill>
                  <a:srgbClr val="003296"/>
                </a:solidFill>
                <a:effectLst/>
              </a:rPr>
              <a:t>Lòng mến với đức kính tin luôn kiên tâm luôn luôn trông cậy, không so đo trong muôn tình mến. Biết rằng lòng mến mọi người vững bền chẳng giờ tàn tạ, vì yêu là luật Chúa ban.</a:t>
            </a:r>
            <a:endParaRPr lang="en-US" sz="4800" b="0" dirty="0">
              <a:solidFill>
                <a:srgbClr val="003296"/>
              </a:solidFill>
              <a:effectLst/>
            </a:endParaRPr>
          </a:p>
        </p:txBody>
      </p:sp>
    </p:spTree>
    <p:extLst>
      <p:ext uri="{BB962C8B-B14F-4D97-AF65-F5344CB8AC3E}">
        <p14:creationId xmlns:p14="http://schemas.microsoft.com/office/powerpoint/2010/main" val="3459149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003296"/>
                </a:solidFill>
                <a:effectLst/>
              </a:rPr>
              <a:t>Ca </a:t>
            </a:r>
            <a:r>
              <a:rPr lang="en-US" sz="5400" b="0" dirty="0" err="1">
                <a:solidFill>
                  <a:srgbClr val="003296"/>
                </a:solidFill>
                <a:effectLst/>
              </a:rPr>
              <a:t>Nhập</a:t>
            </a:r>
            <a:r>
              <a:rPr lang="en-US" sz="5400" b="0" dirty="0">
                <a:solidFill>
                  <a:srgbClr val="003296"/>
                </a:solidFill>
                <a:effectLst/>
              </a:rPr>
              <a:t> </a:t>
            </a:r>
            <a:r>
              <a:rPr lang="en-US" sz="5400" b="0" dirty="0" err="1">
                <a:solidFill>
                  <a:srgbClr val="003296"/>
                </a:solidFill>
                <a:effectLst/>
              </a:rPr>
              <a:t>Lễ</a:t>
            </a:r>
            <a:r>
              <a:rPr lang="en-US" sz="5400" b="0" dirty="0">
                <a:solidFill>
                  <a:srgbClr val="003296"/>
                </a:solidFill>
                <a:effectLst/>
              </a:rPr>
              <a:t/>
            </a:r>
            <a:br>
              <a:rPr lang="en-US" sz="5400" b="0" dirty="0">
                <a:solidFill>
                  <a:srgbClr val="003296"/>
                </a:solidFill>
                <a:effectLst/>
              </a:rPr>
            </a:br>
            <a:r>
              <a:rPr lang="vi-VN" sz="8800" dirty="0">
                <a:solidFill>
                  <a:srgbClr val="003296"/>
                </a:solidFill>
              </a:rPr>
              <a:t>Ca Lên Đi 3</a:t>
            </a:r>
            <a:br>
              <a:rPr lang="vi-VN" sz="8800" dirty="0">
                <a:solidFill>
                  <a:srgbClr val="003296"/>
                </a:solidFill>
              </a:rPr>
            </a:br>
            <a:r>
              <a:rPr lang="vi-VN" sz="6000" dirty="0">
                <a:solidFill>
                  <a:srgbClr val="003296"/>
                </a:solidFill>
              </a:rPr>
              <a:t>Lm. Kim Long</a:t>
            </a:r>
            <a:endParaRPr lang="en-US" sz="6000" b="0" i="1" dirty="0">
              <a:solidFill>
                <a:srgbClr val="003296"/>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C00000"/>
                </a:solidFill>
                <a:effectLst/>
              </a:rPr>
              <a:t>Đk</a:t>
            </a:r>
            <a:r>
              <a:rPr lang="en-US" sz="4600" b="0" u="sng" dirty="0">
                <a:solidFill>
                  <a:srgbClr val="C00000"/>
                </a:solidFill>
                <a:effectLst/>
              </a:rPr>
              <a:t>:</a:t>
            </a:r>
            <a:r>
              <a:rPr lang="en-US" sz="4600" b="0" dirty="0">
                <a:solidFill>
                  <a:srgbClr val="003296"/>
                </a:solidFill>
                <a:effectLst/>
              </a:rPr>
              <a:t> </a:t>
            </a:r>
            <a:r>
              <a:rPr lang="vi-VN" sz="4600" b="0" dirty="0">
                <a:solidFill>
                  <a:srgbClr val="003296"/>
                </a:solidFill>
                <a:effectLst/>
              </a:rPr>
              <a:t>Lạy Chúa, xin hãy ban cho con tâm hồn bác ái. Nguồn bác ái chính trung yêu mọi người và chẳng trừ ai. Lạy Chúa, xin hãy đong tim con đầy tình nhân ái. Cho con say mến Chúa và bác ái với cả mọi người.</a:t>
            </a:r>
            <a:endParaRPr lang="en-US" sz="4600" b="0" dirty="0">
              <a:solidFill>
                <a:srgbClr val="003296"/>
              </a:solidFill>
              <a:effectLst/>
            </a:endParaRPr>
          </a:p>
        </p:txBody>
      </p:sp>
    </p:spTree>
    <p:extLst>
      <p:ext uri="{BB962C8B-B14F-4D97-AF65-F5344CB8AC3E}">
        <p14:creationId xmlns:p14="http://schemas.microsoft.com/office/powerpoint/2010/main" val="1963370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847848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466857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C00000"/>
                </a:solidFill>
                <a:effectLst/>
              </a:rPr>
              <a:t>Ca </a:t>
            </a:r>
            <a:r>
              <a:rPr lang="en-US" sz="8000" b="0" dirty="0" err="1">
                <a:solidFill>
                  <a:srgbClr val="C00000"/>
                </a:solidFill>
                <a:effectLst/>
              </a:rPr>
              <a:t>Kết</a:t>
            </a:r>
            <a:r>
              <a:rPr lang="en-US" sz="8000" b="0" dirty="0">
                <a:solidFill>
                  <a:srgbClr val="C00000"/>
                </a:solidFill>
                <a:effectLst/>
              </a:rPr>
              <a:t> </a:t>
            </a:r>
            <a:r>
              <a:rPr lang="en-US" sz="8000" b="0" dirty="0" err="1">
                <a:solidFill>
                  <a:srgbClr val="C00000"/>
                </a:solidFill>
                <a:effectLst/>
              </a:rPr>
              <a:t>Lễ</a:t>
            </a:r>
            <a:r>
              <a:rPr lang="en-US" sz="8000" b="0" dirty="0">
                <a:solidFill>
                  <a:srgbClr val="C00000"/>
                </a:solidFill>
                <a:effectLst/>
              </a:rPr>
              <a:t/>
            </a:r>
            <a:br>
              <a:rPr lang="en-US" sz="8000" b="0" dirty="0">
                <a:solidFill>
                  <a:srgbClr val="C00000"/>
                </a:solidFill>
                <a:effectLst/>
              </a:rPr>
            </a:br>
            <a:r>
              <a:rPr lang="vi-VN" sz="6600" b="0" dirty="0">
                <a:solidFill>
                  <a:srgbClr val="C00000"/>
                </a:solidFill>
                <a:effectLst/>
              </a:rPr>
              <a:t>Đâu Có Tình Yêu Thương</a:t>
            </a:r>
            <a:r>
              <a:rPr lang="en-US" sz="5400" b="0" dirty="0">
                <a:solidFill>
                  <a:srgbClr val="C00000"/>
                </a:solidFill>
                <a:effectLst/>
              </a:rPr>
              <a:t/>
            </a:r>
            <a:br>
              <a:rPr lang="en-US" sz="5400" b="0" dirty="0">
                <a:solidFill>
                  <a:srgbClr val="C00000"/>
                </a:solidFill>
                <a:effectLst/>
              </a:rPr>
            </a:br>
            <a:r>
              <a:rPr lang="vi-VN" sz="5400" i="1" dirty="0">
                <a:solidFill>
                  <a:srgbClr val="C00000"/>
                </a:solidFill>
              </a:rPr>
              <a:t>Vinh Hạnh</a:t>
            </a:r>
            <a:endParaRPr lang="en-US" sz="6000" b="0" i="1" dirty="0">
              <a:solidFill>
                <a:srgbClr val="C0000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C00000"/>
                </a:solidFill>
                <a:effectLst/>
              </a:rPr>
              <a:t>Đk</a:t>
            </a:r>
            <a:r>
              <a:rPr lang="en-US" sz="4800" b="0" u="sng" dirty="0">
                <a:solidFill>
                  <a:srgbClr val="C00000"/>
                </a:solidFill>
                <a:effectLst/>
              </a:rPr>
              <a:t>:</a:t>
            </a:r>
            <a:r>
              <a:rPr lang="en-US" sz="4800" b="0" dirty="0">
                <a:solidFill>
                  <a:srgbClr val="003296"/>
                </a:solidFill>
                <a:effectLst/>
              </a:rPr>
              <a:t> </a:t>
            </a:r>
            <a:r>
              <a:rPr lang="vi-VN" sz="4800" b="0" dirty="0">
                <a:solidFill>
                  <a:srgbClr val="003296"/>
                </a:solidFill>
                <a:effectLst/>
              </a:rPr>
              <a:t>Đâu có tình yêu thương ở đấy có Đức Chúa Trời. Đâu có lòng từ bi là đấy có ân sủng Người. Đâu có tình bác ái thì Chúa chúc lành không ngơi. Đâu ý hợp tâm đầu ở đấy chứa chan nguồn vui.</a:t>
            </a:r>
            <a:endParaRPr lang="en-US" sz="4800" b="0" dirty="0">
              <a:solidFill>
                <a:srgbClr val="003296"/>
              </a:solidFill>
              <a:effectLst/>
            </a:endParaRPr>
          </a:p>
        </p:txBody>
      </p:sp>
    </p:spTree>
    <p:extLst>
      <p:ext uri="{BB962C8B-B14F-4D97-AF65-F5344CB8AC3E}">
        <p14:creationId xmlns:p14="http://schemas.microsoft.com/office/powerpoint/2010/main" val="1295156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C00000"/>
                </a:solidFill>
              </a:rPr>
              <a:t>Tk1</a:t>
            </a:r>
            <a:r>
              <a:rPr lang="en-US" sz="4800" b="0" u="sng" dirty="0">
                <a:solidFill>
                  <a:srgbClr val="C00000"/>
                </a:solidFill>
                <a:effectLst/>
              </a:rPr>
              <a:t>:</a:t>
            </a:r>
            <a:r>
              <a:rPr lang="en-US" sz="4800" b="0" dirty="0">
                <a:solidFill>
                  <a:srgbClr val="003296"/>
                </a:solidFill>
                <a:effectLst/>
              </a:rPr>
              <a:t> </a:t>
            </a:r>
            <a:r>
              <a:rPr lang="vi-VN" sz="4800" b="0" dirty="0">
                <a:solidFill>
                  <a:srgbClr val="003296"/>
                </a:solidFill>
                <a:effectLst/>
              </a:rPr>
              <a:t>Nài xin tha thiết Thượng Đế muôn tình lân ái. Xin hãy đổ tràn linh hồn tình yêu thiết tha. Yêu Chúa hết lòng hết sức, hết cả trí khôn. Cùng yêu anh em như Chúa mến yêu chúng con.</a:t>
            </a:r>
            <a:endParaRPr lang="en-US" sz="4800" b="0" dirty="0">
              <a:solidFill>
                <a:srgbClr val="003296"/>
              </a:solidFill>
              <a:effectLst/>
            </a:endParaRPr>
          </a:p>
        </p:txBody>
      </p:sp>
    </p:spTree>
    <p:extLst>
      <p:ext uri="{BB962C8B-B14F-4D97-AF65-F5344CB8AC3E}">
        <p14:creationId xmlns:p14="http://schemas.microsoft.com/office/powerpoint/2010/main" val="2347321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C00000"/>
                </a:solidFill>
                <a:effectLst/>
              </a:rPr>
              <a:t>Đk</a:t>
            </a:r>
            <a:r>
              <a:rPr lang="en-US" sz="4800" b="0" u="sng" dirty="0">
                <a:solidFill>
                  <a:srgbClr val="C00000"/>
                </a:solidFill>
                <a:effectLst/>
              </a:rPr>
              <a:t>:</a:t>
            </a:r>
            <a:r>
              <a:rPr lang="en-US" sz="4800" b="0" dirty="0">
                <a:solidFill>
                  <a:srgbClr val="003296"/>
                </a:solidFill>
                <a:effectLst/>
              </a:rPr>
              <a:t> </a:t>
            </a:r>
            <a:r>
              <a:rPr lang="vi-VN" sz="4800" b="0" dirty="0">
                <a:solidFill>
                  <a:srgbClr val="003296"/>
                </a:solidFill>
                <a:effectLst/>
              </a:rPr>
              <a:t>Đâu có tình yêu thương ở đấy có Đức Chúa Trời. Đâu có lòng từ bi là đấy có ân sủng Người. Đâu có tình bác ái thì Chúa chúc lành không ngơi. Đâu ý hợp tâm đầu ở đấy chứa chan nguồn vui.</a:t>
            </a:r>
            <a:endParaRPr lang="en-US" sz="4800" b="0" dirty="0">
              <a:solidFill>
                <a:srgbClr val="003296"/>
              </a:solidFill>
              <a:effectLst/>
            </a:endParaRPr>
          </a:p>
        </p:txBody>
      </p:sp>
    </p:spTree>
    <p:extLst>
      <p:ext uri="{BB962C8B-B14F-4D97-AF65-F5344CB8AC3E}">
        <p14:creationId xmlns:p14="http://schemas.microsoft.com/office/powerpoint/2010/main" val="619818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C00000"/>
                </a:solidFill>
              </a:rPr>
              <a:t>Tk2</a:t>
            </a:r>
            <a:r>
              <a:rPr lang="en-US" sz="4800" b="0" u="sng" dirty="0">
                <a:solidFill>
                  <a:srgbClr val="C00000"/>
                </a:solidFill>
                <a:effectLst/>
              </a:rPr>
              <a:t>:</a:t>
            </a:r>
            <a:r>
              <a:rPr lang="en-US" sz="4800" b="0" dirty="0">
                <a:solidFill>
                  <a:srgbClr val="003296"/>
                </a:solidFill>
                <a:effectLst/>
              </a:rPr>
              <a:t> </a:t>
            </a:r>
            <a:r>
              <a:rPr lang="vi-VN" sz="4800" b="0" dirty="0">
                <a:solidFill>
                  <a:srgbClr val="003296"/>
                </a:solidFill>
                <a:effectLst/>
              </a:rPr>
              <a:t>Nguyện xin Thiên Chúa đoàn kết muôn người một ý. Xin hãy duy trì trí lòng hòa hợp mến yêu. Diệt tan căm thù, chia rẽ, oán hờn, ghét ghen. Gìn giữ đức ái yêu Chúa mến thương anh em.</a:t>
            </a:r>
            <a:endParaRPr lang="en-US" sz="4800" b="0" dirty="0">
              <a:solidFill>
                <a:srgbClr val="003296"/>
              </a:solidFill>
              <a:effectLst/>
            </a:endParaRPr>
          </a:p>
        </p:txBody>
      </p:sp>
    </p:spTree>
    <p:extLst>
      <p:ext uri="{BB962C8B-B14F-4D97-AF65-F5344CB8AC3E}">
        <p14:creationId xmlns:p14="http://schemas.microsoft.com/office/powerpoint/2010/main" val="3269364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C00000"/>
                </a:solidFill>
                <a:effectLst/>
              </a:rPr>
              <a:t>Đk</a:t>
            </a:r>
            <a:r>
              <a:rPr lang="en-US" sz="4800" b="0" u="sng" dirty="0">
                <a:solidFill>
                  <a:srgbClr val="C00000"/>
                </a:solidFill>
                <a:effectLst/>
              </a:rPr>
              <a:t>:</a:t>
            </a:r>
            <a:r>
              <a:rPr lang="en-US" sz="4800" b="0" dirty="0">
                <a:solidFill>
                  <a:srgbClr val="003296"/>
                </a:solidFill>
                <a:effectLst/>
              </a:rPr>
              <a:t> </a:t>
            </a:r>
            <a:r>
              <a:rPr lang="vi-VN" sz="4800" b="0" dirty="0">
                <a:solidFill>
                  <a:srgbClr val="003296"/>
                </a:solidFill>
                <a:effectLst/>
              </a:rPr>
              <a:t>Đâu có tình yêu thương ở đấy có Đức Chúa Trời. Đâu có lòng từ bi là đấy có ân sủng Người. Đâu có tình bác ái thì Chúa chúc lành không ngơi. Đâu ý hợp tâm đầu ở đấy chứa chan nguồn vui.</a:t>
            </a:r>
            <a:endParaRPr lang="en-US" sz="4800" b="0" dirty="0">
              <a:solidFill>
                <a:srgbClr val="003296"/>
              </a:solidFill>
              <a:effectLst/>
            </a:endParaRPr>
          </a:p>
        </p:txBody>
      </p:sp>
    </p:spTree>
    <p:extLst>
      <p:ext uri="{BB962C8B-B14F-4D97-AF65-F5344CB8AC3E}">
        <p14:creationId xmlns:p14="http://schemas.microsoft.com/office/powerpoint/2010/main" val="70519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389371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C00000"/>
                </a:solidFill>
                <a:effectLst/>
                <a:latin typeface="+mj-lt"/>
              </a:rPr>
              <a:t>Tk1:</a:t>
            </a:r>
            <a:r>
              <a:rPr lang="vi-VN" sz="6600" b="0" dirty="0">
                <a:solidFill>
                  <a:srgbClr val="003296"/>
                </a:solidFill>
                <a:effectLst/>
                <a:latin typeface="+mj-lt"/>
              </a:rPr>
              <a:t> </a:t>
            </a:r>
            <a:r>
              <a:rPr lang="vi-VN" sz="6600" dirty="0">
                <a:solidFill>
                  <a:srgbClr val="003296"/>
                </a:solidFill>
                <a:latin typeface="+mj-lt"/>
              </a:rPr>
              <a:t>Ca lên đi thần thánh trên thiên đình hiển vinh, mừng Chúa yêu thương trần gian đến muôn ngàn đời.</a:t>
            </a:r>
            <a:endParaRPr lang="vi-VN" sz="6000" b="0" dirty="0">
              <a:solidFill>
                <a:srgbClr val="003296"/>
              </a:solidFill>
              <a:effectLst/>
              <a:latin typeface="+mj-lt"/>
            </a:endParaRPr>
          </a:p>
        </p:txBody>
      </p:sp>
      <p:sp>
        <p:nvSpPr>
          <p:cNvPr id="4" name="Subtitle 2">
            <a:hlinkClick r:id="" action="ppaction://noaction"/>
          </p:cNvPr>
          <p:cNvSpPr txBox="1">
            <a:spLocks/>
          </p:cNvSpPr>
          <p:nvPr/>
        </p:nvSpPr>
        <p:spPr bwMode="auto">
          <a:xfrm>
            <a:off x="5092385" y="4420699"/>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1598613"/>
            <a:ext cx="7772400" cy="1101725"/>
          </a:xfrm>
        </p:spPr>
        <p:txBody>
          <a:bodyPr/>
          <a:lstStyle/>
          <a:p>
            <a:pPr eaLnBrk="1" hangingPunct="1"/>
            <a:r>
              <a:rPr lang="en-US" dirty="0">
                <a:solidFill>
                  <a:srgbClr val="003296"/>
                </a:solidFill>
                <a:effectLst>
                  <a:outerShdw blurRad="38100" dist="38100" dir="2700000" algn="tl">
                    <a:srgbClr val="000000">
                      <a:alpha val="43137"/>
                    </a:srgbClr>
                  </a:outerShdw>
                </a:effectLst>
                <a:latin typeface="+mj-lt"/>
              </a:rPr>
              <a:t/>
            </a:r>
            <a:br>
              <a:rPr lang="en-US" dirty="0">
                <a:solidFill>
                  <a:srgbClr val="003296"/>
                </a:solidFill>
                <a:effectLst>
                  <a:outerShdw blurRad="38100" dist="38100" dir="2700000" algn="tl">
                    <a:srgbClr val="000000">
                      <a:alpha val="43137"/>
                    </a:srgbClr>
                  </a:outerShdw>
                </a:effectLst>
                <a:latin typeface="+mj-lt"/>
              </a:rPr>
            </a:br>
            <a:endParaRPr lang="en-US" dirty="0">
              <a:solidFill>
                <a:srgbClr val="003296"/>
              </a:solidFill>
              <a:effectLst>
                <a:outerShdw blurRad="38100" dist="38100" dir="2700000" algn="tl">
                  <a:srgbClr val="000000">
                    <a:alpha val="43137"/>
                  </a:srgbClr>
                </a:outerShdw>
              </a:effectLst>
              <a:latin typeface="+mj-lt"/>
            </a:endParaRPr>
          </a:p>
        </p:txBody>
      </p:sp>
      <p:sp>
        <p:nvSpPr>
          <p:cNvPr id="2355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2355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39633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dirty="0">
                <a:solidFill>
                  <a:srgbClr val="C00000"/>
                </a:solidFill>
                <a:effectLst/>
              </a:rPr>
              <a:t>Đk:</a:t>
            </a:r>
            <a:r>
              <a:rPr lang="vi-VN" sz="7200" b="0" dirty="0">
                <a:solidFill>
                  <a:srgbClr val="003296"/>
                </a:solidFill>
                <a:effectLst/>
              </a:rPr>
              <a:t> Ca lên đi, chúc tụng Chúa cả uy quyền. Trần hoàn ơi, ca lên đi, triều thần ơi, ca lên đi.</a:t>
            </a:r>
          </a:p>
        </p:txBody>
      </p:sp>
    </p:spTree>
    <p:extLst>
      <p:ext uri="{BB962C8B-B14F-4D97-AF65-F5344CB8AC3E}">
        <p14:creationId xmlns:p14="http://schemas.microsoft.com/office/powerpoint/2010/main" val="23150327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C00000"/>
                </a:solidFill>
                <a:effectLst/>
                <a:latin typeface="+mj-lt"/>
              </a:rPr>
              <a:t>Tk2:</a:t>
            </a:r>
            <a:r>
              <a:rPr lang="vi-VN" sz="6600" b="0" dirty="0">
                <a:solidFill>
                  <a:srgbClr val="003296"/>
                </a:solidFill>
                <a:effectLst/>
                <a:latin typeface="+mj-lt"/>
              </a:rPr>
              <a:t> </a:t>
            </a:r>
            <a:r>
              <a:rPr lang="vi-VN" sz="6600" dirty="0">
                <a:solidFill>
                  <a:srgbClr val="003296"/>
                </a:solidFill>
                <a:latin typeface="+mj-lt"/>
              </a:rPr>
              <a:t>Ca lên đi, nào thế nhân qua dòng thời gian, mừng Chúa yêu thương trần gian đến muôn ngàn đời.</a:t>
            </a:r>
            <a:endParaRPr lang="vi-VN" sz="6000" b="0" dirty="0">
              <a:solidFill>
                <a:srgbClr val="003296"/>
              </a:solidFill>
              <a:effectLst/>
              <a:latin typeface="+mj-lt"/>
            </a:endParaRPr>
          </a:p>
        </p:txBody>
      </p:sp>
      <p:sp>
        <p:nvSpPr>
          <p:cNvPr id="4" name="Subtitle 2">
            <a:hlinkClick r:id="" action="ppaction://noaction"/>
          </p:cNvPr>
          <p:cNvSpPr txBox="1">
            <a:spLocks/>
          </p:cNvSpPr>
          <p:nvPr/>
        </p:nvSpPr>
        <p:spPr bwMode="auto">
          <a:xfrm>
            <a:off x="5092385" y="4420699"/>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59893398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dirty="0">
                <a:solidFill>
                  <a:srgbClr val="C00000"/>
                </a:solidFill>
                <a:effectLst/>
              </a:rPr>
              <a:t>Đk:</a:t>
            </a:r>
            <a:r>
              <a:rPr lang="vi-VN" sz="7200" b="0" dirty="0">
                <a:solidFill>
                  <a:srgbClr val="003296"/>
                </a:solidFill>
                <a:effectLst/>
              </a:rPr>
              <a:t> Ca lên đi, chúc tụng Chúa cả uy quyền. Trần hoàn ơi, ca lên đi, triều thần ơi, ca lên đi.</a:t>
            </a:r>
          </a:p>
        </p:txBody>
      </p:sp>
    </p:spTree>
    <p:extLst>
      <p:ext uri="{BB962C8B-B14F-4D97-AF65-F5344CB8AC3E}">
        <p14:creationId xmlns:p14="http://schemas.microsoft.com/office/powerpoint/2010/main" val="42918792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C00000"/>
                </a:solidFill>
                <a:effectLst/>
                <a:latin typeface="+mj-lt"/>
              </a:rPr>
              <a:t>Tk3:</a:t>
            </a:r>
            <a:r>
              <a:rPr lang="vi-VN" sz="6600" b="0" dirty="0">
                <a:solidFill>
                  <a:srgbClr val="003296"/>
                </a:solidFill>
                <a:effectLst/>
                <a:latin typeface="+mj-lt"/>
              </a:rPr>
              <a:t> </a:t>
            </a:r>
            <a:r>
              <a:rPr lang="vi-VN" sz="6600" dirty="0">
                <a:solidFill>
                  <a:srgbClr val="003296"/>
                </a:solidFill>
                <a:latin typeface="+mj-lt"/>
              </a:rPr>
              <a:t>Ca lên đi, trời đất bao la ngợp kỳ công, mừng Chúa yêu thương trần gian đến muôn ngàn đời.</a:t>
            </a:r>
          </a:p>
        </p:txBody>
      </p:sp>
      <p:sp>
        <p:nvSpPr>
          <p:cNvPr id="4" name="Subtitle 2">
            <a:hlinkClick r:id="" action="ppaction://noaction"/>
          </p:cNvPr>
          <p:cNvSpPr txBox="1">
            <a:spLocks/>
          </p:cNvSpPr>
          <p:nvPr/>
        </p:nvSpPr>
        <p:spPr bwMode="auto">
          <a:xfrm>
            <a:off x="5092385" y="4420699"/>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5228881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dirty="0">
                <a:solidFill>
                  <a:srgbClr val="C00000"/>
                </a:solidFill>
                <a:effectLst/>
              </a:rPr>
              <a:t>Đk:</a:t>
            </a:r>
            <a:r>
              <a:rPr lang="vi-VN" sz="7200" b="0" dirty="0">
                <a:solidFill>
                  <a:srgbClr val="003296"/>
                </a:solidFill>
                <a:effectLst/>
              </a:rPr>
              <a:t> Ca lên đi, chúc tụng Chúa cả uy quyền. Trần hoàn ơi, ca lên đi, triều thần ơi, ca lên đi.</a:t>
            </a:r>
          </a:p>
        </p:txBody>
      </p:sp>
    </p:spTree>
    <p:extLst>
      <p:ext uri="{BB962C8B-B14F-4D97-AF65-F5344CB8AC3E}">
        <p14:creationId xmlns:p14="http://schemas.microsoft.com/office/powerpoint/2010/main" val="171093799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3554</TotalTime>
  <Words>1107</Words>
  <Application>Microsoft Office PowerPoint</Application>
  <PresentationFormat>On-screen Show (16:9)</PresentationFormat>
  <Paragraphs>45</Paragraphs>
  <Slides>40</Slides>
  <Notes>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Office Theme</vt:lpstr>
      <vt:lpstr>6_Default Design</vt:lpstr>
      <vt:lpstr>7_Default Design</vt:lpstr>
      <vt:lpstr> </vt:lpstr>
      <vt:lpstr>PowerPoint Presentation</vt:lpstr>
      <vt:lpstr>Ca Nhập Lễ Ca Lên Đi 3 Lm. Kim Long</vt:lpstr>
      <vt:lpstr>PowerPoint Presentation</vt:lpstr>
      <vt:lpstr>PowerPoint Presentation</vt:lpstr>
      <vt:lpstr>PowerPoint Presentation</vt:lpstr>
      <vt:lpstr>PowerPoint Presentation</vt:lpstr>
      <vt:lpstr>PowerPoint Presentation</vt:lpstr>
      <vt:lpstr>PowerPoint Presentation</vt:lpstr>
      <vt:lpstr>Đk: Kính mừng Ma-ri-a đầy ơn phúc, Thiên Chúa ở cùng Mẹ liên, đẹp tươi diễm lệ khôn sánh, ngàn đời dâng lời hoan ca Ma-ri-a.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Xin dâng lên Ngài rượu nho bánh miến, đây muôn tâm hồn hiệp nhau dâng tiến, cùng dâng lên trót tâm tình con lẫn vui buồn mang trong cuộc đời. Dâng lên Cha lành rượu bánh thơm ngon, xin Cha thương nhận hồn xác con dâng, nguyện dâng lên trót một niềm tin, lòng thành con xin kính dâng lên.</vt:lpstr>
      <vt:lpstr>Đk: Dâng lên dâng lên Cha bánh trắng rượu thơm, tinh hoa bao nương đồng và công nhân thế. Dâng lên dâng lên Cha hiến lễ đời con, dâng lên dâng lên trót tâm tình mến thương.</vt:lpstr>
      <vt:lpstr>Tk2: Xin dâng lên Ngài tình con yêu mến, bao năm gian trần lòng con xa bến, nguyện Cha thương xuống muôn hồng ân, giúp cho lòng con luôn yêu Ngài. Dâng lên Cha lành hồn xác con đây, bao nhiêu nỗi niềm ngày tháng lo âu, nguyện dâng lên đắng cay đời con, muộn phiền con xin kính dâng lên.</vt:lpstr>
      <vt:lpstr>Đk: Dâng lên dâng lên Cha bánh trắng rượu thơm, tinh hoa bao nương đồng và công nhân thế. Dâng lên dâng lên Cha hiến lễ đời con, dâng lên dâng lên trót tâm tình mến thương.</vt:lpstr>
      <vt:lpstr>PowerPoint Presentation</vt:lpstr>
      <vt:lpstr>Ca Nguyện Hiệp Lễ  Con Xin Đức Ái   Lm.Vân Chi </vt:lpstr>
      <vt:lpstr>Đk: Lạy Chúa, xin hãy ban cho con tâm hồn bác ái. Nguồn bác ái chính trung yêu mọi người và chẳng trừ ai. Lạy Chúa, xin hãy đong tim con đầy tình nhân ái. Cho con say mến Chúa và bác ái với cả mọi người.</vt:lpstr>
      <vt:lpstr>Tk1: Lạy Chúa, Đức Ái chính trung luôn khoan dung luôn luôn nhân hậu, không ghen tương không hay tự mãn. Biết mừng cùng với kẻ mừng, biết buồn cùng người buồn phiền, vì yêu là luật Chúa ban.</vt:lpstr>
      <vt:lpstr>Đk: Lạy Chúa, xin hãy ban cho con tâm hồn bác ái. Nguồn bác ái chính trung yêu mọi người và chẳng trừ ai. Lạy Chúa, xin hãy đong tim con đầy tình nhân ái. Cho con say mến Chúa và bác ái với cả mọi người.</vt:lpstr>
      <vt:lpstr>Tk2: Tình ái ấn dấu mến thương luôn bao dung không hay giận hờn, vui quên đi bao nhiêu thù oán. Sẵn sàng dập tắt hận thù, thế bằng tình người mặn nồng, tình yêu thật cao quí thay.</vt:lpstr>
      <vt:lpstr>Đk: Lạy Chúa, xin hãy ban cho con tâm hồn bác ái. Nguồn bác ái chính trung yêu mọi người và chẳng trừ ai. Lạy Chúa, xin hãy đong tim con đầy tình nhân ái. Cho con say mến Chúa và bác ái với cả mọi người.</vt:lpstr>
      <vt:lpstr>Tk3: Lòng mến với đức kính tin luôn kiên tâm luôn luôn trông cậy, không so đo trong muôn tình mến. Biết rằng lòng mến mọi người vững bền chẳng giờ tàn tạ, vì yêu là luật Chúa ban.</vt:lpstr>
      <vt:lpstr>Đk: Lạy Chúa, xin hãy ban cho con tâm hồn bác ái. Nguồn bác ái chính trung yêu mọi người và chẳng trừ ai. Lạy Chúa, xin hãy đong tim con đầy tình nhân ái. Cho con say mến Chúa và bác ái với cả mọi người.</vt:lpstr>
      <vt:lpstr>PowerPoint Presentation</vt:lpstr>
      <vt:lpstr>PowerPoint Presentation</vt:lpstr>
      <vt:lpstr>Ca Kết Lễ Đâu Có Tình Yêu Thương Vinh Hạnh</vt:lpstr>
      <vt:lpstr>Đk: Đâu có tình yêu thương ở đấy có Đức Chúa Trời. Đâu có lòng từ bi là đấy có ân sủng Người. Đâu có tình bác ái thì Chúa chúc lành không ngơi. Đâu ý hợp tâm đầu ở đấy chứa chan nguồn vui.</vt:lpstr>
      <vt:lpstr>Tk1: Nài xin tha thiết Thượng Đế muôn tình lân ái. Xin hãy đổ tràn linh hồn tình yêu thiết tha. Yêu Chúa hết lòng hết sức, hết cả trí khôn. Cùng yêu anh em như Chúa mến yêu chúng con.</vt:lpstr>
      <vt:lpstr>Đk: Đâu có tình yêu thương ở đấy có Đức Chúa Trời. Đâu có lòng từ bi là đấy có ân sủng Người. Đâu có tình bác ái thì Chúa chúc lành không ngơi. Đâu ý hợp tâm đầu ở đấy chứa chan nguồn vui.</vt:lpstr>
      <vt:lpstr>Tk2: Nguyện xin Thiên Chúa đoàn kết muôn người một ý. Xin hãy duy trì trí lòng hòa hợp mến yêu. Diệt tan căm thù, chia rẽ, oán hờn, ghét ghen. Gìn giữ đức ái yêu Chúa mến thương anh em.</vt:lpstr>
      <vt:lpstr>Đk: Đâu có tình yêu thương ở đấy có Đức Chúa Trời. Đâu có lòng từ bi là đấy có ân sủng Người. Đâu có tình bác ái thì Chúa chúc lành không ngơi. Đâu ý hợp tâm đầu ở đấy chứa chan nguồn vui.</vt:lpstr>
      <vt:lpstr>PowerPoint Presentation</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RePack by Diakov</cp:lastModifiedBy>
  <cp:revision>1894</cp:revision>
  <dcterms:created xsi:type="dcterms:W3CDTF">2000-12-31T17:05:43Z</dcterms:created>
  <dcterms:modified xsi:type="dcterms:W3CDTF">2024-07-25T23:07:50Z</dcterms:modified>
</cp:coreProperties>
</file>