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28" r:id="rId3"/>
    <p:sldMasterId id="2147484072" r:id="rId4"/>
    <p:sldMasterId id="2147484084" r:id="rId5"/>
  </p:sldMasterIdLst>
  <p:sldIdLst>
    <p:sldId id="689" r:id="rId6"/>
    <p:sldId id="690" r:id="rId7"/>
    <p:sldId id="553" r:id="rId8"/>
    <p:sldId id="443" r:id="rId9"/>
    <p:sldId id="585" r:id="rId10"/>
    <p:sldId id="617" r:id="rId11"/>
    <p:sldId id="405" r:id="rId12"/>
    <p:sldId id="406" r:id="rId13"/>
    <p:sldId id="407" r:id="rId14"/>
    <p:sldId id="408" r:id="rId15"/>
    <p:sldId id="415" r:id="rId16"/>
    <p:sldId id="409" r:id="rId17"/>
    <p:sldId id="558" r:id="rId18"/>
    <p:sldId id="559" r:id="rId19"/>
    <p:sldId id="561" r:id="rId20"/>
    <p:sldId id="630" r:id="rId21"/>
    <p:sldId id="614" r:id="rId22"/>
    <p:sldId id="631" r:id="rId23"/>
    <p:sldId id="276" r:id="rId24"/>
    <p:sldId id="691" r:id="rId25"/>
    <p:sldId id="277" r:id="rId26"/>
    <p:sldId id="279" r:id="rId27"/>
    <p:sldId id="278" r:id="rId28"/>
    <p:sldId id="684" r:id="rId29"/>
    <p:sldId id="290" r:id="rId30"/>
    <p:sldId id="685" r:id="rId31"/>
    <p:sldId id="694" r:id="rId32"/>
    <p:sldId id="697" r:id="rId33"/>
    <p:sldId id="695" r:id="rId34"/>
    <p:sldId id="698" r:id="rId35"/>
    <p:sldId id="696" r:id="rId36"/>
    <p:sldId id="699" r:id="rId37"/>
    <p:sldId id="292" r:id="rId38"/>
    <p:sldId id="692" r:id="rId39"/>
    <p:sldId id="293" r:id="rId40"/>
    <p:sldId id="563" r:id="rId41"/>
    <p:sldId id="564" r:id="rId42"/>
    <p:sldId id="686" r:id="rId43"/>
    <p:sldId id="680" r:id="rId44"/>
    <p:sldId id="700" r:id="rId45"/>
    <p:sldId id="693" r:id="rId46"/>
    <p:sldId id="674"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26" y="557"/>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599511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20017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626025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685304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62667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68985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211005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856574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64887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897213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603750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138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5333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3794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6486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52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0173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5164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915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8018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92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91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2876064195"/>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705245"/>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rPr>
              <a:t>THỨ HAI TUẦN XX</a:t>
            </a:r>
            <a:br>
              <a:rPr lang="en-US" sz="5400" b="0" dirty="0">
                <a:solidFill>
                  <a:srgbClr val="FFFF00"/>
                </a:solidFill>
                <a:effectLst/>
                <a:latin typeface="+mj-lt"/>
              </a:rPr>
            </a:br>
            <a:r>
              <a:rPr lang="en-US" sz="5400" b="0" dirty="0">
                <a:solidFill>
                  <a:srgbClr val="FFFF00"/>
                </a:solidFill>
                <a:effectLst/>
                <a:latin typeface="+mj-lt"/>
              </a:rPr>
              <a:t>THƯỜNG NIÊN</a:t>
            </a:r>
          </a:p>
        </p:txBody>
      </p:sp>
      <p:pic>
        <p:nvPicPr>
          <p:cNvPr id="3" name="Picture 2">
            <a:extLst>
              <a:ext uri="{FF2B5EF4-FFF2-40B4-BE49-F238E27FC236}">
                <a16:creationId xmlns:a16="http://schemas.microsoft.com/office/drawing/2014/main" id="{9BEF2551-8960-588F-0C68-DFFFB6AF9BE8}"/>
              </a:ext>
            </a:extLst>
          </p:cNvPr>
          <p:cNvPicPr>
            <a:picLocks noChangeAspect="1"/>
          </p:cNvPicPr>
          <p:nvPr/>
        </p:nvPicPr>
        <p:blipFill>
          <a:blip r:embed="rId2"/>
          <a:stretch>
            <a:fillRect/>
          </a:stretch>
        </p:blipFill>
        <p:spPr>
          <a:xfrm>
            <a:off x="1981200" y="209550"/>
            <a:ext cx="5560034" cy="1292464"/>
          </a:xfrm>
          <a:prstGeom prst="rect">
            <a:avLst/>
          </a:prstGeom>
        </p:spPr>
      </p:pic>
    </p:spTree>
    <p:extLst>
      <p:ext uri="{BB962C8B-B14F-4D97-AF65-F5344CB8AC3E}">
        <p14:creationId xmlns:p14="http://schemas.microsoft.com/office/powerpoint/2010/main" val="3213561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8000" dirty="0">
                <a:solidFill>
                  <a:schemeClr val="bg1"/>
                </a:solidFill>
                <a:latin typeface="+mj-lt"/>
                <a:cs typeface="Times New Roman" pitchFamily="18" charset="0"/>
              </a:rPr>
              <a:t>Phúc thay ai có tâm hồn nghèo khó,</a:t>
            </a:r>
            <a:r>
              <a:rPr lang="en-US" sz="8000" dirty="0">
                <a:solidFill>
                  <a:schemeClr val="bg1"/>
                </a:solidFill>
                <a:latin typeface="+mj-lt"/>
                <a:cs typeface="Times New Roman" pitchFamily="18" charset="0"/>
              </a:rPr>
              <a:t> </a:t>
            </a:r>
            <a:r>
              <a:rPr lang="vi-VN" sz="8000" dirty="0">
                <a:solidFill>
                  <a:schemeClr val="bg1"/>
                </a:solidFill>
                <a:latin typeface="+mj-lt"/>
                <a:cs typeface="Times New Roman" pitchFamily="18" charset="0"/>
              </a:rPr>
              <a:t>vì Nước Trời là của họ.</a:t>
            </a:r>
            <a:endParaRPr lang="en-US" sz="80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UTM American Sans"/>
                <a:ea typeface="+mn-ea"/>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UTM American Sans"/>
                <a:ea typeface="+mn-ea"/>
                <a:cs typeface="Times New Roman" pitchFamily="18" charset="0"/>
              </a:rPr>
              <a:t>Alleluia:</a:t>
            </a:r>
          </a:p>
        </p:txBody>
      </p:sp>
    </p:spTree>
    <p:extLst>
      <p:ext uri="{BB962C8B-B14F-4D97-AF65-F5344CB8AC3E}">
        <p14:creationId xmlns:p14="http://schemas.microsoft.com/office/powerpoint/2010/main" val="6398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733592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9667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292662"/>
          </a:xfrm>
          <a:prstGeom prst="rect">
            <a:avLst/>
          </a:prstGeom>
        </p:spPr>
        <p:txBody>
          <a:bodyPr wrap="square">
            <a:spAutoFit/>
          </a:bodyPr>
          <a:lstStyle/>
          <a:p>
            <a:pPr algn="ctr"/>
            <a:r>
              <a:rPr lang="en-US" sz="5400" b="1" i="1" dirty="0" err="1">
                <a:solidFill>
                  <a:srgbClr val="FFFF00"/>
                </a:solidFill>
              </a:rPr>
              <a:t>Dâng</a:t>
            </a:r>
            <a:r>
              <a:rPr lang="en-US" sz="5400" b="1" i="1" dirty="0">
                <a:solidFill>
                  <a:srgbClr val="FFFF00"/>
                </a:solidFill>
              </a:rPr>
              <a:t> </a:t>
            </a:r>
            <a:r>
              <a:rPr lang="en-US" sz="5400" b="1" i="1" dirty="0" err="1">
                <a:solidFill>
                  <a:srgbClr val="FFFF00"/>
                </a:solidFill>
              </a:rPr>
              <a:t>Lên</a:t>
            </a:r>
            <a:endParaRPr lang="en-US" sz="5400" b="1" i="1" dirty="0">
              <a:solidFill>
                <a:srgbClr val="FFFF00"/>
              </a:solidFill>
            </a:endParaRPr>
          </a:p>
          <a:p>
            <a:pPr algn="ctr"/>
            <a:r>
              <a:rPr lang="en-US" sz="2400" b="1" i="1" dirty="0" err="1">
                <a:solidFill>
                  <a:schemeClr val="bg1"/>
                </a:solidFill>
              </a:rPr>
              <a:t>Phạm</a:t>
            </a:r>
            <a:r>
              <a:rPr lang="en-US" sz="2400" b="1" i="1" dirty="0">
                <a:solidFill>
                  <a:schemeClr val="bg1"/>
                </a:solidFill>
              </a:rPr>
              <a:t> </a:t>
            </a:r>
            <a:r>
              <a:rPr lang="en-US" sz="2400" b="1" i="1" dirty="0" err="1">
                <a:solidFill>
                  <a:schemeClr val="bg1"/>
                </a:solidFill>
              </a:rPr>
              <a:t>Liên</a:t>
            </a:r>
            <a:r>
              <a:rPr lang="en-US" sz="2400" b="1" i="1" dirty="0">
                <a:solidFill>
                  <a:schemeClr val="bg1"/>
                </a:solidFill>
              </a:rPr>
              <a:t> </a:t>
            </a:r>
            <a:r>
              <a:rPr lang="en-US" sz="2400" b="1" i="1" dirty="0" err="1">
                <a:solidFill>
                  <a:schemeClr val="bg1"/>
                </a:solidFill>
              </a:rPr>
              <a:t>Hùng</a:t>
            </a:r>
            <a:endParaRPr lang="en-US" sz="4000" b="1" i="1" dirty="0">
              <a:solidFill>
                <a:schemeClr val="bg1"/>
              </a:solidFill>
            </a:endParaRPr>
          </a:p>
        </p:txBody>
      </p:sp>
      <p:pic>
        <p:nvPicPr>
          <p:cNvPr id="5" name="Picture 4">
            <a:extLst>
              <a:ext uri="{FF2B5EF4-FFF2-40B4-BE49-F238E27FC236}">
                <a16:creationId xmlns:a16="http://schemas.microsoft.com/office/drawing/2014/main" id="{8FF8DA90-F25E-95A1-17AC-2C28669FE45E}"/>
              </a:ext>
            </a:extLst>
          </p:cNvPr>
          <p:cNvPicPr>
            <a:picLocks noChangeAspect="1"/>
          </p:cNvPicPr>
          <p:nvPr/>
        </p:nvPicPr>
        <p:blipFill>
          <a:blip r:embed="rId3"/>
          <a:stretch>
            <a:fillRect/>
          </a:stretch>
        </p:blipFill>
        <p:spPr>
          <a:xfrm>
            <a:off x="3352800" y="163068"/>
            <a:ext cx="5560034" cy="1292464"/>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375939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Tk1:</a:t>
            </a:r>
            <a:r>
              <a:rPr lang="en-US" sz="4600" b="0" dirty="0">
                <a:solidFill>
                  <a:schemeClr val="bg1"/>
                </a:solidFill>
                <a:effectLst/>
                <a:latin typeface="+mj-lt"/>
              </a:rPr>
              <a:t> </a:t>
            </a:r>
            <a:r>
              <a:rPr lang="vi-VN" sz="4600" b="0" dirty="0">
                <a:solidFill>
                  <a:schemeClr val="bg1"/>
                </a:solidFill>
                <a:effectLst/>
                <a:latin typeface="+mj-lt"/>
              </a:rPr>
              <a:t>Mong lễ vật đoàn con trở nên Máu Thịt Con Chúa. Mong bánh thơm rượu thơm biến nên Thánh Thể nhiệm mầu. Nuôi sống tâm hồn con và nuôi tâm hồn nhân thế. Vinh phúc cho đoàn con cũng như khắp dân tộc con.</a:t>
            </a:r>
            <a:endParaRPr lang="en-US" sz="4600" b="0" dirty="0">
              <a:solidFill>
                <a:schemeClr val="bg1"/>
              </a:solidFill>
              <a:effectLst/>
              <a:latin typeface="+mj-lt"/>
            </a:endParaRPr>
          </a:p>
        </p:txBody>
      </p:sp>
    </p:spTree>
    <p:extLst>
      <p:ext uri="{BB962C8B-B14F-4D97-AF65-F5344CB8AC3E}">
        <p14:creationId xmlns:p14="http://schemas.microsoft.com/office/powerpoint/2010/main" val="220090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8446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dirty="0">
                <a:solidFill>
                  <a:srgbClr val="FFFF00"/>
                </a:solidFill>
                <a:effectLst/>
                <a:latin typeface="+mj-lt"/>
              </a:rPr>
              <a:t> </a:t>
            </a:r>
            <a:r>
              <a:rPr lang="vi-VN" sz="4600" b="0" dirty="0">
                <a:solidFill>
                  <a:schemeClr val="bg1"/>
                </a:solidFill>
                <a:effectLst/>
                <a:latin typeface="+mj-lt"/>
              </a:rPr>
              <a:t>Xin tiến dâng tuổi xanh cùng bao khát vọng chan chứa. Dâng Chúa các bạn con cũng như những ai thân thuộc. Xin Chúa thương rộng ban hồng ân chan hòa tâm trí. Săn sóc giữ gìn luôn thoát qua phút giây lầm than.</a:t>
            </a:r>
            <a:endParaRPr lang="en-US" sz="4600" b="0" dirty="0">
              <a:solidFill>
                <a:schemeClr val="bg1"/>
              </a:solidFill>
              <a:effectLst/>
              <a:latin typeface="+mj-lt"/>
            </a:endParaRPr>
          </a:p>
        </p:txBody>
      </p:sp>
    </p:spTree>
    <p:extLst>
      <p:ext uri="{BB962C8B-B14F-4D97-AF65-F5344CB8AC3E}">
        <p14:creationId xmlns:p14="http://schemas.microsoft.com/office/powerpoint/2010/main" val="2199709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19176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78558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541934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24814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5400" dirty="0">
                <a:solidFill>
                  <a:srgbClr val="FFFF00"/>
                </a:solidFill>
              </a:rPr>
              <a:t>CHÚA SỐNG TRONG TÔI</a:t>
            </a:r>
            <a:br>
              <a:rPr lang="en-US" sz="5400" dirty="0">
                <a:solidFill>
                  <a:srgbClr val="FFFF00"/>
                </a:solidFill>
              </a:rPr>
            </a:br>
            <a:r>
              <a:rPr lang="en-US" sz="6600" i="1" dirty="0" err="1">
                <a:solidFill>
                  <a:schemeClr val="bg1"/>
                </a:solidFill>
              </a:rPr>
              <a:t>Lm</a:t>
            </a:r>
            <a:r>
              <a:rPr lang="en-US" sz="6600" i="1" dirty="0">
                <a:solidFill>
                  <a:schemeClr val="bg1"/>
                </a:solidFill>
              </a:rPr>
              <a:t>. </a:t>
            </a:r>
            <a:r>
              <a:rPr lang="en-US" sz="6600" i="1" dirty="0" err="1">
                <a:solidFill>
                  <a:schemeClr val="bg1"/>
                </a:solidFill>
              </a:rPr>
              <a:t>Nguyễn</a:t>
            </a:r>
            <a:r>
              <a:rPr lang="en-US" sz="6600" i="1" dirty="0">
                <a:solidFill>
                  <a:schemeClr val="bg1"/>
                </a:solidFill>
              </a:rPr>
              <a:t> Duy</a:t>
            </a:r>
            <a:endParaRPr lang="en-US" sz="6000" b="0" i="1" dirty="0">
              <a:solidFill>
                <a:schemeClr val="bg1"/>
              </a:solidFill>
              <a:effectLst/>
            </a:endParaRPr>
          </a:p>
        </p:txBody>
      </p:sp>
      <p:pic>
        <p:nvPicPr>
          <p:cNvPr id="3" name="Picture 2">
            <a:extLst>
              <a:ext uri="{FF2B5EF4-FFF2-40B4-BE49-F238E27FC236}">
                <a16:creationId xmlns:a16="http://schemas.microsoft.com/office/drawing/2014/main" id="{B732BA3B-129F-236C-D8EB-00F54EB8266A}"/>
              </a:ext>
            </a:extLst>
          </p:cNvPr>
          <p:cNvPicPr>
            <a:picLocks noChangeAspect="1"/>
          </p:cNvPicPr>
          <p:nvPr/>
        </p:nvPicPr>
        <p:blipFill>
          <a:blip r:embed="rId2"/>
          <a:stretch>
            <a:fillRect/>
          </a:stretch>
        </p:blipFill>
        <p:spPr>
          <a:xfrm>
            <a:off x="2057400" y="3714750"/>
            <a:ext cx="5560034" cy="1292464"/>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dirty="0">
                <a:solidFill>
                  <a:schemeClr val="bg1"/>
                </a:solidFill>
              </a:rPr>
              <a:t> </a:t>
            </a:r>
            <a:r>
              <a:rPr lang="vi-VN" sz="5400" dirty="0">
                <a:solidFill>
                  <a:schemeClr val="bg1"/>
                </a:solidFill>
              </a:rPr>
              <a:t>Cuộc sống tôi hôm nay và mãi </a:t>
            </a:r>
            <a:r>
              <a:rPr lang="vi-VN" sz="5400" dirty="0" err="1">
                <a:solidFill>
                  <a:schemeClr val="bg1"/>
                </a:solidFill>
              </a:rPr>
              <a:t>mãi</a:t>
            </a:r>
            <a:r>
              <a:rPr lang="vi-VN" sz="5400" dirty="0">
                <a:solidFill>
                  <a:schemeClr val="bg1"/>
                </a:solidFill>
              </a:rPr>
              <a:t>, tôi không còn tìm sống cho chính mình, nhưng chính là tìm Chúa sống trong tôi, nhưng chính là tìm Chúa sống trong tôi.</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dirty="0">
                <a:solidFill>
                  <a:schemeClr val="bg1"/>
                </a:solidFill>
              </a:rPr>
              <a:t>Kiếp sống tôi đang sống trong cuộc đời, nơi thân xác mong manh của con người, nhưng chính là tôi sống trong niềm tin, tin nơi Ngài là Con một Thiên Chúa.</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dirty="0">
                <a:solidFill>
                  <a:schemeClr val="bg1"/>
                </a:solidFill>
              </a:rPr>
              <a:t> </a:t>
            </a:r>
            <a:r>
              <a:rPr lang="vi-VN" sz="5400" dirty="0">
                <a:solidFill>
                  <a:schemeClr val="bg1"/>
                </a:solidFill>
              </a:rPr>
              <a:t>Cuộc sống tôi hôm nay và mãi </a:t>
            </a:r>
            <a:r>
              <a:rPr lang="vi-VN" sz="5400" dirty="0" err="1">
                <a:solidFill>
                  <a:schemeClr val="bg1"/>
                </a:solidFill>
              </a:rPr>
              <a:t>mãi</a:t>
            </a:r>
            <a:r>
              <a:rPr lang="vi-VN" sz="5400" dirty="0">
                <a:solidFill>
                  <a:schemeClr val="bg1"/>
                </a:solidFill>
              </a:rPr>
              <a:t>, tôi không còn tìm sống cho chính mình, nhưng chính là tìm Chúa sống trong tôi, nhưng chính là tìm Chúa sống trong tôi.</a:t>
            </a:r>
            <a:endParaRPr lang="en-US" sz="5400" b="0" dirty="0">
              <a:solidFill>
                <a:schemeClr val="bg1"/>
              </a:solidFill>
              <a:effectLst/>
            </a:endParaRPr>
          </a:p>
        </p:txBody>
      </p:sp>
    </p:spTree>
    <p:extLst>
      <p:ext uri="{BB962C8B-B14F-4D97-AF65-F5344CB8AC3E}">
        <p14:creationId xmlns:p14="http://schemas.microsoft.com/office/powerpoint/2010/main" val="420207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 Dẫu sướng vui hay lúc tôi u hoài, tôi tin Chúa bên tôi cùng song hành, và có Ngài đau khổ không còn nữa, nhưng chỉ còn niềm vui và sức sống.</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dirty="0">
                <a:solidFill>
                  <a:schemeClr val="bg1"/>
                </a:solidFill>
              </a:rPr>
              <a:t> </a:t>
            </a:r>
            <a:r>
              <a:rPr lang="vi-VN" sz="5400" dirty="0">
                <a:solidFill>
                  <a:schemeClr val="bg1"/>
                </a:solidFill>
              </a:rPr>
              <a:t>Cuộc sống tôi hôm nay và mãi </a:t>
            </a:r>
            <a:r>
              <a:rPr lang="vi-VN" sz="5400" dirty="0" err="1">
                <a:solidFill>
                  <a:schemeClr val="bg1"/>
                </a:solidFill>
              </a:rPr>
              <a:t>mãi</a:t>
            </a:r>
            <a:r>
              <a:rPr lang="vi-VN" sz="5400" dirty="0">
                <a:solidFill>
                  <a:schemeClr val="bg1"/>
                </a:solidFill>
              </a:rPr>
              <a:t>, tôi không còn tìm sống cho chính mình, nhưng chính là tìm Chúa sống trong tôi, nhưng chính là tìm Chúa sống trong tôi.</a:t>
            </a:r>
            <a:endParaRPr lang="en-US" sz="5400" b="0" dirty="0">
              <a:solidFill>
                <a:schemeClr val="bg1"/>
              </a:solidFill>
              <a:effectLst/>
            </a:endParaRPr>
          </a:p>
        </p:txBody>
      </p:sp>
    </p:spTree>
    <p:extLst>
      <p:ext uri="{BB962C8B-B14F-4D97-AF65-F5344CB8AC3E}">
        <p14:creationId xmlns:p14="http://schemas.microsoft.com/office/powerpoint/2010/main" val="2846285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Tk3:</a:t>
            </a:r>
            <a:r>
              <a:rPr lang="en-US" sz="5400" b="0" dirty="0">
                <a:solidFill>
                  <a:schemeClr val="bg1"/>
                </a:solidFill>
                <a:effectLst/>
              </a:rPr>
              <a:t> </a:t>
            </a:r>
            <a:r>
              <a:rPr lang="vi-VN" sz="5400" dirty="0">
                <a:solidFill>
                  <a:schemeClr val="bg1"/>
                </a:solidFill>
              </a:rPr>
              <a:t>  Chúa giúp tôi biết sống trong cuộc đời, theo gương Chúa tôi luôn tìm yêu người. Vì chính Ngài đã đến trong trần gian, để đem lại tình thương và hạnh phúc.</a:t>
            </a:r>
            <a:endParaRPr lang="en-US" sz="5400" b="0" dirty="0">
              <a:solidFill>
                <a:schemeClr val="bg1"/>
              </a:solidFill>
              <a:effectLst/>
            </a:endParaRPr>
          </a:p>
        </p:txBody>
      </p:sp>
    </p:spTree>
    <p:extLst>
      <p:ext uri="{BB962C8B-B14F-4D97-AF65-F5344CB8AC3E}">
        <p14:creationId xmlns:p14="http://schemas.microsoft.com/office/powerpoint/2010/main" val="295556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dirty="0">
                <a:solidFill>
                  <a:schemeClr val="bg1"/>
                </a:solidFill>
              </a:rPr>
              <a:t> </a:t>
            </a:r>
            <a:r>
              <a:rPr lang="vi-VN" sz="5400" dirty="0">
                <a:solidFill>
                  <a:schemeClr val="bg1"/>
                </a:solidFill>
              </a:rPr>
              <a:t>Cuộc sống tôi hôm nay và mãi </a:t>
            </a:r>
            <a:r>
              <a:rPr lang="vi-VN" sz="5400" dirty="0" err="1">
                <a:solidFill>
                  <a:schemeClr val="bg1"/>
                </a:solidFill>
              </a:rPr>
              <a:t>mãi</a:t>
            </a:r>
            <a:r>
              <a:rPr lang="vi-VN" sz="5400" dirty="0">
                <a:solidFill>
                  <a:schemeClr val="bg1"/>
                </a:solidFill>
              </a:rPr>
              <a:t>, tôi không còn tìm sống cho chính mình, nhưng chính là tìm Chúa sống trong tôi, nhưng chính là tìm Chúa sống trong tôi.</a:t>
            </a:r>
            <a:endParaRPr lang="en-US" sz="5400" b="0" dirty="0">
              <a:solidFill>
                <a:schemeClr val="bg1"/>
              </a:solidFill>
              <a:effectLst/>
            </a:endParaRPr>
          </a:p>
        </p:txBody>
      </p:sp>
    </p:spTree>
    <p:extLst>
      <p:ext uri="{BB962C8B-B14F-4D97-AF65-F5344CB8AC3E}">
        <p14:creationId xmlns:p14="http://schemas.microsoft.com/office/powerpoint/2010/main" val="4018095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Tk4:</a:t>
            </a:r>
            <a:r>
              <a:rPr lang="en-US" sz="5400" b="0" dirty="0">
                <a:solidFill>
                  <a:schemeClr val="bg1"/>
                </a:solidFill>
                <a:effectLst/>
              </a:rPr>
              <a:t> </a:t>
            </a:r>
            <a:r>
              <a:rPr lang="vi-VN" sz="5400" dirty="0">
                <a:solidFill>
                  <a:schemeClr val="bg1"/>
                </a:solidFill>
              </a:rPr>
              <a:t> Mỗi tiếng ca tôi hát cho con người, luôn chan chứa yêu thương Lời Tin Mừng. Như chính Ngài đã đến trong trần gian đem an bình và gieo nguồn chân lý.</a:t>
            </a:r>
            <a:endParaRPr lang="en-US" sz="5400" b="0" dirty="0">
              <a:solidFill>
                <a:schemeClr val="bg1"/>
              </a:solidFill>
              <a:effectLst/>
            </a:endParaRPr>
          </a:p>
        </p:txBody>
      </p:sp>
    </p:spTree>
    <p:extLst>
      <p:ext uri="{BB962C8B-B14F-4D97-AF65-F5344CB8AC3E}">
        <p14:creationId xmlns:p14="http://schemas.microsoft.com/office/powerpoint/2010/main" val="278162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br>
              <a:rPr lang="en-US" sz="6000" b="0" dirty="0">
                <a:solidFill>
                  <a:srgbClr val="FFFF00"/>
                </a:solidFill>
                <a:effectLst/>
                <a:latin typeface="+mj-lt"/>
              </a:rPr>
            </a:br>
            <a:r>
              <a:rPr lang="en-US" sz="7300" b="0" dirty="0">
                <a:solidFill>
                  <a:srgbClr val="FFFF00"/>
                </a:solidFill>
                <a:effectLst/>
                <a:latin typeface="+mj-lt"/>
              </a:rPr>
              <a:t>Con </a:t>
            </a:r>
            <a:r>
              <a:rPr lang="en-US" sz="7300" b="0" dirty="0" err="1">
                <a:solidFill>
                  <a:srgbClr val="FFFF00"/>
                </a:solidFill>
                <a:effectLst/>
                <a:latin typeface="+mj-lt"/>
              </a:rPr>
              <a:t>Sẽ</a:t>
            </a:r>
            <a:r>
              <a:rPr lang="en-US" sz="7300" b="0" dirty="0">
                <a:solidFill>
                  <a:srgbClr val="FFFF00"/>
                </a:solidFill>
                <a:effectLst/>
                <a:latin typeface="+mj-lt"/>
              </a:rPr>
              <a:t> Tiến </a:t>
            </a:r>
            <a:r>
              <a:rPr lang="en-US" sz="7300" b="0" dirty="0" err="1">
                <a:solidFill>
                  <a:srgbClr val="FFFF00"/>
                </a:solidFill>
                <a:effectLst/>
                <a:latin typeface="+mj-lt"/>
              </a:rPr>
              <a:t>Lên</a:t>
            </a:r>
            <a:r>
              <a:rPr lang="en-US" sz="7300" b="0" dirty="0">
                <a:solidFill>
                  <a:srgbClr val="FFFF00"/>
                </a:solidFill>
                <a:effectLst/>
                <a:latin typeface="+mj-lt"/>
              </a:rPr>
              <a:t> </a:t>
            </a:r>
            <a:r>
              <a:rPr lang="en-US" sz="7300" b="0" dirty="0" err="1">
                <a:solidFill>
                  <a:srgbClr val="FFFF00"/>
                </a:solidFill>
                <a:effectLst/>
                <a:latin typeface="+mj-lt"/>
              </a:rPr>
              <a:t>Bàn</a:t>
            </a:r>
            <a:r>
              <a:rPr lang="en-US" sz="7300" b="0" dirty="0">
                <a:solidFill>
                  <a:srgbClr val="FFFF00"/>
                </a:solidFill>
                <a:effectLst/>
                <a:latin typeface="+mj-lt"/>
              </a:rPr>
              <a:t> </a:t>
            </a:r>
            <a:r>
              <a:rPr lang="en-US" sz="7300" b="0" dirty="0" err="1">
                <a:solidFill>
                  <a:srgbClr val="FFFF00"/>
                </a:solidFill>
                <a:effectLst/>
                <a:latin typeface="+mj-lt"/>
              </a:rPr>
              <a:t>Thờ</a:t>
            </a:r>
            <a:br>
              <a:rPr lang="en-US" sz="5400" b="0" dirty="0">
                <a:solidFill>
                  <a:srgbClr val="FFFF00"/>
                </a:solidFill>
                <a:effectLst/>
                <a:latin typeface="+mj-lt"/>
              </a:rPr>
            </a:br>
            <a:r>
              <a:rPr lang="en-US" sz="5400" b="0" dirty="0">
                <a:solidFill>
                  <a:schemeClr val="bg1"/>
                </a:solidFill>
                <a:effectLst/>
                <a:latin typeface="+mj-lt"/>
              </a:rPr>
              <a:t>Hoàng </a:t>
            </a:r>
            <a:r>
              <a:rPr lang="en-US" sz="5400" b="0" dirty="0" err="1">
                <a:solidFill>
                  <a:schemeClr val="bg1"/>
                </a:solidFill>
                <a:effectLst/>
                <a:latin typeface="+mj-lt"/>
              </a:rPr>
              <a:t>Ngôn</a:t>
            </a:r>
            <a:r>
              <a:rPr lang="en-US" sz="5400" b="0" dirty="0">
                <a:solidFill>
                  <a:schemeClr val="bg1"/>
                </a:solidFill>
                <a:effectLst/>
                <a:latin typeface="+mj-lt"/>
              </a:rPr>
              <a:t> – Hoàng </a:t>
            </a:r>
            <a:r>
              <a:rPr lang="en-US" sz="5400" b="0" dirty="0" err="1">
                <a:solidFill>
                  <a:schemeClr val="bg1"/>
                </a:solidFill>
                <a:effectLst/>
                <a:latin typeface="+mj-lt"/>
              </a:rPr>
              <a:t>Phúc</a:t>
            </a:r>
            <a:br>
              <a:rPr lang="en-US" sz="6000" b="0" dirty="0">
                <a:solidFill>
                  <a:srgbClr val="FFFF00"/>
                </a:solidFill>
                <a:effectLst/>
                <a:latin typeface="+mj-lt"/>
              </a:rPr>
            </a:b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id="{1E96101F-54FC-5E44-D4D1-A373EAE9E0B8}"/>
              </a:ext>
            </a:extLst>
          </p:cNvPr>
          <p:cNvPicPr>
            <a:picLocks noChangeAspect="1"/>
          </p:cNvPicPr>
          <p:nvPr/>
        </p:nvPicPr>
        <p:blipFill>
          <a:blip r:embed="rId2"/>
          <a:stretch>
            <a:fillRect/>
          </a:stretch>
        </p:blipFill>
        <p:spPr>
          <a:xfrm>
            <a:off x="2895600" y="3638550"/>
            <a:ext cx="4112234" cy="955914"/>
          </a:xfrm>
          <a:prstGeom prst="rect">
            <a:avLst/>
          </a:prstGeom>
        </p:spPr>
      </p:pic>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dirty="0">
                <a:solidFill>
                  <a:schemeClr val="bg1"/>
                </a:solidFill>
              </a:rPr>
              <a:t> </a:t>
            </a:r>
            <a:r>
              <a:rPr lang="vi-VN" sz="5400" dirty="0">
                <a:solidFill>
                  <a:schemeClr val="bg1"/>
                </a:solidFill>
              </a:rPr>
              <a:t>Cuộc sống tôi hôm nay và mãi </a:t>
            </a:r>
            <a:r>
              <a:rPr lang="vi-VN" sz="5400" dirty="0" err="1">
                <a:solidFill>
                  <a:schemeClr val="bg1"/>
                </a:solidFill>
              </a:rPr>
              <a:t>mãi</a:t>
            </a:r>
            <a:r>
              <a:rPr lang="vi-VN" sz="5400" dirty="0">
                <a:solidFill>
                  <a:schemeClr val="bg1"/>
                </a:solidFill>
              </a:rPr>
              <a:t>, tôi không còn tìm sống cho chính mình, nhưng chính là tìm Chúa sống trong tôi, nhưng chính là tìm Chúa sống trong tôi.</a:t>
            </a:r>
            <a:endParaRPr lang="en-US" sz="5400" b="0" dirty="0">
              <a:solidFill>
                <a:schemeClr val="bg1"/>
              </a:solidFill>
              <a:effectLst/>
            </a:endParaRPr>
          </a:p>
        </p:txBody>
      </p:sp>
    </p:spTree>
    <p:extLst>
      <p:ext uri="{BB962C8B-B14F-4D97-AF65-F5344CB8AC3E}">
        <p14:creationId xmlns:p14="http://schemas.microsoft.com/office/powerpoint/2010/main" val="2131229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Tk5:</a:t>
            </a:r>
            <a:r>
              <a:rPr lang="en-US" sz="5400" b="0" dirty="0">
                <a:solidFill>
                  <a:schemeClr val="bg1"/>
                </a:solidFill>
                <a:effectLst/>
              </a:rPr>
              <a:t> </a:t>
            </a:r>
            <a:r>
              <a:rPr lang="vi-VN" sz="5400" dirty="0">
                <a:solidFill>
                  <a:schemeClr val="bg1"/>
                </a:solidFill>
              </a:rPr>
              <a:t>Những ước mong tôi sống cho mọi người khi tôi biết chung tay dựng xây đời, luôn sẵn sàng đem Chúa đến mọi nơi để danh Ngài được muôn người tin mến.</a:t>
            </a:r>
            <a:endParaRPr lang="en-US" sz="5400" b="0" dirty="0">
              <a:solidFill>
                <a:schemeClr val="bg1"/>
              </a:solidFill>
              <a:effectLst/>
            </a:endParaRPr>
          </a:p>
        </p:txBody>
      </p:sp>
    </p:spTree>
    <p:extLst>
      <p:ext uri="{BB962C8B-B14F-4D97-AF65-F5344CB8AC3E}">
        <p14:creationId xmlns:p14="http://schemas.microsoft.com/office/powerpoint/2010/main" val="2926211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dirty="0">
                <a:solidFill>
                  <a:schemeClr val="bg1"/>
                </a:solidFill>
              </a:rPr>
              <a:t> </a:t>
            </a:r>
            <a:r>
              <a:rPr lang="vi-VN" sz="5400" dirty="0">
                <a:solidFill>
                  <a:schemeClr val="bg1"/>
                </a:solidFill>
              </a:rPr>
              <a:t>Cuộc sống tôi hôm nay và mãi </a:t>
            </a:r>
            <a:r>
              <a:rPr lang="vi-VN" sz="5400" dirty="0" err="1">
                <a:solidFill>
                  <a:schemeClr val="bg1"/>
                </a:solidFill>
              </a:rPr>
              <a:t>mãi</a:t>
            </a:r>
            <a:r>
              <a:rPr lang="vi-VN" sz="5400" dirty="0">
                <a:solidFill>
                  <a:schemeClr val="bg1"/>
                </a:solidFill>
              </a:rPr>
              <a:t>, tôi không còn tìm sống cho chính mình, nhưng chính là tìm Chúa sống trong tôi, nhưng chính là tìm Chúa sống trong tôi.</a:t>
            </a:r>
            <a:endParaRPr lang="en-US" sz="5400" b="0" dirty="0">
              <a:solidFill>
                <a:schemeClr val="bg1"/>
              </a:solidFill>
              <a:effectLst/>
            </a:endParaRPr>
          </a:p>
        </p:txBody>
      </p:sp>
    </p:spTree>
    <p:extLst>
      <p:ext uri="{BB962C8B-B14F-4D97-AF65-F5344CB8AC3E}">
        <p14:creationId xmlns:p14="http://schemas.microsoft.com/office/powerpoint/2010/main" val="1167828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850366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03860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vi-VN" sz="6000" dirty="0">
                <a:solidFill>
                  <a:srgbClr val="FFFF00"/>
                </a:solidFill>
              </a:rPr>
              <a:t>CHO NƯỚC TRỜI MAI SAU</a:t>
            </a:r>
            <a:br>
              <a:rPr lang="vi-VN" sz="6000" dirty="0">
                <a:solidFill>
                  <a:srgbClr val="FFFF00"/>
                </a:solidFill>
              </a:rPr>
            </a:br>
            <a:r>
              <a:rPr lang="en-US" sz="6000" i="1" dirty="0" err="1">
                <a:solidFill>
                  <a:schemeClr val="bg1"/>
                </a:solidFill>
              </a:rPr>
              <a:t>Lm</a:t>
            </a:r>
            <a:r>
              <a:rPr lang="en-US" sz="6000" i="1" dirty="0">
                <a:solidFill>
                  <a:schemeClr val="bg1"/>
                </a:solidFill>
              </a:rPr>
              <a:t>. </a:t>
            </a:r>
            <a:r>
              <a:rPr lang="en-US" sz="6000" i="1" dirty="0" err="1">
                <a:solidFill>
                  <a:schemeClr val="bg1"/>
                </a:solidFill>
              </a:rPr>
              <a:t>Nguyễn</a:t>
            </a:r>
            <a:r>
              <a:rPr lang="en-US" sz="6000" i="1" dirty="0">
                <a:solidFill>
                  <a:schemeClr val="bg1"/>
                </a:solidFill>
              </a:rPr>
              <a:t> Duy</a:t>
            </a:r>
            <a:endParaRPr lang="en-US" sz="5400" b="0" i="1" dirty="0">
              <a:solidFill>
                <a:schemeClr val="bg1"/>
              </a:solidFill>
              <a:effectLst/>
            </a:endParaRPr>
          </a:p>
        </p:txBody>
      </p:sp>
      <p:pic>
        <p:nvPicPr>
          <p:cNvPr id="3" name="Picture 2">
            <a:extLst>
              <a:ext uri="{FF2B5EF4-FFF2-40B4-BE49-F238E27FC236}">
                <a16:creationId xmlns:a16="http://schemas.microsoft.com/office/drawing/2014/main" id="{A58F4A42-44C5-4991-1677-EBD9A59B4DDD}"/>
              </a:ext>
            </a:extLst>
          </p:cNvPr>
          <p:cNvPicPr>
            <a:picLocks noChangeAspect="1"/>
          </p:cNvPicPr>
          <p:nvPr/>
        </p:nvPicPr>
        <p:blipFill>
          <a:blip r:embed="rId2"/>
          <a:stretch>
            <a:fillRect/>
          </a:stretch>
        </p:blipFill>
        <p:spPr>
          <a:xfrm>
            <a:off x="2286000" y="3882022"/>
            <a:ext cx="4953000" cy="1151355"/>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Thế </a:t>
            </a:r>
            <a:r>
              <a:rPr lang="en-US" sz="5400" dirty="0" err="1">
                <a:solidFill>
                  <a:schemeClr val="bg1"/>
                </a:solidFill>
              </a:rPr>
              <a:t>giới</a:t>
            </a:r>
            <a:r>
              <a:rPr lang="vi-VN" sz="5400" dirty="0">
                <a:solidFill>
                  <a:schemeClr val="bg1"/>
                </a:solidFill>
              </a:rPr>
              <a:t> này nơi con người náu thân. Thế gian này con đường dẫn lên trời. Kiếp sống này ta xây dựng thế giới để dọn đường cho Nước Trời mai sau.</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rPr>
              <a:t>Tk1:</a:t>
            </a:r>
            <a:r>
              <a:rPr lang="en-US" sz="5400" b="0" dirty="0">
                <a:solidFill>
                  <a:schemeClr val="bg1"/>
                </a:solidFill>
                <a:effectLst/>
                <a:latin typeface="+mj-lt"/>
              </a:rPr>
              <a:t> </a:t>
            </a:r>
            <a:r>
              <a:rPr lang="vi-VN" sz="5400" dirty="0">
                <a:solidFill>
                  <a:schemeClr val="bg1"/>
                </a:solidFill>
              </a:rPr>
              <a:t>Chúa cho ta niềm vui sống bên muôn người. Chúa cho ta cuộc sống dẫn lối lên trời. Mừng vui đi lo chi ngày mai sẽ tới. Hãy vững tâm trời xanh đang đón chờ ta.</a:t>
            </a:r>
          </a:p>
        </p:txBody>
      </p:sp>
    </p:spTree>
    <p:extLst>
      <p:ext uri="{BB962C8B-B14F-4D97-AF65-F5344CB8AC3E}">
        <p14:creationId xmlns:p14="http://schemas.microsoft.com/office/powerpoint/2010/main" val="2817531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Thế giới này nơi con người náu thân. Thế gian này con đường dẫn lên trời. Kiếp sống này ta xây dựng thế giới để dọn đường cho Nước Trời mai sau.</a:t>
            </a:r>
            <a:endParaRPr lang="vi-VN" sz="5400" b="0" dirty="0">
              <a:solidFill>
                <a:schemeClr val="bg1"/>
              </a:solidFill>
              <a:effectLst/>
            </a:endParaRPr>
          </a:p>
        </p:txBody>
      </p:sp>
    </p:spTree>
    <p:extLst>
      <p:ext uri="{BB962C8B-B14F-4D97-AF65-F5344CB8AC3E}">
        <p14:creationId xmlns:p14="http://schemas.microsoft.com/office/powerpoint/2010/main" val="2466108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rPr>
              <a:t>Tk2:</a:t>
            </a:r>
            <a:r>
              <a:rPr lang="en-US" sz="5400" b="0" dirty="0">
                <a:solidFill>
                  <a:schemeClr val="bg1"/>
                </a:solidFill>
                <a:effectLst/>
                <a:latin typeface="+mj-lt"/>
              </a:rPr>
              <a:t> </a:t>
            </a:r>
            <a:r>
              <a:rPr lang="vi-VN" sz="5400" dirty="0">
                <a:solidFill>
                  <a:schemeClr val="bg1"/>
                </a:solidFill>
              </a:rPr>
              <a:t> Chúa cho ta vầng tim biết yêu thương hoài. Chúa cho ta hạnh phúc nếu muốn tin Người, để đời ta hôm nay và mãi sau đó còn vẫy tay đời kia đang đón chờ ta.</a:t>
            </a:r>
          </a:p>
        </p:txBody>
      </p:sp>
    </p:spTree>
    <p:extLst>
      <p:ext uri="{BB962C8B-B14F-4D97-AF65-F5344CB8AC3E}">
        <p14:creationId xmlns:p14="http://schemas.microsoft.com/office/powerpoint/2010/main" val="324954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Con sẽ </a:t>
            </a:r>
            <a:r>
              <a:rPr lang="en-US" sz="6000" b="0" dirty="0" err="1">
                <a:solidFill>
                  <a:schemeClr val="bg1"/>
                </a:solidFill>
                <a:effectLst/>
                <a:latin typeface="+mj-lt"/>
              </a:rPr>
              <a:t>bước</a:t>
            </a:r>
            <a:r>
              <a:rPr lang="vi-VN" sz="6000" b="0" dirty="0">
                <a:solidFill>
                  <a:schemeClr val="bg1"/>
                </a:solidFill>
                <a:effectLst/>
                <a:latin typeface="+mj-lt"/>
              </a:rPr>
              <a:t> lên bàn thờ, vì chính Chúa làm tuổi xuân ca khúc hân hoan. Con sẽ </a:t>
            </a:r>
            <a:r>
              <a:rPr lang="en-US" sz="6000" b="0" dirty="0">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23150327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Thế giới này nơi con người náu thân. Thế gian này con đường dẫn lên trời. Kiếp sống này ta xây dựng thế giới để dọn đường cho Nước Trời mai sau.</a:t>
            </a:r>
            <a:endParaRPr lang="vi-VN" sz="5400" b="0" dirty="0">
              <a:solidFill>
                <a:schemeClr val="bg1"/>
              </a:solidFill>
              <a:effectLst/>
            </a:endParaRPr>
          </a:p>
        </p:txBody>
      </p:sp>
    </p:spTree>
    <p:extLst>
      <p:ext uri="{BB962C8B-B14F-4D97-AF65-F5344CB8AC3E}">
        <p14:creationId xmlns:p14="http://schemas.microsoft.com/office/powerpoint/2010/main" val="488864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4046124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18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latin typeface="+mj-lt"/>
              </a:rPr>
              <a:t>Tk1</a:t>
            </a:r>
            <a:r>
              <a:rPr lang="vi-VN" sz="5400" b="0" u="sng" dirty="0">
                <a:solidFill>
                  <a:srgbClr val="FFFF00"/>
                </a:solidFill>
                <a:effectLst/>
                <a:latin typeface="+mj-lt"/>
              </a:rPr>
              <a:t>:</a:t>
            </a:r>
            <a:r>
              <a:rPr lang="vi-VN" sz="5400" b="0" dirty="0">
                <a:solidFill>
                  <a:schemeClr val="bg1"/>
                </a:solidFill>
                <a:effectLst/>
                <a:latin typeface="+mj-lt"/>
              </a:rPr>
              <a:t> Này hồn tôi ơi sao xao xuyến đau thương? Tứ vi địch thù vây hãm lo gì. Có Chúa trong thành địch thù tan nát hết. Chúa trong lòng ta lo lắng gì hồn tôi ơi.</a:t>
            </a:r>
          </a:p>
        </p:txBody>
      </p:sp>
    </p:spTree>
    <p:extLst>
      <p:ext uri="{BB962C8B-B14F-4D97-AF65-F5344CB8AC3E}">
        <p14:creationId xmlns:p14="http://schemas.microsoft.com/office/powerpoint/2010/main" val="15199061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Con sẽ bước lên bàn thờ, vì chính Chúa làm tuổi xuân ca khúc hân hoan. Con sẽ </a:t>
            </a:r>
            <a:r>
              <a:rPr lang="en-US" sz="6000" b="0" dirty="0">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33766134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59161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285750"/>
            <a:ext cx="8991600"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sng" strike="noStrike" kern="1200" cap="none" spc="0" normalizeH="0" baseline="0" noProof="0" dirty="0">
                <a:ln>
                  <a:noFill/>
                </a:ln>
                <a:solidFill>
                  <a:srgbClr val="003300"/>
                </a:solidFill>
                <a:effectLst/>
                <a:uLnTx/>
                <a:uFillTx/>
                <a:ea typeface="+mn-ea"/>
                <a:cs typeface="+mn-cs"/>
              </a:rPr>
              <a:t>Bài đọc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003300"/>
                </a:solidFill>
                <a:effectLst/>
                <a:uLnTx/>
                <a:uFillTx/>
                <a:ea typeface="+mn-ea"/>
                <a:cs typeface="+mn-cs"/>
              </a:rPr>
              <a:t>Ê-dê-ki-en sẽ nên điềm báo cho các ngươi. Các ngươi sẽ làm y như nó đã làm.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3300"/>
                </a:solidFill>
                <a:effectLst/>
                <a:uLnTx/>
                <a:uFillTx/>
                <a:ea typeface="+mn-ea"/>
                <a:cs typeface="+mn-cs"/>
              </a:rPr>
              <a:t>Bài trích sách ngôn sứ Ê-dê-ki-en.</a:t>
            </a:r>
          </a:p>
        </p:txBody>
      </p:sp>
    </p:spTree>
    <p:extLst>
      <p:ext uri="{BB962C8B-B14F-4D97-AF65-F5344CB8AC3E}">
        <p14:creationId xmlns:p14="http://schemas.microsoft.com/office/powerpoint/2010/main" val="43653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dirty="0">
                <a:solidFill>
                  <a:schemeClr val="bg1"/>
                </a:solidFill>
                <a:latin typeface="+mj-lt"/>
                <a:cs typeface="Times New Roman" pitchFamily="18" charset="0"/>
              </a:rPr>
              <a:t>Thiên Chúa sinh ra ngươi, ngươi lại coi thường.</a:t>
            </a:r>
            <a:endParaRPr lang="en-US" sz="72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UTM American Sans"/>
                <a:ea typeface="+mn-ea"/>
                <a:cs typeface="Times New Roman" pitchFamily="18" charset="0"/>
              </a:rPr>
              <a:t>Đáp ca: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051" y="361950"/>
            <a:ext cx="35242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265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1021</Words>
  <Application>Microsoft Office PowerPoint</Application>
  <PresentationFormat>On-screen Show (16:9)</PresentationFormat>
  <Paragraphs>38</Paragraphs>
  <Slides>42</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42</vt:i4>
      </vt:variant>
    </vt:vector>
  </HeadingPairs>
  <TitlesOfParts>
    <vt:vector size="49" baseType="lpstr">
      <vt:lpstr>Arial</vt:lpstr>
      <vt:lpstr>UTM American Sans</vt:lpstr>
      <vt:lpstr>Office Theme</vt:lpstr>
      <vt:lpstr>12_Office Theme</vt:lpstr>
      <vt:lpstr>6_Office Theme</vt:lpstr>
      <vt:lpstr>1_Office Theme</vt:lpstr>
      <vt:lpstr>36_Office Theme</vt:lpstr>
      <vt:lpstr>THỨ HAI TUẦN XX THƯỜNG NIÊN</vt:lpstr>
      <vt:lpstr>PowerPoint Presentation</vt:lpstr>
      <vt:lpstr> Ca Nhập Lễ Con Sẽ Tiến Lên Bàn Thờ Hoàng Ngôn – Hoàng Phúc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Dâng lên trước thiên tòa này bánh thơm với rượu ngon. Dâng lên trót tâm hồn và trót thân xác của con.</vt:lpstr>
      <vt:lpstr>Tk1: Mong lễ vật đoàn con trở nên Máu Thịt Con Chúa. Mong bánh thơm rượu thơm biến nên Thánh Thể nhiệm mầu. Nuôi sống tâm hồn con và nuôi tâm hồn nhân thế. Vinh phúc cho đoàn con cũng như khắp dân tộc con.</vt:lpstr>
      <vt:lpstr>Đk: Dâng lên trước thiên tòa này bánh thơm với rượu ngon. Dâng lên trót tâm hồn và trót thân xác của con.</vt:lpstr>
      <vt:lpstr>Tk2: Xin tiến dâng tuổi xanh cùng bao khát vọng chan chứa. Dâng Chúa các bạn con cũng như những ai thân thuộc. Xin Chúa thương rộng ban hồng ân chan hòa tâm trí. Săn sóc giữ gìn luôn thoát qua phút giây lầm than.</vt:lpstr>
      <vt:lpstr>Đk: Dâng lên trước thiên tòa này bánh thơm với rượu ngon. Dâng lên trót tâm hồn và trót thân xác của con.</vt:lpstr>
      <vt:lpstr>PowerPoint Presentation</vt:lpstr>
      <vt:lpstr>PowerPoint Presentation</vt:lpstr>
      <vt:lpstr>Ca Nguyện Hiệp Lễ CHÚA SỐNG TRONG TÔI Lm. Nguyễn Duy</vt:lpstr>
      <vt:lpstr>Đk: Cuộc sống tôi hôm nay và mãi mãi, tôi không còn tìm sống cho chính mình, nhưng chính là tìm Chúa sống trong tôi, nhưng chính là tìm Chúa sống trong tôi.</vt:lpstr>
      <vt:lpstr>Tk1: Kiếp sống tôi đang sống trong cuộc đời, nơi thân xác mong manh của con người, nhưng chính là tôi sống trong niềm tin, tin nơi Ngài là Con một Thiên Chúa.</vt:lpstr>
      <vt:lpstr>Đk: Cuộc sống tôi hôm nay và mãi mãi, tôi không còn tìm sống cho chính mình, nhưng chính là tìm Chúa sống trong tôi, nhưng chính là tìm Chúa sống trong tôi.</vt:lpstr>
      <vt:lpstr>Tk2:  Dẫu sướng vui hay lúc tôi u hoài, tôi tin Chúa bên tôi cùng song hành, và có Ngài đau khổ không còn nữa, nhưng chỉ còn niềm vui và sức sống.</vt:lpstr>
      <vt:lpstr>Đk: Cuộc sống tôi hôm nay và mãi mãi, tôi không còn tìm sống cho chính mình, nhưng chính là tìm Chúa sống trong tôi, nhưng chính là tìm Chúa sống trong tôi.</vt:lpstr>
      <vt:lpstr>Tk3:   Chúa giúp tôi biết sống trong cuộc đời, theo gương Chúa tôi luôn tìm yêu người. Vì chính Ngài đã đến trong trần gian, để đem lại tình thương và hạnh phúc.</vt:lpstr>
      <vt:lpstr>Đk: Cuộc sống tôi hôm nay và mãi mãi, tôi không còn tìm sống cho chính mình, nhưng chính là tìm Chúa sống trong tôi, nhưng chính là tìm Chúa sống trong tôi.</vt:lpstr>
      <vt:lpstr>Tk4:  Mỗi tiếng ca tôi hát cho con người, luôn chan chứa yêu thương Lời Tin Mừng. Như chính Ngài đã đến trong trần gian đem an bình và gieo nguồn chân lý.</vt:lpstr>
      <vt:lpstr>Đk: Cuộc sống tôi hôm nay và mãi mãi, tôi không còn tìm sống cho chính mình, nhưng chính là tìm Chúa sống trong tôi, nhưng chính là tìm Chúa sống trong tôi.</vt:lpstr>
      <vt:lpstr>Tk5: Những ước mong tôi sống cho mọi người khi tôi biết chung tay dựng xây đời, luôn sẵn sàng đem Chúa đến mọi nơi để danh Ngài được muôn người tin mến.</vt:lpstr>
      <vt:lpstr>Đk: Cuộc sống tôi hôm nay và mãi mãi, tôi không còn tìm sống cho chính mình, nhưng chính là tìm Chúa sống trong tôi, nhưng chính là tìm Chúa sống trong tôi.</vt:lpstr>
      <vt:lpstr>PowerPoint Presentation</vt:lpstr>
      <vt:lpstr>PowerPoint Presentation</vt:lpstr>
      <vt:lpstr>Ca Kết Lễ CHO NƯỚC TRỜI MAI SAU Lm. Nguyễn Duy</vt:lpstr>
      <vt:lpstr>Đk: Thế giới này nơi con người náu thân. Thế gian này con đường dẫn lên trời. Kiếp sống này ta xây dựng thế giới để dọn đường cho Nước Trời mai sau.</vt:lpstr>
      <vt:lpstr>Tk1: Chúa cho ta niềm vui sống bên muôn người. Chúa cho ta cuộc sống dẫn lối lên trời. Mừng vui đi lo chi ngày mai sẽ tới. Hãy vững tâm trời xanh đang đón chờ ta.</vt:lpstr>
      <vt:lpstr>Đk: Thế giới này nơi con người náu thân. Thế gian này con đường dẫn lên trời. Kiếp sống này ta xây dựng thế giới để dọn đường cho Nước Trời mai sau.</vt:lpstr>
      <vt:lpstr>Tk2:  Chúa cho ta vầng tim biết yêu thương hoài. Chúa cho ta hạnh phúc nếu muốn tin Người, để đời ta hôm nay và mãi sau đó còn vẫy tay đời kia đang đón chờ ta.</vt:lpstr>
      <vt:lpstr>Đk: Thế giới này nơi con người náu thân. Thế gian này con đường dẫn lên trời. Kiếp sống này ta xây dựng thế giới để dọn đường cho Nước Trời mai sau.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103</cp:revision>
  <dcterms:created xsi:type="dcterms:W3CDTF">2023-05-21T07:25:42Z</dcterms:created>
  <dcterms:modified xsi:type="dcterms:W3CDTF">2024-08-15T04:20:03Z</dcterms:modified>
</cp:coreProperties>
</file>