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76" r:id="rId2"/>
    <p:sldMasterId id="2147483888" r:id="rId3"/>
    <p:sldMasterId id="2147483900" r:id="rId4"/>
  </p:sldMasterIdLst>
  <p:notesMasterIdLst>
    <p:notesMasterId r:id="rId40"/>
  </p:notesMasterIdLst>
  <p:sldIdLst>
    <p:sldId id="724" r:id="rId5"/>
    <p:sldId id="256" r:id="rId6"/>
    <p:sldId id="553" r:id="rId7"/>
    <p:sldId id="443" r:id="rId8"/>
    <p:sldId id="585" r:id="rId9"/>
    <p:sldId id="710" r:id="rId10"/>
    <p:sldId id="334" r:id="rId11"/>
    <p:sldId id="357" r:id="rId12"/>
    <p:sldId id="257" r:id="rId13"/>
    <p:sldId id="258" r:id="rId14"/>
    <p:sldId id="348" r:id="rId15"/>
    <p:sldId id="340" r:id="rId16"/>
    <p:sldId id="558" r:id="rId17"/>
    <p:sldId id="559" r:id="rId18"/>
    <p:sldId id="561" r:id="rId19"/>
    <p:sldId id="711" r:id="rId20"/>
    <p:sldId id="614" r:id="rId21"/>
    <p:sldId id="712" r:id="rId22"/>
    <p:sldId id="678" r:id="rId23"/>
    <p:sldId id="713" r:id="rId24"/>
    <p:sldId id="259" r:id="rId25"/>
    <p:sldId id="725" r:id="rId26"/>
    <p:sldId id="277" r:id="rId27"/>
    <p:sldId id="714" r:id="rId28"/>
    <p:sldId id="715" r:id="rId29"/>
    <p:sldId id="716" r:id="rId30"/>
    <p:sldId id="717" r:id="rId31"/>
    <p:sldId id="718" r:id="rId32"/>
    <p:sldId id="719" r:id="rId33"/>
    <p:sldId id="720" r:id="rId34"/>
    <p:sldId id="293" r:id="rId35"/>
    <p:sldId id="563" r:id="rId36"/>
    <p:sldId id="721" r:id="rId37"/>
    <p:sldId id="722" r:id="rId38"/>
    <p:sldId id="723" r:id="rId3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8443"/>
    </p:cViewPr>
  </p:outlineViewPr>
  <p:notesTextViewPr>
    <p:cViewPr>
      <p:scale>
        <a:sx n="1" d="1"/>
        <a:sy n="1" d="1"/>
      </p:scale>
      <p:origin x="0" y="0"/>
    </p:cViewPr>
  </p:notesTextViewPr>
  <p:sorterViewPr>
    <p:cViewPr>
      <p:scale>
        <a:sx n="100" d="100"/>
        <a:sy n="100" d="100"/>
      </p:scale>
      <p:origin x="0" y="-6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2D375B-612C-4207-8D39-3F054B08B417}" type="datetimeFigureOut">
              <a:rPr lang="en-US" smtClean="0"/>
              <a:t>9/6/2024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BDD0A1-759E-4490-BC96-EE7445A3C757}" type="slidenum">
              <a:rPr lang="en-US" smtClean="0"/>
              <a:t>‹#›</a:t>
            </a:fld>
            <a:endParaRPr lang="en-US"/>
          </a:p>
        </p:txBody>
      </p:sp>
    </p:spTree>
    <p:extLst>
      <p:ext uri="{BB962C8B-B14F-4D97-AF65-F5344CB8AC3E}">
        <p14:creationId xmlns:p14="http://schemas.microsoft.com/office/powerpoint/2010/main" val="3299036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164621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76356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77972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96334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62701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54856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49939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95966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49102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41893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0535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35292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36785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98139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84252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1089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17123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81624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28370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94666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32818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9296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14151423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67296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901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30879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8105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8989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07229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91313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18272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72159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5079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t>9/6/2024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2267459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41422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43129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42286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62826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9154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t>9/6/2024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345708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t>9/6/2024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65425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t>9/6/2024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630931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9/6/2024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028627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9/6/2024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016072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t>9/6/2024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t>‹#›</a:t>
            </a:fld>
            <a:endParaRPr lang="en-US"/>
          </a:p>
        </p:txBody>
      </p:sp>
    </p:spTree>
    <p:extLst>
      <p:ext uri="{BB962C8B-B14F-4D97-AF65-F5344CB8AC3E}">
        <p14:creationId xmlns:p14="http://schemas.microsoft.com/office/powerpoint/2010/main" val="945765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6932248"/>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5147488"/>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2540801"/>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24"/>
            <a:ext cx="9144000" cy="5131251"/>
          </a:xfrm>
          <a:prstGeom prst="rect">
            <a:avLst/>
          </a:prstGeom>
        </p:spPr>
      </p:pic>
    </p:spTree>
    <p:extLst>
      <p:ext uri="{BB962C8B-B14F-4D97-AF65-F5344CB8AC3E}">
        <p14:creationId xmlns:p14="http://schemas.microsoft.com/office/powerpoint/2010/main" val="13045655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en-US" sz="7200" b="0" dirty="0" err="1">
                <a:solidFill>
                  <a:schemeClr val="bg1"/>
                </a:solidFill>
                <a:effectLst>
                  <a:outerShdw blurRad="38100" dist="38100" dir="2700000" algn="tl">
                    <a:srgbClr val="000000">
                      <a:alpha val="43137"/>
                    </a:srgbClr>
                  </a:outerShdw>
                </a:effectLst>
                <a:latin typeface="+mj-lt"/>
                <a:cs typeface="Times New Roman" pitchFamily="18" charset="0"/>
              </a:rPr>
              <a:t>Chiên</a:t>
            </a:r>
            <a:r>
              <a:rPr lang="en-US" sz="72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0" dirty="0" err="1">
                <a:solidFill>
                  <a:schemeClr val="bg1"/>
                </a:solidFill>
                <a:effectLst>
                  <a:outerShdw blurRad="38100" dist="38100" dir="2700000" algn="tl">
                    <a:srgbClr val="000000">
                      <a:alpha val="43137"/>
                    </a:srgbClr>
                  </a:outerShdw>
                </a:effectLst>
                <a:latin typeface="+mj-lt"/>
                <a:cs typeface="Times New Roman" pitchFamily="18" charset="0"/>
              </a:rPr>
              <a:t>của</a:t>
            </a:r>
            <a:r>
              <a:rPr lang="en-US" sz="72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0" dirty="0" err="1">
                <a:solidFill>
                  <a:schemeClr val="bg1"/>
                </a:solidFill>
                <a:effectLst>
                  <a:outerShdw blurRad="38100" dist="38100" dir="2700000" algn="tl">
                    <a:srgbClr val="000000">
                      <a:alpha val="43137"/>
                    </a:srgbClr>
                  </a:outerShdw>
                </a:effectLst>
                <a:latin typeface="+mj-lt"/>
                <a:cs typeface="Times New Roman" pitchFamily="18" charset="0"/>
              </a:rPr>
              <a:t>tôi</a:t>
            </a:r>
            <a:r>
              <a:rPr lang="en-US" sz="72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0" dirty="0" err="1">
                <a:solidFill>
                  <a:schemeClr val="bg1"/>
                </a:solidFill>
                <a:effectLst>
                  <a:outerShdw blurRad="38100" dist="38100" dir="2700000" algn="tl">
                    <a:srgbClr val="000000">
                      <a:alpha val="43137"/>
                    </a:srgbClr>
                  </a:outerShdw>
                </a:effectLst>
                <a:latin typeface="+mj-lt"/>
                <a:cs typeface="Times New Roman" pitchFamily="18" charset="0"/>
              </a:rPr>
              <a:t>thì</a:t>
            </a:r>
            <a:r>
              <a:rPr lang="en-US" sz="72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0" dirty="0" err="1">
                <a:solidFill>
                  <a:schemeClr val="bg1"/>
                </a:solidFill>
                <a:effectLst>
                  <a:outerShdw blurRad="38100" dist="38100" dir="2700000" algn="tl">
                    <a:srgbClr val="000000">
                      <a:alpha val="43137"/>
                    </a:srgbClr>
                  </a:outerShdw>
                </a:effectLst>
                <a:latin typeface="+mj-lt"/>
                <a:cs typeface="Times New Roman" pitchFamily="18" charset="0"/>
              </a:rPr>
              <a:t>nghe</a:t>
            </a:r>
            <a:r>
              <a:rPr lang="en-US" sz="72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0" dirty="0" err="1">
                <a:solidFill>
                  <a:schemeClr val="bg1"/>
                </a:solidFill>
                <a:effectLst>
                  <a:outerShdw blurRad="38100" dist="38100" dir="2700000" algn="tl">
                    <a:srgbClr val="000000">
                      <a:alpha val="43137"/>
                    </a:srgbClr>
                  </a:outerShdw>
                </a:effectLst>
                <a:latin typeface="+mj-lt"/>
                <a:cs typeface="Times New Roman" pitchFamily="18" charset="0"/>
              </a:rPr>
              <a:t>tiếng</a:t>
            </a:r>
            <a:r>
              <a:rPr lang="en-US" sz="72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0" dirty="0" err="1">
                <a:solidFill>
                  <a:schemeClr val="bg1"/>
                </a:solidFill>
                <a:effectLst>
                  <a:outerShdw blurRad="38100" dist="38100" dir="2700000" algn="tl">
                    <a:srgbClr val="000000">
                      <a:alpha val="43137"/>
                    </a:srgbClr>
                  </a:outerShdw>
                </a:effectLst>
                <a:latin typeface="+mj-lt"/>
                <a:cs typeface="Times New Roman" pitchFamily="18" charset="0"/>
              </a:rPr>
              <a:t>tôi</a:t>
            </a:r>
            <a:r>
              <a:rPr lang="en-US" sz="72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0" dirty="0" err="1">
                <a:solidFill>
                  <a:schemeClr val="bg1"/>
                </a:solidFill>
                <a:effectLst>
                  <a:outerShdw blurRad="38100" dist="38100" dir="2700000" algn="tl">
                    <a:srgbClr val="000000">
                      <a:alpha val="43137"/>
                    </a:srgbClr>
                  </a:outerShdw>
                </a:effectLst>
                <a:latin typeface="+mj-lt"/>
                <a:cs typeface="Times New Roman" pitchFamily="18" charset="0"/>
              </a:rPr>
              <a:t>tôi</a:t>
            </a:r>
            <a:r>
              <a:rPr lang="en-US" sz="72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0" dirty="0" err="1">
                <a:solidFill>
                  <a:schemeClr val="bg1"/>
                </a:solidFill>
                <a:effectLst>
                  <a:outerShdw blurRad="38100" dist="38100" dir="2700000" algn="tl">
                    <a:srgbClr val="000000">
                      <a:alpha val="43137"/>
                    </a:srgbClr>
                  </a:outerShdw>
                </a:effectLst>
                <a:latin typeface="+mj-lt"/>
                <a:cs typeface="Times New Roman" pitchFamily="18" charset="0"/>
              </a:rPr>
              <a:t>biết</a:t>
            </a:r>
            <a:r>
              <a:rPr lang="en-US" sz="72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0" dirty="0" err="1">
                <a:solidFill>
                  <a:schemeClr val="bg1"/>
                </a:solidFill>
                <a:effectLst>
                  <a:outerShdw blurRad="38100" dist="38100" dir="2700000" algn="tl">
                    <a:srgbClr val="000000">
                      <a:alpha val="43137"/>
                    </a:srgbClr>
                  </a:outerShdw>
                </a:effectLst>
                <a:latin typeface="+mj-lt"/>
                <a:cs typeface="Times New Roman" pitchFamily="18" charset="0"/>
              </a:rPr>
              <a:t>chúng</a:t>
            </a:r>
            <a:r>
              <a:rPr lang="en-US" sz="72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0" dirty="0" err="1">
                <a:solidFill>
                  <a:schemeClr val="bg1"/>
                </a:solidFill>
                <a:effectLst>
                  <a:outerShdw blurRad="38100" dist="38100" dir="2700000" algn="tl">
                    <a:srgbClr val="000000">
                      <a:alpha val="43137"/>
                    </a:srgbClr>
                  </a:outerShdw>
                </a:effectLst>
                <a:latin typeface="+mj-lt"/>
                <a:cs typeface="Times New Roman" pitchFamily="18" charset="0"/>
              </a:rPr>
              <a:t>và</a:t>
            </a:r>
            <a:r>
              <a:rPr lang="en-US" sz="72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0" dirty="0" err="1">
                <a:solidFill>
                  <a:schemeClr val="bg1"/>
                </a:solidFill>
                <a:effectLst>
                  <a:outerShdw blurRad="38100" dist="38100" dir="2700000" algn="tl">
                    <a:srgbClr val="000000">
                      <a:alpha val="43137"/>
                    </a:srgbClr>
                  </a:outerShdw>
                </a:effectLst>
                <a:latin typeface="+mj-lt"/>
                <a:cs typeface="Times New Roman" pitchFamily="18" charset="0"/>
              </a:rPr>
              <a:t>chúng</a:t>
            </a:r>
            <a:r>
              <a:rPr lang="en-US" sz="7200" b="0" dirty="0">
                <a:solidFill>
                  <a:schemeClr val="bg1"/>
                </a:solidFill>
                <a:effectLst>
                  <a:outerShdw blurRad="38100" dist="38100" dir="2700000" algn="tl">
                    <a:srgbClr val="000000">
                      <a:alpha val="43137"/>
                    </a:srgbClr>
                  </a:outerShdw>
                </a:effectLst>
                <a:latin typeface="+mj-lt"/>
                <a:cs typeface="Times New Roman" pitchFamily="18" charset="0"/>
              </a:rPr>
              <a:t> theo </a:t>
            </a:r>
            <a:r>
              <a:rPr lang="en-US" sz="7200" b="0" dirty="0" err="1">
                <a:solidFill>
                  <a:schemeClr val="bg1"/>
                </a:solidFill>
                <a:effectLst>
                  <a:outerShdw blurRad="38100" dist="38100" dir="2700000" algn="tl">
                    <a:srgbClr val="000000">
                      <a:alpha val="43137"/>
                    </a:srgbClr>
                  </a:outerShdw>
                </a:effectLst>
                <a:latin typeface="+mj-lt"/>
                <a:cs typeface="Times New Roman" pitchFamily="18" charset="0"/>
              </a:rPr>
              <a:t>tôi</a:t>
            </a:r>
            <a:r>
              <a:rPr lang="en-US" sz="7200" b="0" dirty="0">
                <a:solidFill>
                  <a:schemeClr val="bg1"/>
                </a:solidFill>
                <a:effectLst>
                  <a:outerShdw blurRad="38100" dist="38100" dir="2700000" algn="tl">
                    <a:srgbClr val="000000">
                      <a:alpha val="43137"/>
                    </a:srgbClr>
                  </a:outerShdw>
                </a:effectLst>
                <a:latin typeface="+mj-lt"/>
                <a:cs typeface="Times New Roman" pitchFamily="18" charset="0"/>
              </a:rPr>
              <a:t>.</a:t>
            </a: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FFFF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FFFF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40939420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24"/>
            <a:ext cx="9144000" cy="5131251"/>
          </a:xfrm>
          <a:prstGeom prst="rect">
            <a:avLst/>
          </a:prstGeom>
        </p:spPr>
      </p:pic>
    </p:spTree>
    <p:extLst>
      <p:ext uri="{BB962C8B-B14F-4D97-AF65-F5344CB8AC3E}">
        <p14:creationId xmlns:p14="http://schemas.microsoft.com/office/powerpoint/2010/main" val="29965889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74984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350"/>
            <a:ext cx="9144000" cy="5010150"/>
          </a:xfrm>
          <a:prstGeom prst="rect">
            <a:avLst/>
          </a:prstGeom>
        </p:spPr>
      </p:pic>
      <p:sp>
        <p:nvSpPr>
          <p:cNvPr id="4" name="Rectangle 3"/>
          <p:cNvSpPr/>
          <p:nvPr/>
        </p:nvSpPr>
        <p:spPr>
          <a:xfrm>
            <a:off x="3810000" y="2570911"/>
            <a:ext cx="5181600" cy="1323439"/>
          </a:xfrm>
          <a:prstGeom prst="rect">
            <a:avLst/>
          </a:prstGeom>
        </p:spPr>
        <p:txBody>
          <a:bodyPr wrap="square">
            <a:spAutoFit/>
          </a:bodyPr>
          <a:lstStyle/>
          <a:p>
            <a:pPr algn="ctr"/>
            <a:r>
              <a:rPr lang="vi-VN" sz="4000" b="1" i="1" dirty="0">
                <a:solidFill>
                  <a:srgbClr val="FFFF00"/>
                </a:solidFill>
              </a:rPr>
              <a:t>Đây Lời Con </a:t>
            </a:r>
            <a:endParaRPr lang="en-US" sz="4000" b="1" i="1" dirty="0">
              <a:solidFill>
                <a:srgbClr val="FFFF00"/>
              </a:solidFill>
            </a:endParaRPr>
          </a:p>
          <a:p>
            <a:pPr algn="ctr"/>
            <a:r>
              <a:rPr lang="vi-VN" sz="4000" b="1" i="1" dirty="0">
                <a:solidFill>
                  <a:schemeClr val="bg1"/>
                </a:solidFill>
              </a:rPr>
              <a:t>Lm. Kim Long</a:t>
            </a:r>
            <a:endParaRPr lang="en-US" sz="4000" b="1" i="1" dirty="0">
              <a:solidFill>
                <a:schemeClr val="bg1"/>
              </a:solidFill>
            </a:endParaRPr>
          </a:p>
        </p:txBody>
      </p:sp>
      <p:pic>
        <p:nvPicPr>
          <p:cNvPr id="5" name="Picture 4">
            <a:extLst>
              <a:ext uri="{FF2B5EF4-FFF2-40B4-BE49-F238E27FC236}">
                <a16:creationId xmlns:a16="http://schemas.microsoft.com/office/drawing/2014/main" xmlns="" id="{044F95A3-825B-98A7-BD4F-9BBB70C78E51}"/>
              </a:ext>
            </a:extLst>
          </p:cNvPr>
          <p:cNvPicPr>
            <a:picLocks noChangeAspect="1"/>
          </p:cNvPicPr>
          <p:nvPr/>
        </p:nvPicPr>
        <p:blipFill>
          <a:blip r:embed="rId3"/>
          <a:stretch>
            <a:fillRect/>
          </a:stretch>
        </p:blipFill>
        <p:spPr>
          <a:xfrm>
            <a:off x="4495800" y="3912086"/>
            <a:ext cx="4109886" cy="938797"/>
          </a:xfrm>
          <a:prstGeom prst="rect">
            <a:avLst/>
          </a:prstGeom>
        </p:spPr>
      </p:pic>
      <p:sp>
        <p:nvSpPr>
          <p:cNvPr id="6" name="TextBox 5">
            <a:extLst>
              <a:ext uri="{FF2B5EF4-FFF2-40B4-BE49-F238E27FC236}">
                <a16:creationId xmlns:a16="http://schemas.microsoft.com/office/drawing/2014/main" xmlns="" id="{AE12D61F-7A0D-66ED-A10D-D3702A940D5E}"/>
              </a:ext>
            </a:extLst>
          </p:cNvPr>
          <p:cNvSpPr txBox="1"/>
          <p:nvPr/>
        </p:nvSpPr>
        <p:spPr>
          <a:xfrm>
            <a:off x="5029200" y="4064486"/>
            <a:ext cx="3124201" cy="646331"/>
          </a:xfrm>
          <a:prstGeom prst="rect">
            <a:avLst/>
          </a:prstGeom>
          <a:noFill/>
        </p:spPr>
        <p:txBody>
          <a:bodyPr wrap="square" rtlCol="0">
            <a:spAutoFit/>
          </a:bodyPr>
          <a:lstStyle/>
          <a:p>
            <a:pPr algn="ctr"/>
            <a:r>
              <a:rPr lang="vi-VN" dirty="0">
                <a:solidFill>
                  <a:srgbClr val="FFFF00"/>
                </a:solidFill>
              </a:rPr>
              <a:t>CA ĐOÀN THÁNH MONICA </a:t>
            </a:r>
          </a:p>
          <a:p>
            <a:pPr algn="ctr"/>
            <a:r>
              <a:rPr lang="vi-VN" dirty="0">
                <a:solidFill>
                  <a:srgbClr val="FFFF00"/>
                </a:solidFill>
              </a:rPr>
              <a:t>GIÁO XỨ THIÊN ÂN</a:t>
            </a:r>
          </a:p>
        </p:txBody>
      </p:sp>
    </p:spTree>
    <p:extLst>
      <p:ext uri="{BB962C8B-B14F-4D97-AF65-F5344CB8AC3E}">
        <p14:creationId xmlns:p14="http://schemas.microsoft.com/office/powerpoint/2010/main" val="12358554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Đk:</a:t>
            </a:r>
            <a:r>
              <a:rPr lang="en-US" sz="5400" b="0" dirty="0">
                <a:solidFill>
                  <a:schemeClr val="bg1"/>
                </a:solidFill>
                <a:effectLst/>
              </a:rPr>
              <a:t> </a:t>
            </a:r>
            <a:r>
              <a:rPr lang="vi-VN" sz="5400" b="0" dirty="0">
                <a:solidFill>
                  <a:schemeClr val="bg1"/>
                </a:solidFill>
                <a:effectLst/>
              </a:rPr>
              <a:t>Đây lời con thiết tha nguyện cầu tựa trầm hương bay về nhan Chúa, cho tay con vươn tới, nguyện cho tay con vươn tới được như lễ vật dâng tiến khi chiều rơi.</a:t>
            </a:r>
            <a:endParaRPr lang="en-US" sz="5400" b="0" dirty="0">
              <a:solidFill>
                <a:schemeClr val="bg1"/>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a:solidFill>
                  <a:srgbClr val="FFFF00"/>
                </a:solidFill>
                <a:effectLst/>
              </a:rPr>
              <a:t>Tk1</a:t>
            </a:r>
            <a:r>
              <a:rPr lang="en-US" sz="6000" b="0" dirty="0">
                <a:solidFill>
                  <a:srgbClr val="FFFF00"/>
                </a:solidFill>
                <a:effectLst/>
              </a:rPr>
              <a:t>:</a:t>
            </a:r>
            <a:r>
              <a:rPr lang="vi-VN" sz="6000" b="0" dirty="0">
                <a:solidFill>
                  <a:srgbClr val="FFFF00"/>
                </a:solidFill>
                <a:effectLst/>
              </a:rPr>
              <a:t> </a:t>
            </a:r>
            <a:r>
              <a:rPr lang="vi-VN" sz="6000" dirty="0">
                <a:solidFill>
                  <a:schemeClr val="bg1"/>
                </a:solidFill>
              </a:rPr>
              <a:t>Xin giữ gìn miệng con và xin canh chừng lưỡi con đừng để lòng con vương vất theo tội đường bọn tàn ác quyết không theo dõi.</a:t>
            </a:r>
            <a:endParaRPr lang="en-US" sz="6000" b="0"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Đk:</a:t>
            </a:r>
            <a:r>
              <a:rPr lang="en-US" sz="5400" b="0" dirty="0">
                <a:solidFill>
                  <a:schemeClr val="bg1"/>
                </a:solidFill>
                <a:effectLst/>
              </a:rPr>
              <a:t> </a:t>
            </a:r>
            <a:r>
              <a:rPr lang="vi-VN" sz="5400" b="0" dirty="0">
                <a:solidFill>
                  <a:schemeClr val="bg1"/>
                </a:solidFill>
                <a:effectLst/>
              </a:rPr>
              <a:t>Đây lời con thiết tha nguyện cầu tựa trầm hương bay về nhan Chúa, cho tay con vươn tới, nguyện cho tay con vươn tới được như lễ vật dâng tiến khi chiều rơi.</a:t>
            </a:r>
            <a:endParaRPr lang="en-US" sz="5400" b="0" dirty="0">
              <a:solidFill>
                <a:schemeClr val="bg1"/>
              </a:solidFill>
              <a:effectLst/>
            </a:endParaRPr>
          </a:p>
        </p:txBody>
      </p:sp>
    </p:spTree>
    <p:extLst>
      <p:ext uri="{BB962C8B-B14F-4D97-AF65-F5344CB8AC3E}">
        <p14:creationId xmlns:p14="http://schemas.microsoft.com/office/powerpoint/2010/main" val="34079473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700" b="0" u="sng" dirty="0">
                <a:solidFill>
                  <a:srgbClr val="FFFF00"/>
                </a:solidFill>
                <a:effectLst/>
              </a:rPr>
              <a:t>Tk2:</a:t>
            </a:r>
            <a:r>
              <a:rPr lang="en-US" sz="5700" b="0" dirty="0">
                <a:solidFill>
                  <a:srgbClr val="FFFF00"/>
                </a:solidFill>
                <a:effectLst/>
              </a:rPr>
              <a:t> </a:t>
            </a:r>
            <a:r>
              <a:rPr lang="vi-VN" sz="5700" b="0" dirty="0">
                <a:solidFill>
                  <a:schemeClr val="bg1"/>
                </a:solidFill>
                <a:effectLst/>
              </a:rPr>
              <a:t>Đôi mắt con ngày đêm hằng trông lên Ngài, Chúa ơi đừng hủy mạng con, con vẫn trông cậy nguyện bảo vệ thoát mưu quân thù.</a:t>
            </a:r>
            <a:endParaRPr lang="vi-VN" sz="5700" dirty="0">
              <a:solidFill>
                <a:schemeClr val="bg1"/>
              </a:solidFill>
            </a:endParaRPr>
          </a:p>
        </p:txBody>
      </p:sp>
    </p:spTree>
    <p:extLst>
      <p:ext uri="{BB962C8B-B14F-4D97-AF65-F5344CB8AC3E}">
        <p14:creationId xmlns:p14="http://schemas.microsoft.com/office/powerpoint/2010/main" val="21997094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Đk:</a:t>
            </a:r>
            <a:r>
              <a:rPr lang="en-US" sz="5400" b="0" dirty="0">
                <a:solidFill>
                  <a:schemeClr val="bg1"/>
                </a:solidFill>
                <a:effectLst/>
              </a:rPr>
              <a:t> </a:t>
            </a:r>
            <a:r>
              <a:rPr lang="vi-VN" sz="5400" b="0" dirty="0">
                <a:solidFill>
                  <a:schemeClr val="bg1"/>
                </a:solidFill>
                <a:effectLst/>
              </a:rPr>
              <a:t>Đây lời con thiết tha nguyện cầu tựa trầm hương bay về nhan Chúa, cho tay con vươn tới, nguyện cho tay con vươn tới được như lễ vật dâng tiến khi chiều rơi.</a:t>
            </a:r>
            <a:endParaRPr lang="en-US" sz="5400" b="0" dirty="0">
              <a:solidFill>
                <a:schemeClr val="bg1"/>
              </a:solidFill>
              <a:effectLst/>
            </a:endParaRPr>
          </a:p>
        </p:txBody>
      </p:sp>
    </p:spTree>
    <p:extLst>
      <p:ext uri="{BB962C8B-B14F-4D97-AF65-F5344CB8AC3E}">
        <p14:creationId xmlns:p14="http://schemas.microsoft.com/office/powerpoint/2010/main" val="17370325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a:solidFill>
                  <a:srgbClr val="FFFF00"/>
                </a:solidFill>
                <a:effectLst/>
              </a:rPr>
              <a:t>Tk3:</a:t>
            </a:r>
            <a:r>
              <a:rPr lang="en-US" sz="6000" b="0" dirty="0">
                <a:solidFill>
                  <a:srgbClr val="FFFF00"/>
                </a:solidFill>
                <a:effectLst/>
              </a:rPr>
              <a:t> </a:t>
            </a:r>
            <a:r>
              <a:rPr lang="vi-VN" sz="6000" b="0" dirty="0">
                <a:solidFill>
                  <a:schemeClr val="bg1"/>
                </a:solidFill>
                <a:effectLst/>
              </a:rPr>
              <a:t>Xin Chúa nhậm lời con ngày đêm van nài thiết tha từ cảnh lầm than, con vẫn hy vọng Ngài vội tìm đến cứu nguy con này.</a:t>
            </a:r>
            <a:endParaRPr lang="vi-VN" sz="6000" dirty="0">
              <a:solidFill>
                <a:schemeClr val="bg1"/>
              </a:solidFill>
            </a:endParaRPr>
          </a:p>
        </p:txBody>
      </p:sp>
    </p:spTree>
    <p:extLst>
      <p:ext uri="{BB962C8B-B14F-4D97-AF65-F5344CB8AC3E}">
        <p14:creationId xmlns:p14="http://schemas.microsoft.com/office/powerpoint/2010/main" val="4219286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lstStyle/>
          <a:p>
            <a:endParaRPr lang="en-US" b="0">
              <a:solidFill>
                <a:srgbClr val="FFFF00"/>
              </a:solidFill>
              <a:effectLst>
                <a:outerShdw blurRad="38100" dist="38100" dir="2700000" algn="tl">
                  <a:srgbClr val="000000">
                    <a:alpha val="43137"/>
                  </a:srgbClr>
                </a:outerShdw>
              </a:effectLst>
              <a:latin typeface="+mj-lt"/>
              <a:cs typeface="Times New Roman" pitchFamily="18" charset="0"/>
            </a:endParaRPr>
          </a:p>
          <a:p>
            <a:endParaRPr lang="en-US" b="0">
              <a:solidFill>
                <a:srgbClr val="FFFF00"/>
              </a:solidFill>
              <a:effectLst>
                <a:outerShdw blurRad="38100" dist="38100" dir="2700000" algn="tl">
                  <a:srgbClr val="000000">
                    <a:alpha val="43137"/>
                  </a:srgbClr>
                </a:outerShdw>
              </a:effectLst>
              <a:latin typeface="+mj-lt"/>
              <a:cs typeface="Times New Roman" pitchFamily="18" charset="0"/>
            </a:endParaRPr>
          </a:p>
          <a:p>
            <a:r>
              <a:rPr lang="en-US" sz="4400" b="0">
                <a:solidFill>
                  <a:srgbClr val="FFFF00"/>
                </a:solidFill>
                <a:effectLst>
                  <a:outerShdw blurRad="38100" dist="38100" dir="2700000" algn="tl">
                    <a:srgbClr val="000000">
                      <a:alpha val="43137"/>
                    </a:srgbClr>
                  </a:outerShdw>
                </a:effectLst>
                <a:latin typeface="+mj-lt"/>
                <a:cs typeface="Times New Roman" pitchFamily="18" charset="0"/>
              </a:rPr>
              <a:t>THỨ HAI</a:t>
            </a:r>
          </a:p>
          <a:p>
            <a:r>
              <a:rPr lang="vi-VN" sz="4400" b="0">
                <a:solidFill>
                  <a:srgbClr val="FFFF00"/>
                </a:solidFill>
                <a:effectLst>
                  <a:outerShdw blurRad="38100" dist="38100" dir="2700000" algn="tl">
                    <a:srgbClr val="000000">
                      <a:alpha val="43137"/>
                    </a:srgbClr>
                  </a:outerShdw>
                </a:effectLst>
                <a:latin typeface="+mj-lt"/>
                <a:cs typeface="Times New Roman" pitchFamily="18" charset="0"/>
              </a:rPr>
              <a:t>SAU CHÚA NHẬT </a:t>
            </a:r>
            <a:r>
              <a:rPr lang="en-US" sz="4400" b="0">
                <a:solidFill>
                  <a:srgbClr val="FFFF00"/>
                </a:solidFill>
                <a:effectLst>
                  <a:outerShdw blurRad="38100" dist="38100" dir="2700000" algn="tl">
                    <a:srgbClr val="000000">
                      <a:alpha val="43137"/>
                    </a:srgbClr>
                  </a:outerShdw>
                </a:effectLst>
                <a:latin typeface="+mj-lt"/>
                <a:cs typeface="Times New Roman" pitchFamily="18" charset="0"/>
              </a:rPr>
              <a:t>XXIII</a:t>
            </a:r>
            <a:endParaRPr lang="vi-VN" sz="4400" b="0">
              <a:solidFill>
                <a:srgbClr val="FFFF00"/>
              </a:solidFill>
              <a:effectLst>
                <a:outerShdw blurRad="38100" dist="38100" dir="2700000" algn="tl">
                  <a:srgbClr val="000000">
                    <a:alpha val="43137"/>
                  </a:srgbClr>
                </a:outerShdw>
              </a:effectLst>
              <a:latin typeface="+mj-lt"/>
              <a:cs typeface="Times New Roman" pitchFamily="18" charset="0"/>
            </a:endParaRPr>
          </a:p>
          <a:p>
            <a:r>
              <a:rPr lang="vi-VN" sz="4400" b="0">
                <a:solidFill>
                  <a:srgbClr val="FFFF00"/>
                </a:solidFill>
                <a:effectLst>
                  <a:outerShdw blurRad="38100" dist="38100" dir="2700000" algn="tl">
                    <a:srgbClr val="000000">
                      <a:alpha val="43137"/>
                    </a:srgbClr>
                  </a:outerShdw>
                </a:effectLst>
                <a:latin typeface="+mj-lt"/>
                <a:cs typeface="Times New Roman" pitchFamily="18" charset="0"/>
              </a:rPr>
              <a:t>THƯỜNG NIÊN</a:t>
            </a:r>
          </a:p>
        </p:txBody>
      </p:sp>
    </p:spTree>
    <p:extLst>
      <p:ext uri="{BB962C8B-B14F-4D97-AF65-F5344CB8AC3E}">
        <p14:creationId xmlns:p14="http://schemas.microsoft.com/office/powerpoint/2010/main" val="7295075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Đk:</a:t>
            </a:r>
            <a:r>
              <a:rPr lang="en-US" sz="5400" b="0" dirty="0">
                <a:solidFill>
                  <a:schemeClr val="bg1"/>
                </a:solidFill>
                <a:effectLst/>
              </a:rPr>
              <a:t> </a:t>
            </a:r>
            <a:r>
              <a:rPr lang="vi-VN" sz="5400" b="0" dirty="0">
                <a:solidFill>
                  <a:schemeClr val="bg1"/>
                </a:solidFill>
                <a:effectLst/>
              </a:rPr>
              <a:t>Đây lời con thiết tha nguyện cầu tựa trầm hương bay về nhan Chúa, cho tay con vươn tới, nguyện cho tay con vươn tới được như lễ vật dâng tiến khi chiều rơi.</a:t>
            </a:r>
            <a:endParaRPr lang="en-US" sz="5400" b="0" dirty="0">
              <a:solidFill>
                <a:schemeClr val="bg1"/>
              </a:solidFill>
              <a:effectLst/>
            </a:endParaRPr>
          </a:p>
        </p:txBody>
      </p:sp>
    </p:spTree>
    <p:extLst>
      <p:ext uri="{BB962C8B-B14F-4D97-AF65-F5344CB8AC3E}">
        <p14:creationId xmlns:p14="http://schemas.microsoft.com/office/powerpoint/2010/main" val="10388580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39420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24"/>
            <a:ext cx="9144000" cy="5131251"/>
          </a:xfrm>
          <a:prstGeom prst="rect">
            <a:avLst/>
          </a:prstGeom>
        </p:spPr>
      </p:pic>
    </p:spTree>
    <p:extLst>
      <p:ext uri="{BB962C8B-B14F-4D97-AF65-F5344CB8AC3E}">
        <p14:creationId xmlns:p14="http://schemas.microsoft.com/office/powerpoint/2010/main" val="13045655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latin typeface="+mj-lt"/>
              </a:rPr>
              <a:t>Ca </a:t>
            </a:r>
            <a:r>
              <a:rPr lang="en-US" sz="6600" b="0" dirty="0" err="1">
                <a:solidFill>
                  <a:srgbClr val="FFFF00"/>
                </a:solidFill>
                <a:effectLst/>
                <a:latin typeface="+mj-lt"/>
              </a:rPr>
              <a:t>Nguyện</a:t>
            </a:r>
            <a:r>
              <a:rPr lang="en-US" sz="6600" b="0" dirty="0">
                <a:solidFill>
                  <a:srgbClr val="FFFF00"/>
                </a:solidFill>
                <a:effectLst/>
                <a:latin typeface="+mj-lt"/>
              </a:rPr>
              <a:t> </a:t>
            </a:r>
            <a:r>
              <a:rPr lang="en-US" sz="6600" b="0" dirty="0" err="1">
                <a:solidFill>
                  <a:srgbClr val="FFFF00"/>
                </a:solidFill>
                <a:effectLst/>
                <a:latin typeface="+mj-lt"/>
              </a:rPr>
              <a:t>Hiệp</a:t>
            </a:r>
            <a:r>
              <a:rPr lang="en-US" sz="6600" b="0" dirty="0">
                <a:solidFill>
                  <a:srgbClr val="FFFF00"/>
                </a:solidFill>
                <a:effectLst/>
                <a:latin typeface="+mj-lt"/>
              </a:rPr>
              <a:t> </a:t>
            </a:r>
            <a:r>
              <a:rPr lang="en-US" sz="6600" b="0" dirty="0" err="1">
                <a:solidFill>
                  <a:srgbClr val="FFFF00"/>
                </a:solidFill>
                <a:effectLst/>
                <a:latin typeface="+mj-lt"/>
              </a:rPr>
              <a:t>Lễ</a:t>
            </a:r>
            <a:r>
              <a:rPr lang="en-US" sz="6600" b="0" dirty="0">
                <a:solidFill>
                  <a:srgbClr val="FFFF00"/>
                </a:solidFill>
                <a:effectLst/>
                <a:latin typeface="+mj-lt"/>
              </a:rPr>
              <a:t/>
            </a:r>
            <a:br>
              <a:rPr lang="en-US" sz="6600" b="0" dirty="0">
                <a:solidFill>
                  <a:srgbClr val="FFFF00"/>
                </a:solidFill>
                <a:effectLst/>
                <a:latin typeface="+mj-lt"/>
              </a:rPr>
            </a:br>
            <a:r>
              <a:rPr lang="vi-VN" sz="5400" dirty="0">
                <a:solidFill>
                  <a:srgbClr val="FFFF00"/>
                </a:solidFill>
              </a:rPr>
              <a:t>Ngài Vẫn Ở Bên Con </a:t>
            </a:r>
            <a:r>
              <a:rPr lang="en-US" sz="6600" b="0" dirty="0">
                <a:solidFill>
                  <a:srgbClr val="FFFF00"/>
                </a:solidFill>
                <a:effectLst/>
                <a:latin typeface="+mj-lt"/>
              </a:rPr>
              <a:t/>
            </a:r>
            <a:br>
              <a:rPr lang="en-US" sz="6600" b="0" dirty="0">
                <a:solidFill>
                  <a:srgbClr val="FFFF00"/>
                </a:solidFill>
                <a:effectLst/>
                <a:latin typeface="+mj-lt"/>
              </a:rPr>
            </a:br>
            <a:r>
              <a:rPr lang="vi-VN" sz="6600" b="0" i="1" dirty="0">
                <a:solidFill>
                  <a:schemeClr val="bg1"/>
                </a:solidFill>
                <a:effectLst/>
                <a:latin typeface="+mj-lt"/>
              </a:rPr>
              <a:t>Sr. Trầm Hương</a:t>
            </a:r>
            <a:endParaRPr lang="en-US" sz="9600" b="0" i="1" dirty="0">
              <a:solidFill>
                <a:schemeClr val="bg1"/>
              </a:solidFill>
              <a:effectLst/>
              <a:latin typeface="+mj-lt"/>
            </a:endParaRPr>
          </a:p>
        </p:txBody>
      </p:sp>
      <p:pic>
        <p:nvPicPr>
          <p:cNvPr id="3" name="Picture 2">
            <a:extLst>
              <a:ext uri="{FF2B5EF4-FFF2-40B4-BE49-F238E27FC236}">
                <a16:creationId xmlns:a16="http://schemas.microsoft.com/office/drawing/2014/main" xmlns="" id="{E87DCA21-BB29-0241-F902-48C02CE57757}"/>
              </a:ext>
            </a:extLst>
          </p:cNvPr>
          <p:cNvPicPr>
            <a:picLocks noChangeAspect="1"/>
          </p:cNvPicPr>
          <p:nvPr/>
        </p:nvPicPr>
        <p:blipFill>
          <a:blip r:embed="rId2"/>
          <a:stretch>
            <a:fillRect/>
          </a:stretch>
        </p:blipFill>
        <p:spPr>
          <a:xfrm>
            <a:off x="2438400" y="4019550"/>
            <a:ext cx="4109886" cy="938797"/>
          </a:xfrm>
          <a:prstGeom prst="rect">
            <a:avLst/>
          </a:prstGeom>
        </p:spPr>
      </p:pic>
      <p:sp>
        <p:nvSpPr>
          <p:cNvPr id="4" name="TextBox 3">
            <a:extLst>
              <a:ext uri="{FF2B5EF4-FFF2-40B4-BE49-F238E27FC236}">
                <a16:creationId xmlns:a16="http://schemas.microsoft.com/office/drawing/2014/main" xmlns="" id="{3D31C036-1FCF-33FD-F607-68576E69319F}"/>
              </a:ext>
            </a:extLst>
          </p:cNvPr>
          <p:cNvSpPr txBox="1"/>
          <p:nvPr/>
        </p:nvSpPr>
        <p:spPr>
          <a:xfrm>
            <a:off x="2971800" y="4171950"/>
            <a:ext cx="3124201" cy="646331"/>
          </a:xfrm>
          <a:prstGeom prst="rect">
            <a:avLst/>
          </a:prstGeom>
          <a:noFill/>
        </p:spPr>
        <p:txBody>
          <a:bodyPr wrap="square" rtlCol="0">
            <a:spAutoFit/>
          </a:bodyPr>
          <a:lstStyle/>
          <a:p>
            <a:pPr algn="ctr"/>
            <a:r>
              <a:rPr lang="vi-VN" dirty="0">
                <a:solidFill>
                  <a:srgbClr val="FFFF00"/>
                </a:solidFill>
              </a:rPr>
              <a:t>CA ĐOÀN THÁNH MONICA </a:t>
            </a:r>
          </a:p>
          <a:p>
            <a:pPr algn="ctr"/>
            <a:r>
              <a:rPr lang="vi-VN" dirty="0">
                <a:solidFill>
                  <a:srgbClr val="FFFF00"/>
                </a:solidFill>
              </a:rPr>
              <a:t>GIÁO XỨ THIÊN ÂN</a:t>
            </a:r>
          </a:p>
        </p:txBody>
      </p:sp>
    </p:spTree>
    <p:extLst>
      <p:ext uri="{BB962C8B-B14F-4D97-AF65-F5344CB8AC3E}">
        <p14:creationId xmlns:p14="http://schemas.microsoft.com/office/powerpoint/2010/main" val="35387842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700" b="0" u="sng" dirty="0">
                <a:solidFill>
                  <a:srgbClr val="FFFF00"/>
                </a:solidFill>
                <a:effectLst/>
              </a:rPr>
              <a:t>Tk1:</a:t>
            </a:r>
            <a:r>
              <a:rPr lang="vi-VN" sz="4700" dirty="0">
                <a:solidFill>
                  <a:schemeClr val="bg1"/>
                </a:solidFill>
              </a:rPr>
              <a:t> Bước trong cuộc đời, những dấu chân trên triền cát vắng. Ngài vẫn ở bên con, song song với những dấu chân, tiếng reo vui trong lòng vỡ tan nên lời cảm mến, dòng đời dẫu nổi trôi nhưng với Chúa con không lo gì.</a:t>
            </a:r>
            <a:endParaRPr lang="vi-VN" sz="4700"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vi-VN" sz="4700" u="sng" dirty="0">
                <a:solidFill>
                  <a:srgbClr val="FFFF00"/>
                </a:solidFill>
              </a:rPr>
              <a:t>Đ</a:t>
            </a:r>
            <a:r>
              <a:rPr lang="en-US" sz="4700" b="0" u="sng" dirty="0">
                <a:solidFill>
                  <a:srgbClr val="FFFF00"/>
                </a:solidFill>
                <a:effectLst/>
              </a:rPr>
              <a:t>k:</a:t>
            </a:r>
            <a:r>
              <a:rPr lang="vi-VN" sz="4700" dirty="0">
                <a:solidFill>
                  <a:schemeClr val="bg1"/>
                </a:solidFill>
              </a:rPr>
              <a:t> Ngài ở bên con từng giây phút bước trong cuộc đời. Dù con không thấy, nhưng con tin Chúa vẫn ngay bên. Dòng đời nhiều lúc con như thấy thiếu vắng bóng Ngài. Để mãi đi tìm dấu chân Ngài ẵm con trên vai.</a:t>
            </a:r>
            <a:endParaRPr lang="vi-VN" sz="4700" b="0" dirty="0">
              <a:solidFill>
                <a:schemeClr val="bg1"/>
              </a:solidFill>
              <a:effectLst/>
            </a:endParaRPr>
          </a:p>
        </p:txBody>
      </p:sp>
    </p:spTree>
    <p:extLst>
      <p:ext uri="{BB962C8B-B14F-4D97-AF65-F5344CB8AC3E}">
        <p14:creationId xmlns:p14="http://schemas.microsoft.com/office/powerpoint/2010/main" val="1771453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vi-VN" sz="4700" b="0" u="sng" dirty="0">
                <a:solidFill>
                  <a:srgbClr val="FFFF00"/>
                </a:solidFill>
                <a:effectLst/>
              </a:rPr>
              <a:t>Tk2</a:t>
            </a:r>
            <a:r>
              <a:rPr lang="en-US" sz="4700" b="0" u="sng" dirty="0">
                <a:solidFill>
                  <a:srgbClr val="FFFF00"/>
                </a:solidFill>
                <a:effectLst/>
              </a:rPr>
              <a:t>:</a:t>
            </a:r>
            <a:r>
              <a:rPr lang="vi-VN" sz="4700" dirty="0">
                <a:solidFill>
                  <a:schemeClr val="bg1"/>
                </a:solidFill>
              </a:rPr>
              <a:t> Chứng nhân Tin Mừng, Chúa muốn con đi vào cuộc sống. Nhìn cánh đồng mênh mông, băn khoăn với những lắng lo. Trái tim con rung động trước muôn ân tình của Chúa. Vì Ngài chính là Sao Mai chiếu sáng trong con hy vọng.</a:t>
            </a:r>
            <a:endParaRPr lang="vi-VN" sz="4700" b="0" dirty="0">
              <a:solidFill>
                <a:schemeClr val="bg1"/>
              </a:solidFill>
              <a:effectLst/>
            </a:endParaRPr>
          </a:p>
        </p:txBody>
      </p:sp>
    </p:spTree>
    <p:extLst>
      <p:ext uri="{BB962C8B-B14F-4D97-AF65-F5344CB8AC3E}">
        <p14:creationId xmlns:p14="http://schemas.microsoft.com/office/powerpoint/2010/main" val="6901561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vi-VN" sz="4700" u="sng" dirty="0">
                <a:solidFill>
                  <a:srgbClr val="FFFF00"/>
                </a:solidFill>
              </a:rPr>
              <a:t>Đ</a:t>
            </a:r>
            <a:r>
              <a:rPr lang="en-US" sz="4700" b="0" u="sng" dirty="0">
                <a:solidFill>
                  <a:srgbClr val="FFFF00"/>
                </a:solidFill>
                <a:effectLst/>
              </a:rPr>
              <a:t>k:</a:t>
            </a:r>
            <a:r>
              <a:rPr lang="vi-VN" sz="4700" dirty="0">
                <a:solidFill>
                  <a:schemeClr val="bg1"/>
                </a:solidFill>
              </a:rPr>
              <a:t> Ngài ở bên con từng giây phút bước trong cuộc đời. Dù con không thấy, nhưng con tin Chúa vẫn ngay bên. Dòng đời nhiều lúc con như thấy thiếu vắng bóng Ngài. Để mãi đi tìm dấu chân Ngài ẵm con trên vai.</a:t>
            </a:r>
            <a:endParaRPr lang="vi-VN" sz="4700" b="0" dirty="0">
              <a:solidFill>
                <a:schemeClr val="bg1"/>
              </a:solidFill>
              <a:effectLst/>
            </a:endParaRPr>
          </a:p>
        </p:txBody>
      </p:sp>
    </p:spTree>
    <p:extLst>
      <p:ext uri="{BB962C8B-B14F-4D97-AF65-F5344CB8AC3E}">
        <p14:creationId xmlns:p14="http://schemas.microsoft.com/office/powerpoint/2010/main" val="14796453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vi-VN" sz="4700" b="0" u="sng" dirty="0">
                <a:solidFill>
                  <a:srgbClr val="FFFF00"/>
                </a:solidFill>
                <a:effectLst/>
              </a:rPr>
              <a:t>Tk2</a:t>
            </a:r>
            <a:r>
              <a:rPr lang="en-US" sz="4700" b="0" u="sng" dirty="0">
                <a:solidFill>
                  <a:srgbClr val="FFFF00"/>
                </a:solidFill>
                <a:effectLst/>
              </a:rPr>
              <a:t>:</a:t>
            </a:r>
            <a:r>
              <a:rPr lang="vi-VN" sz="4700" dirty="0">
                <a:solidFill>
                  <a:schemeClr val="bg1"/>
                </a:solidFill>
              </a:rPr>
              <a:t> Muối men cho đời, Chúa muốn con nên người mục tử. Từng lớp người bơ vơ như chiên vắng bóng Chúa Chiên, Khắc ghi trong tâm hồn, chính con đã được thánh hiến. Và cùng với Ngài ra khơi dẫu bóng đêm đang phủ mờ.</a:t>
            </a:r>
            <a:endParaRPr lang="vi-VN" sz="4700" b="0" dirty="0">
              <a:solidFill>
                <a:schemeClr val="bg1"/>
              </a:solidFill>
              <a:effectLst/>
            </a:endParaRPr>
          </a:p>
        </p:txBody>
      </p:sp>
    </p:spTree>
    <p:extLst>
      <p:ext uri="{BB962C8B-B14F-4D97-AF65-F5344CB8AC3E}">
        <p14:creationId xmlns:p14="http://schemas.microsoft.com/office/powerpoint/2010/main" val="7058108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61766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r>
              <a:rPr lang="en-US" sz="6000" b="0" dirty="0">
                <a:solidFill>
                  <a:srgbClr val="FFFF00"/>
                </a:solidFill>
                <a:effectLst/>
                <a:latin typeface="+mj-lt"/>
              </a:rPr>
              <a:t/>
            </a:r>
            <a:br>
              <a:rPr lang="en-US" sz="6000" b="0" dirty="0">
                <a:solidFill>
                  <a:srgbClr val="FFFF00"/>
                </a:solidFill>
                <a:effectLst/>
                <a:latin typeface="+mj-lt"/>
              </a:rPr>
            </a:br>
            <a:r>
              <a:rPr lang="en-US" sz="8000" b="0" dirty="0">
                <a:solidFill>
                  <a:srgbClr val="FFFF00"/>
                </a:solidFill>
                <a:effectLst/>
                <a:latin typeface="+mj-lt"/>
              </a:rPr>
              <a:t>Ca </a:t>
            </a:r>
            <a:r>
              <a:rPr lang="en-US" sz="8000" b="0" dirty="0" err="1">
                <a:solidFill>
                  <a:srgbClr val="FFFF00"/>
                </a:solidFill>
                <a:effectLst/>
                <a:latin typeface="+mj-lt"/>
              </a:rPr>
              <a:t>Nhập</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dirty="0">
                <a:solidFill>
                  <a:srgbClr val="FFFF00"/>
                </a:solidFill>
                <a:effectLst/>
                <a:latin typeface="+mj-lt"/>
              </a:rPr>
              <a:t/>
            </a:r>
            <a:br>
              <a:rPr lang="en-US" sz="8000" b="0" dirty="0">
                <a:solidFill>
                  <a:srgbClr val="FFFF00"/>
                </a:solidFill>
                <a:effectLst/>
                <a:latin typeface="+mj-lt"/>
              </a:rPr>
            </a:br>
            <a:r>
              <a:rPr lang="vi-VN" sz="8000" dirty="0">
                <a:solidFill>
                  <a:srgbClr val="FFFF00"/>
                </a:solidFill>
              </a:rPr>
              <a:t>Hát Lên Bài Ca</a:t>
            </a:r>
            <a:r>
              <a:rPr lang="en-US" sz="8000" b="0" dirty="0">
                <a:solidFill>
                  <a:srgbClr val="FFFF00"/>
                </a:solidFill>
                <a:effectLst/>
                <a:latin typeface="+mj-lt"/>
              </a:rPr>
              <a:t/>
            </a:r>
            <a:br>
              <a:rPr lang="en-US" sz="8000" b="0" dirty="0">
                <a:solidFill>
                  <a:srgbClr val="FFFF00"/>
                </a:solidFill>
                <a:effectLst/>
                <a:latin typeface="+mj-lt"/>
              </a:rPr>
            </a:br>
            <a:r>
              <a:rPr lang="vi-VN" sz="6000" i="1" dirty="0">
                <a:solidFill>
                  <a:schemeClr val="bg1"/>
                </a:solidFill>
              </a:rPr>
              <a:t>Lm. Kim Long</a:t>
            </a:r>
            <a:r>
              <a:rPr lang="en-US" sz="6000" b="0" i="1" dirty="0">
                <a:solidFill>
                  <a:schemeClr val="bg1"/>
                </a:solidFill>
                <a:effectLst/>
                <a:latin typeface="+mj-lt"/>
              </a:rPr>
              <a:t/>
            </a:r>
            <a:br>
              <a:rPr lang="en-US" sz="6000" b="0" i="1" dirty="0">
                <a:solidFill>
                  <a:schemeClr val="bg1"/>
                </a:solidFill>
                <a:effectLst/>
                <a:latin typeface="+mj-lt"/>
              </a:rPr>
            </a:br>
            <a:endParaRPr lang="en-US" sz="6000" b="0" i="1" dirty="0">
              <a:solidFill>
                <a:schemeClr val="bg1"/>
              </a:solidFill>
              <a:effectLst/>
              <a:latin typeface="+mj-lt"/>
            </a:endParaRPr>
          </a:p>
        </p:txBody>
      </p:sp>
      <p:pic>
        <p:nvPicPr>
          <p:cNvPr id="3" name="Picture 2">
            <a:extLst>
              <a:ext uri="{FF2B5EF4-FFF2-40B4-BE49-F238E27FC236}">
                <a16:creationId xmlns:a16="http://schemas.microsoft.com/office/drawing/2014/main" xmlns="" id="{A6FA5361-07AE-67B9-4F20-76333154A651}"/>
              </a:ext>
            </a:extLst>
          </p:cNvPr>
          <p:cNvPicPr>
            <a:picLocks noChangeAspect="1"/>
          </p:cNvPicPr>
          <p:nvPr/>
        </p:nvPicPr>
        <p:blipFill>
          <a:blip r:embed="rId2"/>
          <a:stretch>
            <a:fillRect/>
          </a:stretch>
        </p:blipFill>
        <p:spPr>
          <a:xfrm>
            <a:off x="2438400" y="4095750"/>
            <a:ext cx="4109886" cy="938797"/>
          </a:xfrm>
          <a:prstGeom prst="rect">
            <a:avLst/>
          </a:prstGeom>
        </p:spPr>
      </p:pic>
      <p:sp>
        <p:nvSpPr>
          <p:cNvPr id="4" name="TextBox 3">
            <a:extLst>
              <a:ext uri="{FF2B5EF4-FFF2-40B4-BE49-F238E27FC236}">
                <a16:creationId xmlns:a16="http://schemas.microsoft.com/office/drawing/2014/main" xmlns="" id="{ADE1E882-5705-91EE-E88F-EA5BCD637DE3}"/>
              </a:ext>
            </a:extLst>
          </p:cNvPr>
          <p:cNvSpPr txBox="1"/>
          <p:nvPr/>
        </p:nvSpPr>
        <p:spPr>
          <a:xfrm>
            <a:off x="2971800" y="4248150"/>
            <a:ext cx="3124201" cy="646331"/>
          </a:xfrm>
          <a:prstGeom prst="rect">
            <a:avLst/>
          </a:prstGeom>
          <a:noFill/>
        </p:spPr>
        <p:txBody>
          <a:bodyPr wrap="square" rtlCol="0">
            <a:spAutoFit/>
          </a:bodyPr>
          <a:lstStyle/>
          <a:p>
            <a:pPr algn="ctr"/>
            <a:r>
              <a:rPr lang="vi-VN" dirty="0">
                <a:solidFill>
                  <a:srgbClr val="FFFF00"/>
                </a:solidFill>
              </a:rPr>
              <a:t>CA ĐOÀN THÁNH MONICA </a:t>
            </a:r>
          </a:p>
          <a:p>
            <a:pPr algn="ctr"/>
            <a:r>
              <a:rPr lang="vi-VN" dirty="0">
                <a:solidFill>
                  <a:srgbClr val="FFFF00"/>
                </a:solidFill>
              </a:rPr>
              <a:t>GIÁO XỨ THIÊN ÂN</a:t>
            </a:r>
          </a:p>
        </p:txBody>
      </p:sp>
    </p:spTree>
    <p:extLst>
      <p:ext uri="{BB962C8B-B14F-4D97-AF65-F5344CB8AC3E}">
        <p14:creationId xmlns:p14="http://schemas.microsoft.com/office/powerpoint/2010/main" val="11484157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24"/>
            <a:ext cx="9144000" cy="5131251"/>
          </a:xfrm>
          <a:prstGeom prst="rect">
            <a:avLst/>
          </a:prstGeom>
        </p:spPr>
      </p:pic>
    </p:spTree>
    <p:extLst>
      <p:ext uri="{BB962C8B-B14F-4D97-AF65-F5344CB8AC3E}">
        <p14:creationId xmlns:p14="http://schemas.microsoft.com/office/powerpoint/2010/main" val="14515869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FF00"/>
                </a:solidFill>
                <a:effectLst/>
                <a:latin typeface="+mj-lt"/>
              </a:rPr>
              <a:t>Ca </a:t>
            </a:r>
            <a:r>
              <a:rPr lang="en-US" sz="8000" b="0" dirty="0" err="1">
                <a:solidFill>
                  <a:srgbClr val="FFFF00"/>
                </a:solidFill>
                <a:effectLst/>
                <a:latin typeface="+mj-lt"/>
              </a:rPr>
              <a:t>Kết</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dirty="0">
                <a:solidFill>
                  <a:srgbClr val="FFFF00"/>
                </a:solidFill>
                <a:effectLst/>
                <a:latin typeface="+mj-lt"/>
              </a:rPr>
              <a:t/>
            </a:r>
            <a:br>
              <a:rPr lang="en-US" sz="8000" b="0" dirty="0">
                <a:solidFill>
                  <a:srgbClr val="FFFF00"/>
                </a:solidFill>
                <a:effectLst/>
                <a:latin typeface="+mj-lt"/>
              </a:rPr>
            </a:br>
            <a:r>
              <a:rPr lang="vi-VN" sz="6600" b="0" dirty="0">
                <a:solidFill>
                  <a:srgbClr val="FFFF00"/>
                </a:solidFill>
                <a:effectLst/>
                <a:latin typeface="+mj-lt"/>
              </a:rPr>
              <a:t>Ra Về An Bình</a:t>
            </a:r>
            <a:r>
              <a:rPr lang="en-US" sz="5400" b="0" dirty="0">
                <a:solidFill>
                  <a:srgbClr val="FFFF00"/>
                </a:solidFill>
                <a:effectLst/>
                <a:latin typeface="+mj-lt"/>
              </a:rPr>
              <a:t/>
            </a:r>
            <a:br>
              <a:rPr lang="en-US" sz="5400" b="0" dirty="0">
                <a:solidFill>
                  <a:srgbClr val="FFFF00"/>
                </a:solidFill>
                <a:effectLst/>
                <a:latin typeface="+mj-lt"/>
              </a:rPr>
            </a:br>
            <a:r>
              <a:rPr lang="vi-VN" sz="5400" i="1" dirty="0">
                <a:solidFill>
                  <a:schemeClr val="bg1"/>
                </a:solidFill>
              </a:rPr>
              <a:t>Ngọc Linh </a:t>
            </a:r>
            <a:endParaRPr lang="en-US" sz="6000" b="0" i="1" dirty="0">
              <a:solidFill>
                <a:schemeClr val="bg1"/>
              </a:solidFill>
              <a:effectLst/>
              <a:latin typeface="+mj-lt"/>
            </a:endParaRPr>
          </a:p>
        </p:txBody>
      </p:sp>
      <p:pic>
        <p:nvPicPr>
          <p:cNvPr id="3" name="Picture 2">
            <a:extLst>
              <a:ext uri="{FF2B5EF4-FFF2-40B4-BE49-F238E27FC236}">
                <a16:creationId xmlns:a16="http://schemas.microsoft.com/office/drawing/2014/main" xmlns="" id="{50FDEBF3-8828-6711-61EC-A5ACFAC09B3A}"/>
              </a:ext>
            </a:extLst>
          </p:cNvPr>
          <p:cNvPicPr>
            <a:picLocks noChangeAspect="1"/>
          </p:cNvPicPr>
          <p:nvPr/>
        </p:nvPicPr>
        <p:blipFill>
          <a:blip r:embed="rId2"/>
          <a:stretch>
            <a:fillRect/>
          </a:stretch>
        </p:blipFill>
        <p:spPr>
          <a:xfrm>
            <a:off x="2438400" y="3867150"/>
            <a:ext cx="4109886" cy="938797"/>
          </a:xfrm>
          <a:prstGeom prst="rect">
            <a:avLst/>
          </a:prstGeom>
        </p:spPr>
      </p:pic>
      <p:sp>
        <p:nvSpPr>
          <p:cNvPr id="4" name="TextBox 3">
            <a:extLst>
              <a:ext uri="{FF2B5EF4-FFF2-40B4-BE49-F238E27FC236}">
                <a16:creationId xmlns:a16="http://schemas.microsoft.com/office/drawing/2014/main" xmlns="" id="{08A55670-4A06-1B12-EA11-7334E5BA9BA3}"/>
              </a:ext>
            </a:extLst>
          </p:cNvPr>
          <p:cNvSpPr txBox="1"/>
          <p:nvPr/>
        </p:nvSpPr>
        <p:spPr>
          <a:xfrm>
            <a:off x="2971800" y="4019550"/>
            <a:ext cx="3124201" cy="646331"/>
          </a:xfrm>
          <a:prstGeom prst="rect">
            <a:avLst/>
          </a:prstGeom>
          <a:noFill/>
        </p:spPr>
        <p:txBody>
          <a:bodyPr wrap="square" rtlCol="0">
            <a:spAutoFit/>
          </a:bodyPr>
          <a:lstStyle/>
          <a:p>
            <a:pPr algn="ctr"/>
            <a:r>
              <a:rPr lang="vi-VN" dirty="0">
                <a:solidFill>
                  <a:srgbClr val="FFFF00"/>
                </a:solidFill>
              </a:rPr>
              <a:t>CA ĐOÀN THÁNH MONICA </a:t>
            </a:r>
          </a:p>
          <a:p>
            <a:pPr algn="ctr"/>
            <a:r>
              <a:rPr lang="vi-VN" dirty="0">
                <a:solidFill>
                  <a:srgbClr val="FFFF00"/>
                </a:solidFill>
              </a:rPr>
              <a:t>GIÁO XỨ THIÊN ÂN</a:t>
            </a:r>
          </a:p>
        </p:txBody>
      </p:sp>
    </p:spTree>
    <p:extLst>
      <p:ext uri="{BB962C8B-B14F-4D97-AF65-F5344CB8AC3E}">
        <p14:creationId xmlns:p14="http://schemas.microsoft.com/office/powerpoint/2010/main" val="3508502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dirty="0">
                <a:solidFill>
                  <a:srgbClr val="FFFF00"/>
                </a:solidFill>
                <a:effectLst/>
              </a:rPr>
              <a:t>:</a:t>
            </a:r>
            <a:r>
              <a:rPr lang="vi-VN" sz="5400" b="0" dirty="0">
                <a:solidFill>
                  <a:schemeClr val="bg1"/>
                </a:solidFill>
                <a:effectLst/>
              </a:rPr>
              <a:t> Ra về chúng con đi vào thế giới. Ra về loan Tin Mừng ơn cứu rỗi. Sống chứng nhân của Ngài sống đức tin rạng ngời. Ra về chúng con ra về an bình.</a:t>
            </a:r>
          </a:p>
        </p:txBody>
      </p:sp>
    </p:spTree>
    <p:extLst>
      <p:ext uri="{BB962C8B-B14F-4D97-AF65-F5344CB8AC3E}">
        <p14:creationId xmlns:p14="http://schemas.microsoft.com/office/powerpoint/2010/main" val="42783538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600" u="sng" dirty="0">
                <a:solidFill>
                  <a:srgbClr val="FFFF00"/>
                </a:solidFill>
              </a:rPr>
              <a:t>Tk1</a:t>
            </a:r>
            <a:r>
              <a:rPr lang="en-US" sz="6600" b="0" u="sng" dirty="0">
                <a:solidFill>
                  <a:srgbClr val="FFFF00"/>
                </a:solidFill>
                <a:effectLst/>
              </a:rPr>
              <a:t>:</a:t>
            </a:r>
            <a:r>
              <a:rPr lang="vi-VN" sz="6600" b="0" dirty="0">
                <a:solidFill>
                  <a:schemeClr val="bg1"/>
                </a:solidFill>
                <a:effectLst/>
              </a:rPr>
              <a:t> Xin tạ ơn Thiên Chúa xin tạ ơn muôn đời. Hòa lời hát chúc khen tình Ngài quá vô biên.</a:t>
            </a:r>
          </a:p>
        </p:txBody>
      </p:sp>
    </p:spTree>
    <p:extLst>
      <p:ext uri="{BB962C8B-B14F-4D97-AF65-F5344CB8AC3E}">
        <p14:creationId xmlns:p14="http://schemas.microsoft.com/office/powerpoint/2010/main" val="12771274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dirty="0">
                <a:solidFill>
                  <a:srgbClr val="FFFF00"/>
                </a:solidFill>
                <a:effectLst/>
              </a:rPr>
              <a:t>:</a:t>
            </a:r>
            <a:r>
              <a:rPr lang="vi-VN" sz="5400" b="0" dirty="0">
                <a:solidFill>
                  <a:schemeClr val="bg1"/>
                </a:solidFill>
                <a:effectLst/>
              </a:rPr>
              <a:t> Ra về chúng con đi vào thế giới. Ra về loan Tin Mừng ơn cứu rỗi. Sống chứng nhân của Ngài sống đức tin rạng ngời. Ra về chúng con ra về an bình.</a:t>
            </a:r>
          </a:p>
        </p:txBody>
      </p:sp>
    </p:spTree>
    <p:extLst>
      <p:ext uri="{BB962C8B-B14F-4D97-AF65-F5344CB8AC3E}">
        <p14:creationId xmlns:p14="http://schemas.microsoft.com/office/powerpoint/2010/main" val="26520541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24"/>
            <a:ext cx="9144000" cy="5131251"/>
          </a:xfrm>
          <a:prstGeom prst="rect">
            <a:avLst/>
          </a:prstGeom>
        </p:spPr>
      </p:pic>
    </p:spTree>
    <p:extLst>
      <p:ext uri="{BB962C8B-B14F-4D97-AF65-F5344CB8AC3E}">
        <p14:creationId xmlns:p14="http://schemas.microsoft.com/office/powerpoint/2010/main" val="4055929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b="0" u="sng" dirty="0" err="1">
                <a:solidFill>
                  <a:srgbClr val="FFFF00"/>
                </a:solidFill>
                <a:effectLst/>
                <a:latin typeface="+mj-lt"/>
              </a:rPr>
              <a:t>Đk</a:t>
            </a:r>
            <a:r>
              <a:rPr lang="vi-VN" sz="5400" b="0" u="sng" dirty="0">
                <a:solidFill>
                  <a:srgbClr val="FFFF00"/>
                </a:solidFill>
                <a:effectLst/>
                <a:latin typeface="+mj-lt"/>
              </a:rPr>
              <a:t>:</a:t>
            </a:r>
            <a:r>
              <a:rPr lang="vi-VN" sz="5400" b="0" dirty="0">
                <a:solidFill>
                  <a:schemeClr val="bg1"/>
                </a:solidFill>
                <a:effectLst/>
                <a:latin typeface="+mj-lt"/>
              </a:rPr>
              <a:t> </a:t>
            </a:r>
            <a:r>
              <a:rPr lang="vi-VN" sz="5400" dirty="0">
                <a:solidFill>
                  <a:schemeClr val="bg1"/>
                </a:solidFill>
                <a:latin typeface="+mj-lt"/>
              </a:rPr>
              <a:t>Hát lên bài ca (hỡi ngàn dân) hãy hát lên bài ca chúc tụng Thiên Chúa. Sáng trong niềm tin (một niềm tin), khắp thế nhân chung tiếng hoan ca dâng Chúa thiên đình.</a:t>
            </a:r>
          </a:p>
        </p:txBody>
      </p:sp>
    </p:spTree>
    <p:extLst>
      <p:ext uri="{BB962C8B-B14F-4D97-AF65-F5344CB8AC3E}">
        <p14:creationId xmlns:p14="http://schemas.microsoft.com/office/powerpoint/2010/main" val="231503272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800" b="0" u="sng" dirty="0">
                <a:solidFill>
                  <a:srgbClr val="FFFF00"/>
                </a:solidFill>
                <a:effectLst/>
                <a:latin typeface="+mj-lt"/>
              </a:rPr>
              <a:t>Tk1</a:t>
            </a:r>
            <a:r>
              <a:rPr lang="vi-VN" sz="4800" b="0" u="sng" dirty="0">
                <a:solidFill>
                  <a:srgbClr val="FFFF00"/>
                </a:solidFill>
                <a:effectLst/>
                <a:latin typeface="+mj-lt"/>
              </a:rPr>
              <a:t>:</a:t>
            </a:r>
            <a:r>
              <a:rPr lang="vi-VN" sz="4800" b="0" dirty="0">
                <a:solidFill>
                  <a:schemeClr val="bg1"/>
                </a:solidFill>
                <a:effectLst/>
                <a:latin typeface="+mj-lt"/>
              </a:rPr>
              <a:t> </a:t>
            </a:r>
            <a:r>
              <a:rPr lang="vi-VN" sz="4800" dirty="0">
                <a:solidFill>
                  <a:schemeClr val="bg1"/>
                </a:solidFill>
                <a:latin typeface="+mj-lt"/>
              </a:rPr>
              <a:t>Về đây muôn người, nhạc tấu vang trời, cùng hát muôn lời hòa tiếng nơi nơi, tung hô Chúa. Trong nắng ban mai, hoa lá khoe tươi, chim hót vui say muôn khúc tân ca mau vang xa.</a:t>
            </a:r>
          </a:p>
        </p:txBody>
      </p:sp>
    </p:spTree>
    <p:extLst>
      <p:ext uri="{BB962C8B-B14F-4D97-AF65-F5344CB8AC3E}">
        <p14:creationId xmlns:p14="http://schemas.microsoft.com/office/powerpoint/2010/main" val="151990617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b="0" u="sng" dirty="0" err="1">
                <a:solidFill>
                  <a:srgbClr val="FFFF00"/>
                </a:solidFill>
                <a:effectLst/>
                <a:latin typeface="+mj-lt"/>
              </a:rPr>
              <a:t>Đk</a:t>
            </a:r>
            <a:r>
              <a:rPr lang="vi-VN" sz="5400" b="0" u="sng" dirty="0">
                <a:solidFill>
                  <a:srgbClr val="FFFF00"/>
                </a:solidFill>
                <a:effectLst/>
                <a:latin typeface="+mj-lt"/>
              </a:rPr>
              <a:t>:</a:t>
            </a:r>
            <a:r>
              <a:rPr lang="vi-VN" sz="5400" b="0" dirty="0">
                <a:solidFill>
                  <a:schemeClr val="bg1"/>
                </a:solidFill>
                <a:effectLst/>
                <a:latin typeface="+mj-lt"/>
              </a:rPr>
              <a:t> </a:t>
            </a:r>
            <a:r>
              <a:rPr lang="vi-VN" sz="5400" dirty="0">
                <a:solidFill>
                  <a:schemeClr val="bg1"/>
                </a:solidFill>
                <a:latin typeface="+mj-lt"/>
              </a:rPr>
              <a:t>Hát lên bài ca (hỡi ngàn dân) hãy hát lên bài ca chúc tụng Thiên Chúa. Sáng trong niềm tin (một niềm tin), khắp thế nhân chung tiếng hoan ca dâng Chúa thiên đình.</a:t>
            </a:r>
          </a:p>
        </p:txBody>
      </p:sp>
    </p:spTree>
    <p:extLst>
      <p:ext uri="{BB962C8B-B14F-4D97-AF65-F5344CB8AC3E}">
        <p14:creationId xmlns:p14="http://schemas.microsoft.com/office/powerpoint/2010/main" val="332886928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24"/>
            <a:ext cx="9144000" cy="5131251"/>
          </a:xfrm>
          <a:prstGeom prst="rect">
            <a:avLst/>
          </a:prstGeom>
        </p:spPr>
      </p:pic>
    </p:spTree>
    <p:extLst>
      <p:ext uri="{BB962C8B-B14F-4D97-AF65-F5344CB8AC3E}">
        <p14:creationId xmlns:p14="http://schemas.microsoft.com/office/powerpoint/2010/main" val="3430669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257550"/>
            <a:ext cx="5367822" cy="2569845"/>
          </a:xfrm>
          <a:prstGeom prst="rect">
            <a:avLst/>
          </a:prstGeom>
        </p:spPr>
      </p:pic>
      <p:sp>
        <p:nvSpPr>
          <p:cNvPr id="4" name="Rectangle 3"/>
          <p:cNvSpPr/>
          <p:nvPr/>
        </p:nvSpPr>
        <p:spPr>
          <a:xfrm>
            <a:off x="0" y="1270"/>
            <a:ext cx="9143999" cy="255454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sng" strike="noStrike" kern="1200" cap="none" spc="0" normalizeH="0" baseline="0" noProof="0" dirty="0">
                <a:ln>
                  <a:noFill/>
                </a:ln>
                <a:solidFill>
                  <a:srgbClr val="FFFF00"/>
                </a:solidFill>
                <a:effectLst/>
                <a:uLnTx/>
                <a:uFillTx/>
                <a:ea typeface="+mn-ea"/>
                <a:cs typeface="+mn-cs"/>
              </a:rPr>
              <a:t>Bài đọc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1" u="none" strike="noStrike" kern="1200" cap="none" spc="0" normalizeH="0" baseline="0" noProof="0" dirty="0">
                <a:ln>
                  <a:noFill/>
                </a:ln>
                <a:solidFill>
                  <a:prstClr val="white"/>
                </a:solidFill>
                <a:effectLst/>
                <a:uLnTx/>
                <a:uFillTx/>
                <a:ea typeface="+mn-ea"/>
                <a:cs typeface="+mn-cs"/>
              </a:rPr>
              <a:t>Anh em hãy loại bỏ men cũ ; quả vậy, Đức Ki-tô đã chịu hiến tế làm chiên lễ Vượt Qua của chúng ta. </a:t>
            </a:r>
            <a:r>
              <a:rPr kumimoji="0" lang="vi-VN" sz="3200" b="0" i="0" u="none" strike="noStrike" kern="1200" cap="none" spc="0" normalizeH="0" baseline="0" noProof="0" dirty="0">
                <a:ln>
                  <a:noFill/>
                </a:ln>
                <a:solidFill>
                  <a:srgbClr val="FFFF00"/>
                </a:solidFill>
                <a:effectLst/>
                <a:uLnTx/>
                <a:uFillTx/>
                <a:ea typeface="+mn-ea"/>
                <a:cs typeface="+mn-cs"/>
              </a:rPr>
              <a:t>Bài Bài trích thư thứ nhất của thánh Phao-lô tông đồ gửi tín hữu Cô-rin-tô.</a:t>
            </a:r>
          </a:p>
        </p:txBody>
      </p:sp>
    </p:spTree>
    <p:extLst>
      <p:ext uri="{BB962C8B-B14F-4D97-AF65-F5344CB8AC3E}">
        <p14:creationId xmlns:p14="http://schemas.microsoft.com/office/powerpoint/2010/main" val="150362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a:bodyPr>
          <a:lstStyle/>
          <a:p>
            <a:pPr algn="just"/>
            <a:r>
              <a:rPr lang="vi-VN" sz="7200" b="0" dirty="0">
                <a:solidFill>
                  <a:schemeClr val="bg1"/>
                </a:solidFill>
                <a:effectLst>
                  <a:outerShdw blurRad="38100" dist="38100" dir="2700000" algn="tl">
                    <a:srgbClr val="000000">
                      <a:alpha val="43137"/>
                    </a:srgbClr>
                  </a:outerShdw>
                </a:effectLst>
                <a:latin typeface="+mj-lt"/>
                <a:cs typeface="Times New Roman" pitchFamily="18" charset="0"/>
              </a:rPr>
              <a:t>Lạy Chúa, xin lấy đức công chính của Ngài mà hướng dẫn con.</a:t>
            </a:r>
            <a:endParaRPr lang="en-US" sz="72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dirty="0">
                <a:solidFill>
                  <a:srgbClr val="FFFF00"/>
                </a:solidFill>
                <a:effectLst>
                  <a:outerShdw blurRad="38100" dist="38100" dir="2700000" algn="tl">
                    <a:srgbClr val="000000">
                      <a:alpha val="43137"/>
                    </a:srgbClr>
                  </a:outerShdw>
                </a:effectLst>
                <a:latin typeface="+mj-lt"/>
                <a:cs typeface="Times New Roman" pitchFamily="18" charset="0"/>
              </a:rPr>
              <a:t>Đáp ca:</a:t>
            </a:r>
          </a:p>
        </p:txBody>
      </p:sp>
      <p:pic>
        <p:nvPicPr>
          <p:cNvPr id="5" name="Picture 4">
            <a:extLst>
              <a:ext uri="{FF2B5EF4-FFF2-40B4-BE49-F238E27FC236}">
                <a16:creationId xmlns:a16="http://schemas.microsoft.com/office/drawing/2014/main" xmlns="" id="{ADD2453A-0049-50EF-B99C-8ABA6125710A}"/>
              </a:ext>
            </a:extLst>
          </p:cNvPr>
          <p:cNvPicPr>
            <a:picLocks noChangeAspect="1"/>
          </p:cNvPicPr>
          <p:nvPr/>
        </p:nvPicPr>
        <p:blipFill>
          <a:blip r:embed="rId2"/>
          <a:stretch>
            <a:fillRect/>
          </a:stretch>
        </p:blipFill>
        <p:spPr>
          <a:xfrm>
            <a:off x="1959191" y="282232"/>
            <a:ext cx="3000375" cy="361950"/>
          </a:xfrm>
          <a:prstGeom prst="rect">
            <a:avLst/>
          </a:prstGeom>
        </p:spPr>
      </p:pic>
    </p:spTree>
    <p:extLst>
      <p:ext uri="{BB962C8B-B14F-4D97-AF65-F5344CB8AC3E}">
        <p14:creationId xmlns:p14="http://schemas.microsoft.com/office/powerpoint/2010/main" val="40939420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458</TotalTime>
  <Words>884</Words>
  <Application>Microsoft Office PowerPoint</Application>
  <PresentationFormat>On-screen Show (16:9)</PresentationFormat>
  <Paragraphs>43</Paragraphs>
  <Slides>35</Slides>
  <Notes>0</Notes>
  <HiddenSlides>0</HiddenSlides>
  <MMClips>0</MMClips>
  <ScaleCrop>false</ScaleCrop>
  <HeadingPairs>
    <vt:vector size="4" baseType="variant">
      <vt:variant>
        <vt:lpstr>Theme</vt:lpstr>
      </vt:variant>
      <vt:variant>
        <vt:i4>4</vt:i4>
      </vt:variant>
      <vt:variant>
        <vt:lpstr>Slide Titles</vt:lpstr>
      </vt:variant>
      <vt:variant>
        <vt:i4>35</vt:i4>
      </vt:variant>
    </vt:vector>
  </HeadingPairs>
  <TitlesOfParts>
    <vt:vector size="39" baseType="lpstr">
      <vt:lpstr>Office Theme</vt:lpstr>
      <vt:lpstr>16_Office Theme</vt:lpstr>
      <vt:lpstr>17_Office Theme</vt:lpstr>
      <vt:lpstr>3_Office Theme</vt:lpstr>
      <vt:lpstr>PowerPoint Presentation</vt:lpstr>
      <vt:lpstr>PowerPoint Presentation</vt:lpstr>
      <vt:lpstr> Ca Nhập Lễ Hát Lên Bài Ca Lm. Kim Long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Đk: Đây lời con thiết tha nguyện cầu tựa trầm hương bay về nhan Chúa, cho tay con vươn tới, nguyện cho tay con vươn tới được như lễ vật dâng tiến khi chiều rơi.</vt:lpstr>
      <vt:lpstr>Tk1: Xin giữ gìn miệng con và xin canh chừng lưỡi con đừng để lòng con vương vất theo tội đường bọn tàn ác quyết không theo dõi.</vt:lpstr>
      <vt:lpstr>Đk: Đây lời con thiết tha nguyện cầu tựa trầm hương bay về nhan Chúa, cho tay con vươn tới, nguyện cho tay con vươn tới được như lễ vật dâng tiến khi chiều rơi.</vt:lpstr>
      <vt:lpstr>Tk2: Đôi mắt con ngày đêm hằng trông lên Ngài, Chúa ơi đừng hủy mạng con, con vẫn trông cậy nguyện bảo vệ thoát mưu quân thù.</vt:lpstr>
      <vt:lpstr>Đk: Đây lời con thiết tha nguyện cầu tựa trầm hương bay về nhan Chúa, cho tay con vươn tới, nguyện cho tay con vươn tới được như lễ vật dâng tiến khi chiều rơi.</vt:lpstr>
      <vt:lpstr>Tk3: Xin Chúa nhậm lời con ngày đêm van nài thiết tha từ cảnh lầm than, con vẫn hy vọng Ngài vội tìm đến cứu nguy con này.</vt:lpstr>
      <vt:lpstr>Đk: Đây lời con thiết tha nguyện cầu tựa trầm hương bay về nhan Chúa, cho tay con vươn tới, nguyện cho tay con vươn tới được như lễ vật dâng tiến khi chiều rơi.</vt:lpstr>
      <vt:lpstr>PowerPoint Presentation</vt:lpstr>
      <vt:lpstr>PowerPoint Presentation</vt:lpstr>
      <vt:lpstr>Ca Nguyện Hiệp Lễ Ngài Vẫn Ở Bên Con  Sr. Trầm Hương</vt:lpstr>
      <vt:lpstr>Tk1: Bước trong cuộc đời, những dấu chân trên triền cát vắng. Ngài vẫn ở bên con, song song với những dấu chân, tiếng reo vui trong lòng vỡ tan nên lời cảm mến, dòng đời dẫu nổi trôi nhưng với Chúa con không lo gì.</vt:lpstr>
      <vt:lpstr>Đk: Ngài ở bên con từng giây phút bước trong cuộc đời. Dù con không thấy, nhưng con tin Chúa vẫn ngay bên. Dòng đời nhiều lúc con như thấy thiếu vắng bóng Ngài. Để mãi đi tìm dấu chân Ngài ẵm con trên vai.</vt:lpstr>
      <vt:lpstr>Tk2: Chứng nhân Tin Mừng, Chúa muốn con đi vào cuộc sống. Nhìn cánh đồng mênh mông, băn khoăn với những lắng lo. Trái tim con rung động trước muôn ân tình của Chúa. Vì Ngài chính là Sao Mai chiếu sáng trong con hy vọng.</vt:lpstr>
      <vt:lpstr>Đk: Ngài ở bên con từng giây phút bước trong cuộc đời. Dù con không thấy, nhưng con tin Chúa vẫn ngay bên. Dòng đời nhiều lúc con như thấy thiếu vắng bóng Ngài. Để mãi đi tìm dấu chân Ngài ẵm con trên vai.</vt:lpstr>
      <vt:lpstr>Tk2: Muối men cho đời, Chúa muốn con nên người mục tử. Từng lớp người bơ vơ như chiên vắng bóng Chúa Chiên, Khắc ghi trong tâm hồn, chính con đã được thánh hiến. Và cùng với Ngài ra khơi dẫu bóng đêm đang phủ mờ.</vt:lpstr>
      <vt:lpstr>PowerPoint Presentation</vt:lpstr>
      <vt:lpstr>PowerPoint Presentation</vt:lpstr>
      <vt:lpstr>Ca Kết Lễ Ra Về An Bình Ngọc Linh </vt:lpstr>
      <vt:lpstr>Đk: Ra về chúng con đi vào thế giới. Ra về loan Tin Mừng ơn cứu rỗi. Sống chứng nhân của Ngài sống đức tin rạng ngời. Ra về chúng con ra về an bình.</vt:lpstr>
      <vt:lpstr>Tk1: Xin tạ ơn Thiên Chúa xin tạ ơn muôn đời. Hòa lời hát chúc khen tình Ngài quá vô biên.</vt:lpstr>
      <vt:lpstr>Đk: Ra về chúng con đi vào thế giới. Ra về loan Tin Mừng ơn cứu rỗi. Sống chứng nhân của Ngài sống đức tin rạng ngời. Ra về chúng con ra về an bình.</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Hùng Nam</cp:lastModifiedBy>
  <cp:revision>80</cp:revision>
  <dcterms:created xsi:type="dcterms:W3CDTF">2022-10-30T00:36:35Z</dcterms:created>
  <dcterms:modified xsi:type="dcterms:W3CDTF">2024-09-06T12:09:14Z</dcterms:modified>
</cp:coreProperties>
</file>