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64" r:id="rId3"/>
    <p:sldMasterId id="2147483960" r:id="rId4"/>
    <p:sldMasterId id="2147484028" r:id="rId5"/>
    <p:sldMasterId id="2147484040" r:id="rId6"/>
    <p:sldMasterId id="2147484052" r:id="rId7"/>
    <p:sldMasterId id="2147484064" r:id="rId8"/>
    <p:sldMasterId id="2147484076" r:id="rId9"/>
    <p:sldMasterId id="2147484088" r:id="rId10"/>
    <p:sldMasterId id="2147484100" r:id="rId11"/>
  </p:sldMasterIdLst>
  <p:notesMasterIdLst>
    <p:notesMasterId r:id="rId57"/>
  </p:notesMasterIdLst>
  <p:sldIdLst>
    <p:sldId id="256" r:id="rId12"/>
    <p:sldId id="374" r:id="rId13"/>
    <p:sldId id="392" r:id="rId14"/>
    <p:sldId id="393" r:id="rId15"/>
    <p:sldId id="394" r:id="rId16"/>
    <p:sldId id="395" r:id="rId17"/>
    <p:sldId id="396" r:id="rId18"/>
    <p:sldId id="397" r:id="rId19"/>
    <p:sldId id="398" r:id="rId20"/>
    <p:sldId id="399" r:id="rId21"/>
    <p:sldId id="400" r:id="rId22"/>
    <p:sldId id="401" r:id="rId23"/>
    <p:sldId id="336" r:id="rId24"/>
    <p:sldId id="357" r:id="rId25"/>
    <p:sldId id="257" r:id="rId26"/>
    <p:sldId id="258" r:id="rId27"/>
    <p:sldId id="338" r:id="rId28"/>
    <p:sldId id="349" r:id="rId29"/>
    <p:sldId id="361" r:id="rId30"/>
    <p:sldId id="403" r:id="rId31"/>
    <p:sldId id="404" r:id="rId32"/>
    <p:sldId id="405" r:id="rId33"/>
    <p:sldId id="406" r:id="rId34"/>
    <p:sldId id="407" r:id="rId35"/>
    <p:sldId id="408" r:id="rId36"/>
    <p:sldId id="409" r:id="rId37"/>
    <p:sldId id="376" r:id="rId38"/>
    <p:sldId id="435" r:id="rId39"/>
    <p:sldId id="410" r:id="rId40"/>
    <p:sldId id="413" r:id="rId41"/>
    <p:sldId id="412" r:id="rId42"/>
    <p:sldId id="415" r:id="rId43"/>
    <p:sldId id="416" r:id="rId44"/>
    <p:sldId id="417" r:id="rId45"/>
    <p:sldId id="418" r:id="rId46"/>
    <p:sldId id="419" r:id="rId47"/>
    <p:sldId id="420" r:id="rId48"/>
    <p:sldId id="433" r:id="rId49"/>
    <p:sldId id="432" r:id="rId50"/>
    <p:sldId id="421" r:id="rId51"/>
    <p:sldId id="423" r:id="rId52"/>
    <p:sldId id="422" r:id="rId53"/>
    <p:sldId id="425" r:id="rId54"/>
    <p:sldId id="436" r:id="rId55"/>
    <p:sldId id="434"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82"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078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EFEB0A7-AB1D-4D04-B523-39A6F4B83193}"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90249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9488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7165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082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24199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225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7833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7872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747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941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59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8128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52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9447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5117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5327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096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269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22967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0251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493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7705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92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689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080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037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063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23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757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9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13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164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60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467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69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5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5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66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84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2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33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27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08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82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994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136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3389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329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073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31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706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41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999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662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9324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166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383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0032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32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252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54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264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314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318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6115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198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5878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143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45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31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60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9830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73741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566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439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2497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74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6080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159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85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998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831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80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1999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5352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537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0196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7671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9187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36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0605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44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1756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606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772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307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9029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7997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9475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93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92999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15702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910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84039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384309"/>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98921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21322"/>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21194"/>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954910"/>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dirty="0">
              <a:solidFill>
                <a:srgbClr val="FFFF00"/>
              </a:solidFill>
              <a:effectLst/>
              <a:latin typeface="+mj-lt"/>
              <a:cs typeface="Times New Roman" pitchFamily="18" charset="0"/>
            </a:endParaRPr>
          </a:p>
          <a:p>
            <a:endParaRPr lang="en-US" b="0" dirty="0">
              <a:solidFill>
                <a:srgbClr val="FFFF00"/>
              </a:solidFill>
              <a:effectLst/>
              <a:latin typeface="+mj-lt"/>
              <a:cs typeface="Times New Roman" pitchFamily="18" charset="0"/>
            </a:endParaRPr>
          </a:p>
          <a:p>
            <a:r>
              <a:rPr lang="en-US" sz="4400" b="0" dirty="0">
                <a:solidFill>
                  <a:srgbClr val="FFFF00"/>
                </a:solidFill>
                <a:effectLst/>
                <a:latin typeface="+mj-lt"/>
                <a:cs typeface="Times New Roman" pitchFamily="18" charset="0"/>
              </a:rPr>
              <a:t>THỨ HAI</a:t>
            </a:r>
          </a:p>
          <a:p>
            <a:r>
              <a:rPr lang="vi-VN" sz="4400" b="0" dirty="0">
                <a:solidFill>
                  <a:srgbClr val="FFFF00"/>
                </a:solidFill>
                <a:effectLst/>
                <a:latin typeface="+mj-lt"/>
                <a:cs typeface="Times New Roman" pitchFamily="18" charset="0"/>
              </a:rPr>
              <a:t>SAU CHÚA NHẬT </a:t>
            </a:r>
            <a:r>
              <a:rPr lang="en-US" sz="4400" b="0" dirty="0">
                <a:solidFill>
                  <a:srgbClr val="FFFF00"/>
                </a:solidFill>
                <a:effectLst/>
                <a:latin typeface="+mj-lt"/>
                <a:cs typeface="Times New Roman" pitchFamily="18" charset="0"/>
              </a:rPr>
              <a:t>XXIV</a:t>
            </a:r>
            <a:endParaRPr lang="vi-VN" sz="4400" b="0" dirty="0">
              <a:solidFill>
                <a:srgbClr val="FFFF00"/>
              </a:solidFill>
              <a:effectLst/>
              <a:latin typeface="+mj-lt"/>
              <a:cs typeface="Times New Roman" pitchFamily="18" charset="0"/>
            </a:endParaRPr>
          </a:p>
          <a:p>
            <a:r>
              <a:rPr lang="vi-VN" sz="4400" b="0" dirty="0">
                <a:solidFill>
                  <a:srgbClr val="FFFF00"/>
                </a:solidFill>
                <a:effectLst/>
                <a:latin typeface="+mj-lt"/>
                <a:cs typeface="Times New Roman" pitchFamily="18" charset="0"/>
              </a:rPr>
              <a:t>THƯỜNG NIÊN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02380"/>
            <a:ext cx="45720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50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p>
        </p:txBody>
      </p:sp>
    </p:spTree>
    <p:extLst>
      <p:ext uri="{BB962C8B-B14F-4D97-AF65-F5344CB8AC3E}">
        <p14:creationId xmlns:p14="http://schemas.microsoft.com/office/powerpoint/2010/main" val="32630199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dirty="0">
                <a:solidFill>
                  <a:srgbClr val="FFFF00"/>
                </a:solidFill>
                <a:effectLst/>
                <a:latin typeface="+mj-lt"/>
              </a:rPr>
              <a:t>Tk1</a:t>
            </a:r>
            <a:r>
              <a:rPr lang="vi-VN" sz="6100" b="0" u="sng" dirty="0">
                <a:solidFill>
                  <a:srgbClr val="FFFF00"/>
                </a:solidFill>
                <a:effectLst/>
                <a:latin typeface="+mj-lt"/>
              </a:rPr>
              <a:t>:</a:t>
            </a:r>
            <a:r>
              <a:rPr lang="vi-VN" sz="6100" b="0" dirty="0">
                <a:solidFill>
                  <a:schemeClr val="bg1"/>
                </a:solidFill>
                <a:effectLst/>
                <a:latin typeface="+mj-lt"/>
              </a:rPr>
              <a:t> </a:t>
            </a:r>
            <a:r>
              <a:rPr lang="en-US" sz="6100" dirty="0" err="1" smtClean="0">
                <a:solidFill>
                  <a:schemeClr val="bg1"/>
                </a:solidFill>
                <a:latin typeface="+mj-lt"/>
              </a:rPr>
              <a:t>Rồi</a:t>
            </a:r>
            <a:r>
              <a:rPr lang="en-US" sz="6100" dirty="0" smtClean="0">
                <a:solidFill>
                  <a:schemeClr val="bg1"/>
                </a:solidFill>
                <a:latin typeface="+mj-lt"/>
              </a:rPr>
              <a:t> </a:t>
            </a:r>
            <a:r>
              <a:rPr lang="en-US" sz="6100" dirty="0" err="1" smtClean="0">
                <a:solidFill>
                  <a:schemeClr val="bg1"/>
                </a:solidFill>
                <a:latin typeface="+mj-lt"/>
              </a:rPr>
              <a:t>hôm</a:t>
            </a:r>
            <a:r>
              <a:rPr lang="en-US" sz="6100" dirty="0" smtClean="0">
                <a:solidFill>
                  <a:schemeClr val="bg1"/>
                </a:solidFill>
                <a:latin typeface="+mj-lt"/>
              </a:rPr>
              <a:t> </a:t>
            </a:r>
            <a:r>
              <a:rPr lang="en-US" sz="6100" dirty="0" err="1" smtClean="0">
                <a:solidFill>
                  <a:schemeClr val="bg1"/>
                </a:solidFill>
                <a:latin typeface="+mj-lt"/>
              </a:rPr>
              <a:t>mai</a:t>
            </a:r>
            <a:r>
              <a:rPr lang="en-US" sz="6100" dirty="0" smtClean="0">
                <a:solidFill>
                  <a:schemeClr val="bg1"/>
                </a:solidFill>
                <a:latin typeface="+mj-lt"/>
              </a:rPr>
              <a:t> </a:t>
            </a:r>
            <a:r>
              <a:rPr lang="en-US" sz="6100" dirty="0" err="1" smtClean="0">
                <a:solidFill>
                  <a:schemeClr val="bg1"/>
                </a:solidFill>
                <a:latin typeface="+mj-lt"/>
              </a:rPr>
              <a:t>đây</a:t>
            </a:r>
            <a:r>
              <a:rPr lang="en-US" sz="6100" dirty="0" smtClean="0">
                <a:solidFill>
                  <a:schemeClr val="bg1"/>
                </a:solidFill>
                <a:latin typeface="+mj-lt"/>
              </a:rPr>
              <a:t> </a:t>
            </a:r>
            <a:r>
              <a:rPr lang="en-US" sz="6100" dirty="0" err="1" smtClean="0">
                <a:solidFill>
                  <a:schemeClr val="bg1"/>
                </a:solidFill>
                <a:latin typeface="+mj-lt"/>
              </a:rPr>
              <a:t>khi</a:t>
            </a:r>
            <a:r>
              <a:rPr lang="en-US" sz="6100" dirty="0" smtClean="0">
                <a:solidFill>
                  <a:schemeClr val="bg1"/>
                </a:solidFill>
                <a:latin typeface="+mj-lt"/>
              </a:rPr>
              <a:t> </a:t>
            </a:r>
            <a:r>
              <a:rPr lang="en-US" sz="6100" dirty="0" err="1" smtClean="0">
                <a:solidFill>
                  <a:schemeClr val="bg1"/>
                </a:solidFill>
                <a:latin typeface="+mj-lt"/>
              </a:rPr>
              <a:t>lâm</a:t>
            </a:r>
            <a:r>
              <a:rPr lang="en-US" sz="6100" dirty="0" smtClean="0">
                <a:solidFill>
                  <a:schemeClr val="bg1"/>
                </a:solidFill>
                <a:latin typeface="+mj-lt"/>
              </a:rPr>
              <a:t> </a:t>
            </a:r>
            <a:r>
              <a:rPr lang="en-US" sz="6100" dirty="0" err="1" smtClean="0">
                <a:solidFill>
                  <a:schemeClr val="bg1"/>
                </a:solidFill>
                <a:latin typeface="+mj-lt"/>
              </a:rPr>
              <a:t>nguy</a:t>
            </a:r>
            <a:r>
              <a:rPr lang="en-US" sz="6100" dirty="0" smtClean="0">
                <a:solidFill>
                  <a:schemeClr val="bg1"/>
                </a:solidFill>
                <a:latin typeface="+mj-lt"/>
              </a:rPr>
              <a:t> con </a:t>
            </a:r>
            <a:r>
              <a:rPr lang="en-US" sz="6100" dirty="0" err="1" smtClean="0">
                <a:solidFill>
                  <a:schemeClr val="bg1"/>
                </a:solidFill>
                <a:latin typeface="+mj-lt"/>
              </a:rPr>
              <a:t>thuyền</a:t>
            </a:r>
            <a:r>
              <a:rPr lang="en-US" sz="6100" dirty="0" smtClean="0">
                <a:solidFill>
                  <a:schemeClr val="bg1"/>
                </a:solidFill>
                <a:latin typeface="+mj-lt"/>
              </a:rPr>
              <a:t> tan </a:t>
            </a:r>
            <a:r>
              <a:rPr lang="en-US" sz="6100" dirty="0" err="1" smtClean="0">
                <a:solidFill>
                  <a:schemeClr val="bg1"/>
                </a:solidFill>
                <a:latin typeface="+mj-lt"/>
              </a:rPr>
              <a:t>vỡ</a:t>
            </a:r>
            <a:r>
              <a:rPr lang="en-US" sz="6100" dirty="0" smtClean="0">
                <a:solidFill>
                  <a:schemeClr val="bg1"/>
                </a:solidFill>
                <a:latin typeface="+mj-lt"/>
              </a:rPr>
              <a:t>. </a:t>
            </a:r>
            <a:r>
              <a:rPr lang="en-US" sz="6100" dirty="0" err="1" smtClean="0">
                <a:solidFill>
                  <a:schemeClr val="bg1"/>
                </a:solidFill>
                <a:latin typeface="+mj-lt"/>
              </a:rPr>
              <a:t>Hồn</a:t>
            </a:r>
            <a:r>
              <a:rPr lang="en-US" sz="6100" dirty="0" smtClean="0">
                <a:solidFill>
                  <a:schemeClr val="bg1"/>
                </a:solidFill>
                <a:latin typeface="+mj-lt"/>
              </a:rPr>
              <a:t> con </a:t>
            </a:r>
            <a:r>
              <a:rPr lang="en-US" sz="6100" dirty="0" err="1" smtClean="0">
                <a:solidFill>
                  <a:schemeClr val="bg1"/>
                </a:solidFill>
                <a:latin typeface="+mj-lt"/>
              </a:rPr>
              <a:t>chơi</a:t>
            </a:r>
            <a:r>
              <a:rPr lang="en-US" sz="6100" dirty="0" smtClean="0">
                <a:solidFill>
                  <a:schemeClr val="bg1"/>
                </a:solidFill>
                <a:latin typeface="+mj-lt"/>
              </a:rPr>
              <a:t> </a:t>
            </a:r>
            <a:r>
              <a:rPr lang="en-US" sz="6100" dirty="0" err="1" smtClean="0">
                <a:solidFill>
                  <a:schemeClr val="bg1"/>
                </a:solidFill>
                <a:latin typeface="+mj-lt"/>
              </a:rPr>
              <a:t>vơi</a:t>
            </a:r>
            <a:r>
              <a:rPr lang="en-US" sz="6100" dirty="0" smtClean="0">
                <a:solidFill>
                  <a:schemeClr val="bg1"/>
                </a:solidFill>
                <a:latin typeface="+mj-lt"/>
              </a:rPr>
              <a:t>, </a:t>
            </a:r>
            <a:r>
              <a:rPr lang="en-US" sz="6100" dirty="0" err="1" smtClean="0">
                <a:solidFill>
                  <a:schemeClr val="bg1"/>
                </a:solidFill>
                <a:latin typeface="+mj-lt"/>
              </a:rPr>
              <a:t>xin</a:t>
            </a:r>
            <a:r>
              <a:rPr lang="en-US" sz="6100" dirty="0" smtClean="0">
                <a:solidFill>
                  <a:schemeClr val="bg1"/>
                </a:solidFill>
                <a:latin typeface="+mj-lt"/>
              </a:rPr>
              <a:t> </a:t>
            </a:r>
            <a:r>
              <a:rPr lang="en-US" sz="6100" dirty="0" err="1" smtClean="0">
                <a:solidFill>
                  <a:schemeClr val="bg1"/>
                </a:solidFill>
                <a:latin typeface="+mj-lt"/>
              </a:rPr>
              <a:t>tình</a:t>
            </a:r>
            <a:r>
              <a:rPr lang="en-US" sz="6100" dirty="0" smtClean="0">
                <a:solidFill>
                  <a:schemeClr val="bg1"/>
                </a:solidFill>
                <a:latin typeface="+mj-lt"/>
              </a:rPr>
              <a:t> </a:t>
            </a:r>
            <a:r>
              <a:rPr lang="en-US" sz="6100" dirty="0" err="1" smtClean="0">
                <a:solidFill>
                  <a:schemeClr val="bg1"/>
                </a:solidFill>
                <a:latin typeface="+mj-lt"/>
              </a:rPr>
              <a:t>thương</a:t>
            </a:r>
            <a:r>
              <a:rPr lang="en-US" sz="6100" dirty="0" smtClean="0">
                <a:solidFill>
                  <a:schemeClr val="bg1"/>
                </a:solidFill>
                <a:latin typeface="+mj-lt"/>
              </a:rPr>
              <a:t> </a:t>
            </a:r>
            <a:r>
              <a:rPr lang="en-US" sz="6100" dirty="0" err="1" smtClean="0">
                <a:solidFill>
                  <a:schemeClr val="bg1"/>
                </a:solidFill>
                <a:latin typeface="+mj-lt"/>
              </a:rPr>
              <a:t>chúa</a:t>
            </a:r>
            <a:r>
              <a:rPr lang="en-US" sz="6100" dirty="0" smtClean="0">
                <a:solidFill>
                  <a:schemeClr val="bg1"/>
                </a:solidFill>
                <a:latin typeface="+mj-lt"/>
              </a:rPr>
              <a:t> </a:t>
            </a:r>
            <a:r>
              <a:rPr lang="en-US" sz="6100" dirty="0" err="1" smtClean="0">
                <a:solidFill>
                  <a:schemeClr val="bg1"/>
                </a:solidFill>
                <a:latin typeface="+mj-lt"/>
              </a:rPr>
              <a:t>luôn</a:t>
            </a:r>
            <a:r>
              <a:rPr lang="en-US" sz="6100" dirty="0" smtClean="0">
                <a:solidFill>
                  <a:schemeClr val="bg1"/>
                </a:solidFill>
                <a:latin typeface="+mj-lt"/>
              </a:rPr>
              <a:t> </a:t>
            </a:r>
            <a:r>
              <a:rPr lang="en-US" sz="6100" dirty="0" err="1" smtClean="0">
                <a:solidFill>
                  <a:schemeClr val="bg1"/>
                </a:solidFill>
                <a:latin typeface="+mj-lt"/>
              </a:rPr>
              <a:t>hộ</a:t>
            </a:r>
            <a:r>
              <a:rPr lang="en-US" sz="6100" dirty="0" smtClean="0">
                <a:solidFill>
                  <a:schemeClr val="bg1"/>
                </a:solidFill>
                <a:latin typeface="+mj-lt"/>
              </a:rPr>
              <a:t> </a:t>
            </a:r>
            <a:r>
              <a:rPr lang="en-US" sz="6100" dirty="0" err="1" smtClean="0">
                <a:solidFill>
                  <a:schemeClr val="bg1"/>
                </a:solidFill>
                <a:latin typeface="+mj-lt"/>
              </a:rPr>
              <a:t>phù</a:t>
            </a:r>
            <a:r>
              <a:rPr lang="en-US" sz="6100" dirty="0" smtClean="0">
                <a:solidFill>
                  <a:schemeClr val="bg1"/>
                </a:solidFill>
                <a:latin typeface="+mj-lt"/>
              </a:rPr>
              <a:t>.</a:t>
            </a:r>
            <a:endParaRPr lang="vi-VN" sz="6100" dirty="0">
              <a:solidFill>
                <a:schemeClr val="bg1"/>
              </a:solidFill>
              <a:latin typeface="+mj-lt"/>
            </a:endParaRPr>
          </a:p>
        </p:txBody>
      </p:sp>
    </p:spTree>
    <p:extLst>
      <p:ext uri="{BB962C8B-B14F-4D97-AF65-F5344CB8AC3E}">
        <p14:creationId xmlns:p14="http://schemas.microsoft.com/office/powerpoint/2010/main" val="40380022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p>
        </p:txBody>
      </p:sp>
    </p:spTree>
    <p:extLst>
      <p:ext uri="{BB962C8B-B14F-4D97-AF65-F5344CB8AC3E}">
        <p14:creationId xmlns:p14="http://schemas.microsoft.com/office/powerpoint/2010/main" val="7504698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80057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 y="2597277"/>
            <a:ext cx="5367822" cy="2569845"/>
          </a:xfrm>
          <a:prstGeom prst="rect">
            <a:avLst/>
          </a:prstGeom>
        </p:spPr>
      </p:pic>
      <p:sp>
        <p:nvSpPr>
          <p:cNvPr id="4" name="Rectangle 3"/>
          <p:cNvSpPr/>
          <p:nvPr/>
        </p:nvSpPr>
        <p:spPr>
          <a:xfrm>
            <a:off x="0" y="1270"/>
            <a:ext cx="91439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sng" strike="noStrike" kern="1200" cap="none" spc="0" normalizeH="0" baseline="0" noProof="0" dirty="0">
                <a:ln>
                  <a:noFill/>
                </a:ln>
                <a:solidFill>
                  <a:srgbClr val="FFFF00"/>
                </a:solidFill>
                <a:effectLst/>
                <a:uLnTx/>
                <a:uFillTx/>
                <a:ea typeface="+mn-ea"/>
                <a:cs typeface="+mn-cs"/>
              </a:rPr>
              <a:t>Bài đọc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white"/>
                </a:solidFill>
                <a:effectLst/>
                <a:uLnTx/>
                <a:uFillTx/>
                <a:ea typeface="+mn-ea"/>
                <a:cs typeface="+mn-cs"/>
              </a:rPr>
              <a:t>Nếu có sự chia rẽ giữa anh em, thì không phải là để ăn bữa tối của Chúa.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u="none" strike="noStrike" kern="1200" cap="none" spc="0" normalizeH="0" baseline="0" noProof="0" dirty="0">
                <a:ln>
                  <a:noFill/>
                </a:ln>
                <a:solidFill>
                  <a:srgbClr val="FFFF00"/>
                </a:solidFill>
                <a:effectLst/>
                <a:uLnTx/>
                <a:uFillTx/>
                <a:ea typeface="+mn-ea"/>
                <a:cs typeface="+mn-cs"/>
              </a:rPr>
              <a:t>Bài trích thư thứ nhất của thánh Phao-lô tông đồ gửi tín hữu Cô-rin-tô</a:t>
            </a:r>
          </a:p>
        </p:txBody>
      </p:sp>
    </p:spTree>
    <p:extLst>
      <p:ext uri="{BB962C8B-B14F-4D97-AF65-F5344CB8AC3E}">
        <p14:creationId xmlns:p14="http://schemas.microsoft.com/office/powerpoint/2010/main" val="150362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dirty="0">
                <a:solidFill>
                  <a:schemeClr val="bg1"/>
                </a:solidFill>
                <a:effectLst/>
                <a:latin typeface="+mj-lt"/>
                <a:cs typeface="Times New Roman" pitchFamily="18" charset="0"/>
              </a:rPr>
              <a:t>Anh </a:t>
            </a:r>
            <a:r>
              <a:rPr lang="en-US" sz="7200" b="0" dirty="0" err="1">
                <a:solidFill>
                  <a:schemeClr val="bg1"/>
                </a:solidFill>
                <a:effectLst/>
                <a:latin typeface="+mj-lt"/>
                <a:cs typeface="Times New Roman" pitchFamily="18" charset="0"/>
              </a:rPr>
              <a:t>em</a:t>
            </a:r>
            <a:r>
              <a:rPr lang="en-US" sz="7200" b="0" dirty="0">
                <a:solidFill>
                  <a:schemeClr val="bg1"/>
                </a:solidFill>
                <a:effectLst/>
                <a:latin typeface="+mj-lt"/>
                <a:cs typeface="Times New Roman" pitchFamily="18" charset="0"/>
              </a:rPr>
              <a:t> loan </a:t>
            </a:r>
            <a:r>
              <a:rPr lang="en-US" sz="7200" b="0" dirty="0" err="1">
                <a:solidFill>
                  <a:schemeClr val="bg1"/>
                </a:solidFill>
                <a:effectLst/>
                <a:latin typeface="+mj-lt"/>
                <a:cs typeface="Times New Roman" pitchFamily="18" charset="0"/>
              </a:rPr>
              <a:t>truyền</a:t>
            </a:r>
            <a:r>
              <a:rPr lang="en-US" sz="7200" b="0" dirty="0">
                <a:solidFill>
                  <a:schemeClr val="bg1"/>
                </a:solidFill>
                <a:effectLst/>
                <a:latin typeface="+mj-lt"/>
                <a:cs typeface="Times New Roman" pitchFamily="18" charset="0"/>
              </a:rPr>
              <a:t> Chúa đã </a:t>
            </a:r>
            <a:r>
              <a:rPr lang="en-US" sz="7200" b="0" dirty="0" err="1">
                <a:solidFill>
                  <a:schemeClr val="bg1"/>
                </a:solidFill>
                <a:effectLst/>
                <a:latin typeface="+mj-lt"/>
                <a:cs typeface="Times New Roman" pitchFamily="18" charset="0"/>
              </a:rPr>
              <a:t>chịu</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chết</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cho</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tới</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khi</a:t>
            </a:r>
            <a:r>
              <a:rPr lang="en-US" sz="7200" b="0" dirty="0">
                <a:solidFill>
                  <a:schemeClr val="bg1"/>
                </a:solidFill>
                <a:effectLst/>
                <a:latin typeface="+mj-lt"/>
                <a:cs typeface="Times New Roman" pitchFamily="18" charset="0"/>
              </a:rPr>
              <a:t> Chúa </a:t>
            </a:r>
            <a:r>
              <a:rPr lang="en-US" sz="7200" b="0" dirty="0" err="1">
                <a:solidFill>
                  <a:schemeClr val="bg1"/>
                </a:solidFill>
                <a:effectLst/>
                <a:latin typeface="+mj-lt"/>
                <a:cs typeface="Times New Roman" pitchFamily="18" charset="0"/>
              </a:rPr>
              <a:t>lại</a:t>
            </a:r>
            <a:r>
              <a:rPr lang="en-US" sz="7200" b="0" dirty="0">
                <a:solidFill>
                  <a:schemeClr val="bg1"/>
                </a:solidFill>
                <a:effectLst/>
                <a:latin typeface="+mj-lt"/>
                <a:cs typeface="Times New Roman" pitchFamily="18" charset="0"/>
              </a:rPr>
              <a:t> </a:t>
            </a:r>
            <a:r>
              <a:rPr lang="en-US" sz="7200" b="0" dirty="0" err="1">
                <a:solidFill>
                  <a:schemeClr val="bg1"/>
                </a:solidFill>
                <a:effectLst/>
                <a:latin typeface="+mj-lt"/>
                <a:cs typeface="Times New Roman" pitchFamily="18" charset="0"/>
              </a:rPr>
              <a:t>đến</a:t>
            </a:r>
            <a:r>
              <a:rPr lang="en-US" sz="7200" b="0" dirty="0">
                <a:solidFill>
                  <a:schemeClr val="bg1"/>
                </a:solidFill>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5" name="Picture 4">
            <a:extLst>
              <a:ext uri="{FF2B5EF4-FFF2-40B4-BE49-F238E27FC236}">
                <a16:creationId xmlns:a16="http://schemas.microsoft.com/office/drawing/2014/main" xmlns="" id="{84C58EFC-4159-483E-A123-ED80A43A82D0}"/>
              </a:ext>
            </a:extLst>
          </p:cNvPr>
          <p:cNvPicPr>
            <a:picLocks noChangeAspect="1"/>
          </p:cNvPicPr>
          <p:nvPr/>
        </p:nvPicPr>
        <p:blipFill>
          <a:blip r:embed="rId3"/>
          <a:stretch>
            <a:fillRect/>
          </a:stretch>
        </p:blipFill>
        <p:spPr>
          <a:xfrm>
            <a:off x="1981200" y="361950"/>
            <a:ext cx="4429125" cy="352425"/>
          </a:xfrm>
          <a:prstGeom prst="rect">
            <a:avLst/>
          </a:prstGeom>
        </p:spPr>
      </p:pic>
    </p:spTree>
    <p:extLst>
      <p:ext uri="{BB962C8B-B14F-4D97-AF65-F5344CB8AC3E}">
        <p14:creationId xmlns:p14="http://schemas.microsoft.com/office/powerpoint/2010/main" val="4093942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dirty="0">
                <a:solidFill>
                  <a:schemeClr val="bg1"/>
                </a:solidFill>
                <a:effectLst/>
                <a:latin typeface="+mj-lt"/>
                <a:cs typeface="Times New Roman" pitchFamily="18" charset="0"/>
              </a:rPr>
              <a:t>Thiên Chúa yêu thế gian đến nỗi đã ban Con Một, để ai tin vào Con của Người thì được sống muôn đời.</a:t>
            </a:r>
            <a:endParaRPr lang="en-US" sz="60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309577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85605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1CBBF2-8E33-644C-35AC-F50ABF60E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4114800" y="2647950"/>
            <a:ext cx="4572000" cy="1015663"/>
          </a:xfrm>
          <a:prstGeom prst="rect">
            <a:avLst/>
          </a:prstGeom>
        </p:spPr>
        <p:txBody>
          <a:bodyPr>
            <a:spAutoFit/>
          </a:bodyPr>
          <a:lstStyle/>
          <a:p>
            <a:pPr algn="ctr"/>
            <a:r>
              <a:rPr lang="vi-VN" sz="2800" b="1" dirty="0">
                <a:solidFill>
                  <a:srgbClr val="FFFF00"/>
                </a:solidFill>
              </a:rPr>
              <a:t>RƯỢU NHO BÁNH MIẾN</a:t>
            </a:r>
            <a:endParaRPr lang="en-US" sz="2800" b="1" dirty="0">
              <a:solidFill>
                <a:srgbClr val="FFFF00"/>
              </a:solidFill>
            </a:endParaRPr>
          </a:p>
          <a:p>
            <a:pPr algn="ctr"/>
            <a:r>
              <a:rPr lang="en-US" sz="3200" b="1" i="1" dirty="0" err="1">
                <a:solidFill>
                  <a:prstClr val="white"/>
                </a:solidFill>
              </a:rPr>
              <a:t>Nguyễn</a:t>
            </a:r>
            <a:r>
              <a:rPr lang="en-US" sz="3200" b="1" i="1" dirty="0">
                <a:solidFill>
                  <a:prstClr val="white"/>
                </a:solidFill>
              </a:rPr>
              <a:t> </a:t>
            </a:r>
            <a:r>
              <a:rPr lang="en-US" sz="3200" b="1" i="1" dirty="0" err="1">
                <a:solidFill>
                  <a:prstClr val="white"/>
                </a:solidFill>
              </a:rPr>
              <a:t>Duy</a:t>
            </a:r>
            <a:endParaRPr lang="en-US" sz="3200" b="1" i="1" dirty="0">
              <a:solidFill>
                <a:prstClr val="white"/>
              </a:solidFill>
            </a:endParaRPr>
          </a:p>
        </p:txBody>
      </p:sp>
      <p:sp>
        <p:nvSpPr>
          <p:cNvPr id="4" name="Rectangle 3"/>
          <p:cNvSpPr/>
          <p:nvPr/>
        </p:nvSpPr>
        <p:spPr>
          <a:xfrm>
            <a:off x="4114800" y="3844303"/>
            <a:ext cx="4572000" cy="646331"/>
          </a:xfrm>
          <a:prstGeom prst="rect">
            <a:avLst/>
          </a:prstGeom>
        </p:spPr>
        <p:txBody>
          <a:bodyPr>
            <a:spAutoFit/>
          </a:bodyPr>
          <a:lstStyle/>
          <a:p>
            <a:pPr algn="ctr"/>
            <a:r>
              <a:rPr lang="en-US" dirty="0">
                <a:solidFill>
                  <a:prstClr val="white"/>
                </a:solidFill>
              </a:rPr>
              <a:t>CA ĐOÀN THÁNH NỮ MONICA</a:t>
            </a:r>
          </a:p>
          <a:p>
            <a:pPr algn="ctr"/>
            <a:r>
              <a:rPr lang="en-US" dirty="0">
                <a:solidFill>
                  <a:prstClr val="white"/>
                </a:solidFill>
              </a:rPr>
              <a:t>GIÁO XỨ THIÊN ÂN</a:t>
            </a:r>
          </a:p>
        </p:txBody>
      </p:sp>
    </p:spTree>
    <p:extLst>
      <p:ext uri="{BB962C8B-B14F-4D97-AF65-F5344CB8AC3E}">
        <p14:creationId xmlns:p14="http://schemas.microsoft.com/office/powerpoint/2010/main" val="346358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D1F33F-ABA0-0ABD-4FB0-63807A0DF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859333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Rượu nho bánh miến con dâng về dâng về Chúa từ nhân. Nguyện xin Thiên Chúa ban dư tràn dư tràn những hồng ân.</a:t>
            </a:r>
            <a:endParaRPr lang="en-US" sz="6000" b="0" dirty="0">
              <a:solidFill>
                <a:schemeClr val="bg1"/>
              </a:solidFill>
              <a:effectLst/>
            </a:endParaRPr>
          </a:p>
        </p:txBody>
      </p:sp>
    </p:spTree>
    <p:extLst>
      <p:ext uri="{BB962C8B-B14F-4D97-AF65-F5344CB8AC3E}">
        <p14:creationId xmlns:p14="http://schemas.microsoft.com/office/powerpoint/2010/main" val="2408441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dirty="0" smtClean="0">
                <a:solidFill>
                  <a:schemeClr val="bg1"/>
                </a:solidFill>
              </a:rPr>
              <a:t>Con xin dâng lên tình yêu thiết tha cùng muôn tiếng ca. Ghi trong tâm tư ngàn muôn ước mơ cùng năm tháng qua.</a:t>
            </a:r>
            <a:endParaRPr lang="en-US" sz="6000" b="0" dirty="0">
              <a:solidFill>
                <a:schemeClr val="bg1"/>
              </a:solidFill>
              <a:effectLst/>
            </a:endParaRPr>
          </a:p>
        </p:txBody>
      </p:sp>
    </p:spTree>
    <p:extLst>
      <p:ext uri="{BB962C8B-B14F-4D97-AF65-F5344CB8AC3E}">
        <p14:creationId xmlns:p14="http://schemas.microsoft.com/office/powerpoint/2010/main" val="306933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Rượu nho bánh miến con dâng về dâng về Chúa từ nhân. Nguyện xin Thiên Chúa ban dư tràn dư tràn những hồng ân.</a:t>
            </a:r>
            <a:endParaRPr lang="en-US" sz="6000" b="0" dirty="0">
              <a:solidFill>
                <a:schemeClr val="bg1"/>
              </a:solidFill>
              <a:effectLst/>
            </a:endParaRPr>
          </a:p>
        </p:txBody>
      </p:sp>
    </p:spTree>
    <p:extLst>
      <p:ext uri="{BB962C8B-B14F-4D97-AF65-F5344CB8AC3E}">
        <p14:creationId xmlns:p14="http://schemas.microsoft.com/office/powerpoint/2010/main" val="30999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6000" dirty="0">
                <a:solidFill>
                  <a:schemeClr val="bg1"/>
                </a:solidFill>
              </a:rPr>
              <a:t>Con xin dâng lên này thân xác con nhiều khi yếu đau. Xin thương ban ơn để năm tháng sau được thêm sức </a:t>
            </a:r>
            <a:r>
              <a:rPr lang="vi-VN" sz="6000" dirty="0" smtClean="0">
                <a:solidFill>
                  <a:schemeClr val="bg1"/>
                </a:solidFill>
              </a:rPr>
              <a:t>hơn</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1870176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Rượu nho bánh miến con dâng về dâng về Chúa từ nhân. Nguyện xin Thiên Chúa ban dư tràn dư tràn những hồng ân.</a:t>
            </a:r>
            <a:endParaRPr lang="en-US" sz="6000" b="0" dirty="0">
              <a:solidFill>
                <a:schemeClr val="bg1"/>
              </a:solidFill>
              <a:effectLst/>
            </a:endParaRPr>
          </a:p>
        </p:txBody>
      </p:sp>
    </p:spTree>
    <p:extLst>
      <p:ext uri="{BB962C8B-B14F-4D97-AF65-F5344CB8AC3E}">
        <p14:creationId xmlns:p14="http://schemas.microsoft.com/office/powerpoint/2010/main" val="1401691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rPr>
              <a:t>Tk3:</a:t>
            </a:r>
            <a:r>
              <a:rPr lang="en-US" sz="6000" b="0" dirty="0" smtClean="0">
                <a:solidFill>
                  <a:srgbClr val="FFFF00"/>
                </a:solidFill>
                <a:effectLst/>
              </a:rPr>
              <a:t> </a:t>
            </a:r>
            <a:r>
              <a:rPr lang="vi-VN" sz="6000" dirty="0">
                <a:solidFill>
                  <a:schemeClr val="bg1"/>
                </a:solidFill>
              </a:rPr>
              <a:t>Con xin dâng lên này thân xác con nhiều khi yếu đau. Xin thương ban ơn để năm tháng sau được thêm sức </a:t>
            </a:r>
            <a:r>
              <a:rPr lang="vi-VN" sz="6000" dirty="0" smtClean="0">
                <a:solidFill>
                  <a:schemeClr val="bg1"/>
                </a:solidFill>
              </a:rPr>
              <a:t>hơn</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91703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Rượu nho bánh miến con dâng về dâng về Chúa từ nhân. Nguyện xin Thiên Chúa ban dư tràn dư tràn những hồng ân.</a:t>
            </a:r>
            <a:endParaRPr lang="en-US" sz="6000" b="0" dirty="0">
              <a:solidFill>
                <a:schemeClr val="bg1"/>
              </a:solidFill>
              <a:effectLst/>
            </a:endParaRPr>
          </a:p>
        </p:txBody>
      </p:sp>
    </p:spTree>
    <p:extLst>
      <p:ext uri="{BB962C8B-B14F-4D97-AF65-F5344CB8AC3E}">
        <p14:creationId xmlns:p14="http://schemas.microsoft.com/office/powerpoint/2010/main" val="404402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83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690351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324349"/>
          </a:xfrm>
        </p:spPr>
        <p:txBody>
          <a:bodyPr>
            <a:normAutofit/>
          </a:bodyPr>
          <a:lstStyle/>
          <a:p>
            <a:r>
              <a:rPr lang="en-US" sz="6600" b="0" dirty="0" err="1" smtClean="0">
                <a:solidFill>
                  <a:srgbClr val="FFFF00"/>
                </a:solidFill>
                <a:effectLst/>
                <a:latin typeface="+mj-lt"/>
              </a:rPr>
              <a:t>Ca</a:t>
            </a:r>
            <a:r>
              <a:rPr lang="en-US" sz="6600" b="0" dirty="0" smtClean="0">
                <a:solidFill>
                  <a:srgbClr val="FFFF00"/>
                </a:solidFill>
                <a:effectLst/>
                <a:latin typeface="+mj-lt"/>
              </a:rPr>
              <a:t> </a:t>
            </a:r>
            <a:r>
              <a:rPr lang="en-US" sz="6600" b="0" dirty="0" err="1" smtClean="0">
                <a:solidFill>
                  <a:srgbClr val="FFFF00"/>
                </a:solidFill>
                <a:effectLst/>
                <a:latin typeface="+mj-lt"/>
              </a:rPr>
              <a:t>Nguyện</a:t>
            </a:r>
            <a:r>
              <a:rPr lang="en-US" sz="6600" b="0" dirty="0" smtClean="0">
                <a:solidFill>
                  <a:srgbClr val="FFFF00"/>
                </a:solidFill>
                <a:effectLst/>
                <a:latin typeface="+mj-lt"/>
              </a:rPr>
              <a:t> </a:t>
            </a:r>
            <a:r>
              <a:rPr lang="en-US" sz="6600" b="0" dirty="0" err="1" smtClean="0">
                <a:solidFill>
                  <a:srgbClr val="FFFF00"/>
                </a:solidFill>
                <a:effectLst/>
                <a:latin typeface="+mj-lt"/>
              </a:rPr>
              <a:t>Hiệp</a:t>
            </a:r>
            <a:r>
              <a:rPr lang="en-US" sz="6600" b="0" dirty="0" smtClean="0">
                <a:solidFill>
                  <a:srgbClr val="FFFF00"/>
                </a:solidFill>
                <a:effectLst/>
                <a:latin typeface="+mj-lt"/>
              </a:rPr>
              <a:t> </a:t>
            </a:r>
            <a:r>
              <a:rPr lang="en-US" sz="6600" b="0" dirty="0" err="1" smtClean="0">
                <a:solidFill>
                  <a:srgbClr val="FFFF00"/>
                </a:solidFill>
                <a:effectLst/>
                <a:latin typeface="+mj-lt"/>
              </a:rPr>
              <a:t>Lễ</a:t>
            </a:r>
            <a:r>
              <a:rPr lang="en-US" sz="6600" b="0" dirty="0" smtClean="0">
                <a:solidFill>
                  <a:srgbClr val="FFFF00"/>
                </a:solidFill>
                <a:effectLst/>
                <a:latin typeface="+mj-lt"/>
              </a:rPr>
              <a:t/>
            </a:r>
            <a:br>
              <a:rPr lang="en-US" sz="6600" b="0" dirty="0" smtClean="0">
                <a:solidFill>
                  <a:srgbClr val="FFFF00"/>
                </a:solidFill>
                <a:effectLst/>
                <a:latin typeface="+mj-lt"/>
              </a:rPr>
            </a:br>
            <a:r>
              <a:rPr lang="en-US" sz="6000" dirty="0" err="1" smtClean="0">
                <a:solidFill>
                  <a:srgbClr val="FFFF00"/>
                </a:solidFill>
              </a:rPr>
              <a:t>Chúng</a:t>
            </a:r>
            <a:r>
              <a:rPr lang="en-US" sz="6000" dirty="0" smtClean="0">
                <a:solidFill>
                  <a:srgbClr val="FFFF00"/>
                </a:solidFill>
              </a:rPr>
              <a:t> Con </a:t>
            </a:r>
            <a:r>
              <a:rPr lang="en-US" sz="6000" dirty="0" err="1" smtClean="0">
                <a:solidFill>
                  <a:srgbClr val="FFFF00"/>
                </a:solidFill>
              </a:rPr>
              <a:t>Cần</a:t>
            </a:r>
            <a:r>
              <a:rPr lang="en-US" sz="6000" dirty="0" smtClean="0">
                <a:solidFill>
                  <a:srgbClr val="FFFF00"/>
                </a:solidFill>
              </a:rPr>
              <a:t> </a:t>
            </a:r>
            <a:r>
              <a:rPr lang="en-US" sz="6000" dirty="0" err="1" smtClean="0">
                <a:solidFill>
                  <a:srgbClr val="FFFF00"/>
                </a:solidFill>
              </a:rPr>
              <a:t>Đấn</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r>
            <a:br>
              <a:rPr lang="en-US" sz="6000" dirty="0" smtClean="0">
                <a:solidFill>
                  <a:srgbClr val="FFFF00"/>
                </a:solidFill>
              </a:rPr>
            </a:br>
            <a:r>
              <a:rPr lang="en-US" sz="6600" i="1" dirty="0" err="1" smtClean="0">
                <a:solidFill>
                  <a:schemeClr val="bg1"/>
                </a:solidFill>
              </a:rPr>
              <a:t>Phanxico</a:t>
            </a:r>
            <a:endParaRPr lang="en-US" sz="9600" b="0" i="1" dirty="0">
              <a:solidFill>
                <a:schemeClr val="bg1"/>
              </a:solidFill>
              <a:effectLst/>
              <a:latin typeface="+mj-lt"/>
            </a:endParaRPr>
          </a:p>
        </p:txBody>
      </p:sp>
      <p:sp>
        <p:nvSpPr>
          <p:cNvPr id="3" name="Rectangle 2"/>
          <p:cNvSpPr/>
          <p:nvPr/>
        </p:nvSpPr>
        <p:spPr>
          <a:xfrm>
            <a:off x="2362200" y="4095750"/>
            <a:ext cx="4572000" cy="646331"/>
          </a:xfrm>
          <a:prstGeom prst="rect">
            <a:avLst/>
          </a:prstGeom>
        </p:spPr>
        <p:txBody>
          <a:bodyPr>
            <a:spAutoFit/>
          </a:bodyPr>
          <a:lstStyle/>
          <a:p>
            <a:pPr algn="ctr"/>
            <a:r>
              <a:rPr lang="en-US" dirty="0">
                <a:solidFill>
                  <a:prstClr val="white"/>
                </a:solidFill>
              </a:rPr>
              <a:t>CA ĐOÀN THÁNH NỮ MONICA</a:t>
            </a:r>
          </a:p>
          <a:p>
            <a:pPr algn="ctr"/>
            <a:r>
              <a:rPr lang="en-US" dirty="0">
                <a:solidFill>
                  <a:prstClr val="white"/>
                </a:solidFill>
              </a:rPr>
              <a:t>GIÁO XỨ THIÊN ÂN</a:t>
            </a:r>
          </a:p>
        </p:txBody>
      </p:sp>
    </p:spTree>
    <p:extLst>
      <p:ext uri="{BB962C8B-B14F-4D97-AF65-F5344CB8AC3E}">
        <p14:creationId xmlns:p14="http://schemas.microsoft.com/office/powerpoint/2010/main" val="179146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562349"/>
          </a:xfrm>
        </p:spPr>
        <p:txBody>
          <a:bodyPr>
            <a:normAutofit fontScale="90000"/>
          </a:bodyPr>
          <a:lstStyle/>
          <a:p>
            <a:r>
              <a:rPr lang="en-US" sz="6000" b="0" dirty="0" smtClean="0">
                <a:solidFill>
                  <a:srgbClr val="FFFF00"/>
                </a:solidFill>
                <a:effectLst/>
                <a:latin typeface="+mj-lt"/>
              </a:rPr>
              <a:t/>
            </a:r>
            <a:br>
              <a:rPr lang="en-US" sz="6000" b="0" dirty="0" smtClean="0">
                <a:solidFill>
                  <a:srgbClr val="FFFF00"/>
                </a:solidFill>
                <a:effectLst/>
                <a:latin typeface="+mj-lt"/>
              </a:rPr>
            </a:br>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smtClean="0">
                <a:solidFill>
                  <a:srgbClr val="FFFF00"/>
                </a:solidFill>
                <a:effectLst/>
                <a:latin typeface="+mj-lt"/>
              </a:rPr>
              <a:t>Nhập</a:t>
            </a:r>
            <a:r>
              <a:rPr lang="en-US" sz="8000" b="0" dirty="0" smtClean="0">
                <a:solidFill>
                  <a:srgbClr val="FFFF00"/>
                </a:solidFill>
                <a:effectLst/>
                <a:latin typeface="+mj-lt"/>
              </a:rPr>
              <a:t> </a:t>
            </a:r>
            <a:r>
              <a:rPr lang="en-US" sz="8000" b="0" dirty="0" err="1" smtClean="0">
                <a:solidFill>
                  <a:srgbClr val="FFFF00"/>
                </a:solidFill>
                <a:effectLst/>
                <a:latin typeface="+mj-lt"/>
              </a:rPr>
              <a:t>Lễ</a:t>
            </a:r>
            <a:r>
              <a:rPr lang="en-US" sz="8000" b="0" dirty="0" smtClean="0">
                <a:solidFill>
                  <a:srgbClr val="FFFF00"/>
                </a:solidFill>
                <a:effectLst/>
                <a:latin typeface="+mj-lt"/>
              </a:rPr>
              <a:t/>
            </a:r>
            <a:br>
              <a:rPr lang="en-US" sz="8000" b="0" dirty="0" smtClean="0">
                <a:solidFill>
                  <a:srgbClr val="FFFF00"/>
                </a:solidFill>
                <a:effectLst/>
                <a:latin typeface="+mj-lt"/>
              </a:rPr>
            </a:br>
            <a:r>
              <a:rPr lang="vi-VN" sz="6000" dirty="0" smtClean="0">
                <a:solidFill>
                  <a:srgbClr val="FFFF00"/>
                </a:solidFill>
              </a:rPr>
              <a:t>THẮP SÁNG TRONG CON</a:t>
            </a:r>
            <a:br>
              <a:rPr lang="vi-VN" sz="6000" dirty="0" smtClean="0">
                <a:solidFill>
                  <a:srgbClr val="FFFF00"/>
                </a:solidFill>
              </a:rPr>
            </a:br>
            <a:r>
              <a:rPr lang="vi-VN" sz="6000" i="1" dirty="0" smtClean="0">
                <a:solidFill>
                  <a:schemeClr val="bg1"/>
                </a:solidFill>
              </a:rPr>
              <a:t>Sr. Trầm Hương</a:t>
            </a:r>
            <a:endParaRPr lang="en-US" sz="6000" b="0" i="1" dirty="0">
              <a:solidFill>
                <a:schemeClr val="bg1"/>
              </a:solidFill>
              <a:effectLst/>
            </a:endParaRPr>
          </a:p>
        </p:txBody>
      </p:sp>
      <p:sp>
        <p:nvSpPr>
          <p:cNvPr id="3" name="Rectangle 2"/>
          <p:cNvSpPr/>
          <p:nvPr/>
        </p:nvSpPr>
        <p:spPr>
          <a:xfrm>
            <a:off x="2362200" y="3790950"/>
            <a:ext cx="4572000" cy="646331"/>
          </a:xfrm>
          <a:prstGeom prst="rect">
            <a:avLst/>
          </a:prstGeom>
        </p:spPr>
        <p:txBody>
          <a:bodyPr>
            <a:spAutoFit/>
          </a:bodyPr>
          <a:lstStyle/>
          <a:p>
            <a:pPr algn="ctr"/>
            <a:r>
              <a:rPr lang="en-US" dirty="0">
                <a:solidFill>
                  <a:prstClr val="white"/>
                </a:solidFill>
              </a:rPr>
              <a:t>CA ĐOÀN THÁNH NỮ MONICA</a:t>
            </a:r>
          </a:p>
          <a:p>
            <a:pPr algn="ctr"/>
            <a:r>
              <a:rPr lang="en-US" dirty="0">
                <a:solidFill>
                  <a:prstClr val="white"/>
                </a:solidFill>
              </a:rPr>
              <a:t>GIÁO XỨ THIÊN ÂN</a:t>
            </a:r>
          </a:p>
        </p:txBody>
      </p:sp>
    </p:spTree>
    <p:extLst>
      <p:ext uri="{BB962C8B-B14F-4D97-AF65-F5344CB8AC3E}">
        <p14:creationId xmlns:p14="http://schemas.microsoft.com/office/powerpoint/2010/main" val="3186369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Tựa nép bên lòng Chúa, con xin tỏ hết tâm can. Vui buồn của đời sống dương gian. Đêm ngày miệt mài những lo toan. Khi vội vàng, khi muộn màng. Tiếng cười giọt lệ những miên man</a:t>
            </a:r>
            <a:endParaRPr lang="vi-VN" sz="4800" b="0" dirty="0">
              <a:solidFill>
                <a:schemeClr val="bg1"/>
              </a:solidFill>
              <a:effectLst/>
            </a:endParaRPr>
          </a:p>
        </p:txBody>
      </p:sp>
    </p:spTree>
    <p:extLst>
      <p:ext uri="{BB962C8B-B14F-4D97-AF65-F5344CB8AC3E}">
        <p14:creationId xmlns:p14="http://schemas.microsoft.com/office/powerpoint/2010/main" val="2094730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Chúa vẫn biết chúng con cần đến Chúa. Tháng năm ưu tư ngập tràn. Chúa vẫn biết chúng con cần đến Chúa. Dẫn đưa đời vui sống bình </a:t>
            </a:r>
            <a:r>
              <a:rPr lang="vi-VN" sz="5400" dirty="0" smtClean="0">
                <a:solidFill>
                  <a:schemeClr val="bg1"/>
                </a:solidFill>
              </a:rPr>
              <a:t>an</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379189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Ngày tháng năm đời sống không ai nhìn thấy tương lai. Mong chờ chỉ còn biết hôm nay. Lao nhọc cả đời trắng đôi tay. Trong nụ cười, bao ngậm ngùi. Nơi nào trọn vẹn nghĩa an </a:t>
            </a:r>
            <a:r>
              <a:rPr lang="vi-VN" sz="4800" dirty="0" smtClean="0">
                <a:solidFill>
                  <a:schemeClr val="bg1"/>
                </a:solidFill>
              </a:rPr>
              <a:t>vui</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2306075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Chúa vẫn biết chúng con cần đến Chúa. Tháng năm ưu tư ngập tràn. Chúa vẫn biết chúng con cần đến Chúa. Dẫn đưa đời vui sống bình </a:t>
            </a:r>
            <a:r>
              <a:rPr lang="vi-VN" sz="5400" dirty="0" smtClean="0">
                <a:solidFill>
                  <a:schemeClr val="bg1"/>
                </a:solidFill>
              </a:rPr>
              <a:t>an</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22259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Tk3:</a:t>
            </a:r>
            <a:r>
              <a:rPr lang="en-US" sz="4800" b="0" dirty="0">
                <a:solidFill>
                  <a:schemeClr val="bg1"/>
                </a:solidFill>
                <a:effectLst/>
              </a:rPr>
              <a:t> </a:t>
            </a:r>
            <a:r>
              <a:rPr lang="vi-VN" sz="4800" dirty="0">
                <a:solidFill>
                  <a:schemeClr val="bg1"/>
                </a:solidFill>
              </a:rPr>
              <a:t> Đời sống như trời gió, thân con tựa cánh chim bay. Bao ngày miệt mài kiếp tha hương. Mong về cùng tổ ấm yêu thương. Xa cội nguồn, tim nặng buồn. Mong về tựa lòng Chúa yêu </a:t>
            </a:r>
            <a:r>
              <a:rPr lang="vi-VN" sz="4800" dirty="0" smtClean="0">
                <a:solidFill>
                  <a:schemeClr val="bg1"/>
                </a:solidFill>
              </a:rPr>
              <a:t>thương</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845062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Chúa vẫn biết chúng con cần đến Chúa. Tháng năm ưu tư ngập tràn. Chúa vẫn biết chúng con cần đến Chúa. Dẫn đưa đời vui sống bình </a:t>
            </a:r>
            <a:r>
              <a:rPr lang="vi-VN" sz="5400" dirty="0" smtClean="0">
                <a:solidFill>
                  <a:schemeClr val="bg1"/>
                </a:solidFill>
              </a:rPr>
              <a:t>an</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081467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vi-VN" sz="5400" dirty="0">
                <a:solidFill>
                  <a:schemeClr val="bg1"/>
                </a:solidFill>
              </a:rPr>
              <a:t>Tìm đến trong tình Chúa, con tim tìm thấy an vui. Tay Người gạt lệ ướt trên mi. Tay Người hợp lại những chia ly. Trên đường đời, xa vời vời. Tay Người dịu hiền dẫn con </a:t>
            </a:r>
            <a:r>
              <a:rPr lang="vi-VN" sz="5400" dirty="0" smtClean="0">
                <a:solidFill>
                  <a:schemeClr val="bg1"/>
                </a:solidFill>
              </a:rPr>
              <a:t>đi</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1591587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Chúa vẫn biết chúng con cần đến Chúa. Tháng năm ưu tư ngập tràn. Chúa vẫn biết chúng con cần đến Chúa. Dẫn đưa đời vui sống bình </a:t>
            </a:r>
            <a:r>
              <a:rPr lang="vi-VN" sz="5400" dirty="0" smtClean="0">
                <a:solidFill>
                  <a:schemeClr val="bg1"/>
                </a:solidFill>
              </a:rPr>
              <a:t>an</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510230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87043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D1F33F-ABA0-0ABD-4FB0-63807A0DF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662469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p>
        </p:txBody>
      </p:sp>
    </p:spTree>
    <p:extLst>
      <p:ext uri="{BB962C8B-B14F-4D97-AF65-F5344CB8AC3E}">
        <p14:creationId xmlns:p14="http://schemas.microsoft.com/office/powerpoint/2010/main" val="2557364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365760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Kinh</a:t>
            </a:r>
            <a:r>
              <a:rPr lang="en-US" sz="6600" b="0" dirty="0" smtClean="0">
                <a:solidFill>
                  <a:srgbClr val="FFFF00"/>
                </a:solidFill>
                <a:effectLst/>
                <a:latin typeface="+mj-lt"/>
              </a:rPr>
              <a:t> </a:t>
            </a:r>
            <a:r>
              <a:rPr lang="en-US" sz="6600" b="0" dirty="0" err="1" smtClean="0">
                <a:solidFill>
                  <a:srgbClr val="FFFF00"/>
                </a:solidFill>
                <a:effectLst/>
                <a:latin typeface="+mj-lt"/>
              </a:rPr>
              <a:t>Tạ</a:t>
            </a:r>
            <a:r>
              <a:rPr lang="en-US" sz="6600" b="0" dirty="0" smtClean="0">
                <a:solidFill>
                  <a:srgbClr val="FFFF00"/>
                </a:solidFill>
                <a:effectLst/>
                <a:latin typeface="+mj-lt"/>
              </a:rPr>
              <a:t> </a:t>
            </a:r>
            <a:r>
              <a:rPr lang="en-US" sz="6600" b="0" dirty="0" err="1" smtClean="0">
                <a:solidFill>
                  <a:srgbClr val="FFFF00"/>
                </a:solidFill>
                <a:effectLst/>
                <a:latin typeface="+mj-lt"/>
              </a:rPr>
              <a:t>Lễ</a:t>
            </a:r>
            <a:r>
              <a:rPr lang="en-US" sz="6600" b="0" dirty="0" smtClean="0">
                <a:solidFill>
                  <a:srgbClr val="FFFF00"/>
                </a:solidFill>
                <a:effectLst/>
                <a:latin typeface="+mj-lt"/>
              </a:rPr>
              <a:t/>
            </a:r>
            <a:br>
              <a:rPr lang="en-US" sz="6600" b="0" dirty="0" smtClean="0">
                <a:solidFill>
                  <a:srgbClr val="FFFF00"/>
                </a:solidFill>
                <a:effectLst/>
                <a:latin typeface="+mj-lt"/>
              </a:rPr>
            </a:br>
            <a:r>
              <a:rPr lang="en-US" sz="5400" i="1" dirty="0" smtClean="0">
                <a:solidFill>
                  <a:schemeClr val="bg1"/>
                </a:solidFill>
              </a:rPr>
              <a:t>Lm. </a:t>
            </a: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latin typeface="+mj-lt"/>
            </a:endParaRPr>
          </a:p>
        </p:txBody>
      </p:sp>
      <p:sp>
        <p:nvSpPr>
          <p:cNvPr id="3" name="Rectangle 2"/>
          <p:cNvSpPr/>
          <p:nvPr/>
        </p:nvSpPr>
        <p:spPr>
          <a:xfrm>
            <a:off x="2307336" y="3790950"/>
            <a:ext cx="4572000" cy="646331"/>
          </a:xfrm>
          <a:prstGeom prst="rect">
            <a:avLst/>
          </a:prstGeom>
        </p:spPr>
        <p:txBody>
          <a:bodyPr>
            <a:spAutoFit/>
          </a:bodyPr>
          <a:lstStyle/>
          <a:p>
            <a:pPr algn="ctr"/>
            <a:r>
              <a:rPr lang="en-US" dirty="0">
                <a:solidFill>
                  <a:prstClr val="white"/>
                </a:solidFill>
              </a:rPr>
              <a:t>CA ĐOÀN THÁNH NỮ MONICA</a:t>
            </a:r>
          </a:p>
          <a:p>
            <a:pPr algn="ctr"/>
            <a:r>
              <a:rPr lang="en-US" dirty="0">
                <a:solidFill>
                  <a:prstClr val="white"/>
                </a:solidFill>
              </a:rPr>
              <a:t>GIÁO XỨ THIÊN ÂN</a:t>
            </a:r>
          </a:p>
        </p:txBody>
      </p:sp>
    </p:spTree>
    <p:extLst>
      <p:ext uri="{BB962C8B-B14F-4D97-AF65-F5344CB8AC3E}">
        <p14:creationId xmlns:p14="http://schemas.microsoft.com/office/powerpoint/2010/main" val="2027998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Tạ ơn Chúa chúng con ra về hoan ca trong cuộc đời nhân chứng. Tạ ơn Chúa chúng con nhịp bước đến khắp nơi để đem Tin </a:t>
            </a:r>
            <a:r>
              <a:rPr lang="vi-VN" sz="6000" dirty="0" smtClean="0">
                <a:solidFill>
                  <a:schemeClr val="bg1"/>
                </a:solidFill>
              </a:rPr>
              <a:t>Mừng</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784785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a:solidFill>
                  <a:srgbClr val="FFFF00"/>
                </a:solidFill>
              </a:rPr>
              <a:t>Tk</a:t>
            </a:r>
            <a:r>
              <a:rPr lang="en-US" sz="7200" b="0" u="sng" dirty="0">
                <a:solidFill>
                  <a:srgbClr val="FFFF00"/>
                </a:solidFill>
                <a:effectLst/>
              </a:rPr>
              <a:t>1:</a:t>
            </a:r>
            <a:r>
              <a:rPr lang="en-US" sz="7200" b="0" dirty="0">
                <a:solidFill>
                  <a:schemeClr val="bg1"/>
                </a:solidFill>
                <a:effectLst/>
              </a:rPr>
              <a:t> </a:t>
            </a:r>
            <a:r>
              <a:rPr lang="vi-VN" sz="7200" dirty="0">
                <a:solidFill>
                  <a:schemeClr val="bg1"/>
                </a:solidFill>
              </a:rPr>
              <a:t>Ra đi đến với người gần xa, khơi lên những tiếng lòng ngợi ca.</a:t>
            </a:r>
            <a:endParaRPr lang="vi-VN" sz="7200" dirty="0">
              <a:solidFill>
                <a:schemeClr val="bg1"/>
              </a:solidFill>
            </a:endParaRPr>
          </a:p>
        </p:txBody>
      </p:sp>
    </p:spTree>
    <p:extLst>
      <p:ext uri="{BB962C8B-B14F-4D97-AF65-F5344CB8AC3E}">
        <p14:creationId xmlns:p14="http://schemas.microsoft.com/office/powerpoint/2010/main" val="1622564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Tạ ơn Chúa chúng con ra về hoan ca trong cuộc đời nhân chứng. Tạ ơn Chúa chúng con nhịp bước đến khắp nơi để đem Tin Mừng.</a:t>
            </a:r>
            <a:endParaRPr lang="vi-VN" sz="6000" dirty="0">
              <a:solidFill>
                <a:schemeClr val="bg1"/>
              </a:solidFill>
            </a:endParaRPr>
          </a:p>
        </p:txBody>
      </p:sp>
    </p:spTree>
    <p:extLst>
      <p:ext uri="{BB962C8B-B14F-4D97-AF65-F5344CB8AC3E}">
        <p14:creationId xmlns:p14="http://schemas.microsoft.com/office/powerpoint/2010/main" val="12152158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9D1F33F-ABA0-0ABD-4FB0-63807A0DF7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536623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838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dirty="0">
                <a:solidFill>
                  <a:srgbClr val="FFFF00"/>
                </a:solidFill>
                <a:effectLst/>
                <a:latin typeface="+mj-lt"/>
              </a:rPr>
              <a:t>Tk1</a:t>
            </a:r>
            <a:r>
              <a:rPr lang="vi-VN" sz="6100" b="0" u="sng" dirty="0">
                <a:solidFill>
                  <a:srgbClr val="FFFF00"/>
                </a:solidFill>
                <a:effectLst/>
                <a:latin typeface="+mj-lt"/>
              </a:rPr>
              <a:t>:</a:t>
            </a:r>
            <a:r>
              <a:rPr lang="vi-VN" sz="6100" b="0" dirty="0">
                <a:solidFill>
                  <a:schemeClr val="bg1"/>
                </a:solidFill>
                <a:effectLst/>
                <a:latin typeface="+mj-lt"/>
              </a:rPr>
              <a:t> </a:t>
            </a:r>
            <a:r>
              <a:rPr lang="en-US" sz="6100" dirty="0">
                <a:solidFill>
                  <a:schemeClr val="bg1"/>
                </a:solidFill>
                <a:latin typeface="+mj-lt"/>
              </a:rPr>
              <a:t>Đ</a:t>
            </a:r>
            <a:r>
              <a:rPr lang="vi-VN" sz="6100" dirty="0" smtClean="0">
                <a:solidFill>
                  <a:schemeClr val="bg1"/>
                </a:solidFill>
                <a:latin typeface="+mj-lt"/>
              </a:rPr>
              <a:t>ể </a:t>
            </a:r>
            <a:r>
              <a:rPr lang="vi-VN" sz="6100" dirty="0">
                <a:solidFill>
                  <a:schemeClr val="bg1"/>
                </a:solidFill>
                <a:latin typeface="+mj-lt"/>
              </a:rPr>
              <a:t>con hân hoan đem tin yêu đi về muôn lối. Tựa như mưa tuôn, mưa hồng ân Chúa trên trần đời.</a:t>
            </a:r>
          </a:p>
        </p:txBody>
      </p:sp>
    </p:spTree>
    <p:extLst>
      <p:ext uri="{BB962C8B-B14F-4D97-AF65-F5344CB8AC3E}">
        <p14:creationId xmlns:p14="http://schemas.microsoft.com/office/powerpoint/2010/main" val="38774307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p>
        </p:txBody>
      </p:sp>
    </p:spTree>
    <p:extLst>
      <p:ext uri="{BB962C8B-B14F-4D97-AF65-F5344CB8AC3E}">
        <p14:creationId xmlns:p14="http://schemas.microsoft.com/office/powerpoint/2010/main" val="69631164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Tk2</a:t>
            </a:r>
            <a:r>
              <a:rPr lang="vi-VN" sz="6400" b="0" u="sng" dirty="0">
                <a:solidFill>
                  <a:srgbClr val="FFFF00"/>
                </a:solidFill>
                <a:effectLst/>
                <a:latin typeface="+mj-lt"/>
              </a:rPr>
              <a:t>:</a:t>
            </a:r>
            <a:r>
              <a:rPr lang="en-US" sz="6400" dirty="0">
                <a:solidFill>
                  <a:schemeClr val="bg1"/>
                </a:solidFill>
                <a:latin typeface="+mj-lt"/>
              </a:rPr>
              <a:t> Đ</a:t>
            </a:r>
            <a:r>
              <a:rPr lang="vi-VN" sz="6400" dirty="0" smtClean="0">
                <a:solidFill>
                  <a:schemeClr val="bg1"/>
                </a:solidFill>
                <a:latin typeface="+mj-lt"/>
              </a:rPr>
              <a:t>ể </a:t>
            </a:r>
            <a:r>
              <a:rPr lang="vi-VN" sz="6400" dirty="0">
                <a:solidFill>
                  <a:schemeClr val="bg1"/>
                </a:solidFill>
                <a:latin typeface="+mj-lt"/>
              </a:rPr>
              <a:t>con say mê tim reo vang rộn ràng đi tới. Niềm tin cao dâng, ôi niềm tin thánh ân tuyệt vời.</a:t>
            </a:r>
          </a:p>
        </p:txBody>
      </p:sp>
    </p:spTree>
    <p:extLst>
      <p:ext uri="{BB962C8B-B14F-4D97-AF65-F5344CB8AC3E}">
        <p14:creationId xmlns:p14="http://schemas.microsoft.com/office/powerpoint/2010/main" val="9289884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p>
        </p:txBody>
      </p:sp>
    </p:spTree>
    <p:extLst>
      <p:ext uri="{BB962C8B-B14F-4D97-AF65-F5344CB8AC3E}">
        <p14:creationId xmlns:p14="http://schemas.microsoft.com/office/powerpoint/2010/main" val="29917237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Tk3</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Trần gian hôm nay ôi bao nhiêu mây mờ giăng lối. Tựa như cơn mê, tâm hồn con quá xa tình Người.</a:t>
            </a:r>
          </a:p>
        </p:txBody>
      </p:sp>
    </p:spTree>
    <p:extLst>
      <p:ext uri="{BB962C8B-B14F-4D97-AF65-F5344CB8AC3E}">
        <p14:creationId xmlns:p14="http://schemas.microsoft.com/office/powerpoint/2010/main" val="358183769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958</Words>
  <Application>Microsoft Office PowerPoint</Application>
  <PresentationFormat>On-screen Show (16:9)</PresentationFormat>
  <Paragraphs>55</Paragraphs>
  <Slides>45</Slides>
  <Notes>2</Notes>
  <HiddenSlides>0</HiddenSlides>
  <MMClips>0</MMClips>
  <ScaleCrop>false</ScaleCrop>
  <HeadingPairs>
    <vt:vector size="4" baseType="variant">
      <vt:variant>
        <vt:lpstr>Theme</vt:lpstr>
      </vt:variant>
      <vt:variant>
        <vt:i4>11</vt:i4>
      </vt:variant>
      <vt:variant>
        <vt:lpstr>Slide Titles</vt:lpstr>
      </vt:variant>
      <vt:variant>
        <vt:i4>45</vt:i4>
      </vt:variant>
    </vt:vector>
  </HeadingPairs>
  <TitlesOfParts>
    <vt:vector size="56" baseType="lpstr">
      <vt:lpstr>Office Theme</vt:lpstr>
      <vt:lpstr>1_Office Theme</vt:lpstr>
      <vt:lpstr>14_Office Theme</vt:lpstr>
      <vt:lpstr>22_Office Theme</vt:lpstr>
      <vt:lpstr>6_Office Theme</vt:lpstr>
      <vt:lpstr>7_Office Theme</vt:lpstr>
      <vt:lpstr>8_Office Theme</vt:lpstr>
      <vt:lpstr>9_Office Theme</vt:lpstr>
      <vt:lpstr>3_Office Theme</vt:lpstr>
      <vt:lpstr>4_Office Theme</vt:lpstr>
      <vt:lpstr>5_Office Theme</vt:lpstr>
      <vt:lpstr>PowerPoint Presentation</vt:lpstr>
      <vt:lpstr>PowerPoint Presentation</vt:lpstr>
      <vt:lpstr> Ca Nhập Lễ THẮP SÁNG TRONG CON Sr. Trầm 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Đk: Rượu nho bánh miến con dâng về dâng về Chúa từ nhân. Nguyện xin Thiên Chúa ban dư tràn dư tràn những hồng ân.</vt:lpstr>
      <vt:lpstr>Tk1: Con xin dâng lên tình yêu thiết tha cùng muôn tiếng ca. Ghi trong tâm tư ngàn muôn ước mơ cùng năm tháng qua.</vt:lpstr>
      <vt:lpstr>Đk: Rượu nho bánh miến con dâng về dâng về Chúa từ nhân. Nguyện xin Thiên Chúa ban dư tràn dư tràn những hồng ân.</vt:lpstr>
      <vt:lpstr>Tk2: Con xin dâng lên này thân xác con nhiều khi yếu đau. Xin thương ban ơn để năm tháng sau được thêm sức hơn.</vt:lpstr>
      <vt:lpstr>Đk: Rượu nho bánh miến con dâng về dâng về Chúa từ nhân. Nguyện xin Thiên Chúa ban dư tràn dư tràn những hồng ân.</vt:lpstr>
      <vt:lpstr>Tk3: Con xin dâng lên này thân xác con nhiều khi yếu đau. Xin thương ban ơn để năm tháng sau được thêm sức hơn.</vt:lpstr>
      <vt:lpstr>Đk: Rượu nho bánh miến con dâng về dâng về Chúa từ nhân. Nguyện xin Thiên Chúa ban dư tràn dư tràn những hồng ân.</vt:lpstr>
      <vt:lpstr>PowerPoint Presentation</vt:lpstr>
      <vt:lpstr>PowerPoint Presentation</vt:lpstr>
      <vt:lpstr>Ca Nguyện Hiệp Lễ Chúng Con Cần Đấn Chúa Phanxico</vt:lpstr>
      <vt:lpstr>Tk1: Tựa nép bên lòng Chúa, con xin tỏ hết tâm can. Vui buồn của đời sống dương gian. Đêm ngày miệt mài những lo toan. Khi vội vàng, khi muộn màng. Tiếng cười giọt lệ những miên man</vt:lpstr>
      <vt:lpstr>Đk: Chúa vẫn biết chúng con cần đến Chúa. Tháng năm ưu tư ngập tràn. Chúa vẫn biết chúng con cần đến Chúa. Dẫn đưa đời vui sống bình an.</vt:lpstr>
      <vt:lpstr>Tk2: Ngày tháng năm đời sống không ai nhìn thấy tương lai. Mong chờ chỉ còn biết hôm nay. Lao nhọc cả đời trắng đôi tay. Trong nụ cười, bao ngậm ngùi. Nơi nào trọn vẹn nghĩa an vui.</vt:lpstr>
      <vt:lpstr>Đk: Chúa vẫn biết chúng con cần đến Chúa. Tháng năm ưu tư ngập tràn. Chúa vẫn biết chúng con cần đến Chúa. Dẫn đưa đời vui sống bình an.</vt:lpstr>
      <vt:lpstr>Tk3:  Đời sống như trời gió, thân con tựa cánh chim bay. Bao ngày miệt mài kiếp tha hương. Mong về cùng tổ ấm yêu thương. Xa cội nguồn, tim nặng buồn. Mong về tựa lòng Chúa yêu thương.</vt:lpstr>
      <vt:lpstr>Đk: Chúa vẫn biết chúng con cần đến Chúa. Tháng năm ưu tư ngập tràn. Chúa vẫn biết chúng con cần đến Chúa. Dẫn đưa đời vui sống bình an.</vt:lpstr>
      <vt:lpstr>Tk4: Tìm đến trong tình Chúa, con tim tìm thấy an vui. Tay Người gạt lệ ướt trên mi. Tay Người hợp lại những chia ly. Trên đường đời, xa vời vời. Tay Người dịu hiền dẫn con đi.</vt:lpstr>
      <vt:lpstr>Đk: Chúa vẫn biết chúng con cần đến Chúa. Tháng năm ưu tư ngập tràn. Chúa vẫn biết chúng con cần đến Chúa. Dẫn đưa đời vui sống bình an.</vt:lpstr>
      <vt:lpstr>PowerPoint Presentation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Đk: Tạ ơn Chúa chúng con ra về hoan ca trong cuộc đời nhân chứng. Tạ ơn Chúa chúng con nhịp bước đến khắp nơi để đem Tin Mừng.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81</cp:revision>
  <dcterms:created xsi:type="dcterms:W3CDTF">2022-10-30T00:36:35Z</dcterms:created>
  <dcterms:modified xsi:type="dcterms:W3CDTF">2024-09-12T19:33:06Z</dcterms:modified>
</cp:coreProperties>
</file>