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24" r:id="rId12"/>
    <p:sldMasterId id="2147484636" r:id="rId13"/>
    <p:sldMasterId id="2147484660" r:id="rId14"/>
    <p:sldMasterId id="2147484672" r:id="rId15"/>
  </p:sldMasterIdLst>
  <p:notesMasterIdLst>
    <p:notesMasterId r:id="rId77"/>
  </p:notesMasterIdLst>
  <p:sldIdLst>
    <p:sldId id="849" r:id="rId16"/>
    <p:sldId id="376" r:id="rId17"/>
    <p:sldId id="915" r:id="rId18"/>
    <p:sldId id="917" r:id="rId19"/>
    <p:sldId id="916" r:id="rId20"/>
    <p:sldId id="895" r:id="rId21"/>
    <p:sldId id="553" r:id="rId22"/>
    <p:sldId id="746" r:id="rId23"/>
    <p:sldId id="585" r:id="rId24"/>
    <p:sldId id="914" r:id="rId25"/>
    <p:sldId id="861" r:id="rId26"/>
    <p:sldId id="860" r:id="rId27"/>
    <p:sldId id="811" r:id="rId28"/>
    <p:sldId id="812" r:id="rId29"/>
    <p:sldId id="813" r:id="rId30"/>
    <p:sldId id="896" r:id="rId31"/>
    <p:sldId id="814" r:id="rId32"/>
    <p:sldId id="897" r:id="rId33"/>
    <p:sldId id="815" r:id="rId34"/>
    <p:sldId id="898" r:id="rId35"/>
    <p:sldId id="843" r:id="rId36"/>
    <p:sldId id="819" r:id="rId37"/>
    <p:sldId id="892" r:id="rId38"/>
    <p:sldId id="842"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561" r:id="rId55"/>
    <p:sldId id="559" r:id="rId56"/>
    <p:sldId id="614" r:id="rId57"/>
    <p:sldId id="906" r:id="rId58"/>
    <p:sldId id="276" r:id="rId59"/>
    <p:sldId id="838" r:id="rId60"/>
    <p:sldId id="888" r:id="rId61"/>
    <p:sldId id="277" r:id="rId62"/>
    <p:sldId id="278" r:id="rId63"/>
    <p:sldId id="279" r:id="rId64"/>
    <p:sldId id="290" r:id="rId65"/>
    <p:sldId id="907" r:id="rId66"/>
    <p:sldId id="291" r:id="rId67"/>
    <p:sldId id="918" r:id="rId68"/>
    <p:sldId id="893" r:id="rId69"/>
    <p:sldId id="889" r:id="rId70"/>
    <p:sldId id="293" r:id="rId71"/>
    <p:sldId id="908" r:id="rId72"/>
    <p:sldId id="909" r:id="rId73"/>
    <p:sldId id="910" r:id="rId74"/>
    <p:sldId id="911" r:id="rId75"/>
    <p:sldId id="894"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7030A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1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52</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0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31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862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15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9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578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86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8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91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02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7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73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147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729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31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892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787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5704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16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1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7244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7691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7374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262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6900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5035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7440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8220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775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36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8775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5553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1933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232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769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7462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546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431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818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60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356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403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29792"/>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66725"/>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885314"/>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5428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4.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b="0" u="sng" smtClean="0">
                <a:solidFill>
                  <a:srgbClr val="7030A0"/>
                </a:solidFill>
                <a:effectLst/>
                <a:latin typeface="+mj-lt"/>
              </a:rPr>
              <a:t>Đ</a:t>
            </a:r>
            <a:r>
              <a:rPr lang="en-US" sz="5100" b="0" u="sng" dirty="0">
                <a:solidFill>
                  <a:srgbClr val="7030A0"/>
                </a:solidFill>
                <a:effectLst/>
                <a:latin typeface="+mj-lt"/>
              </a:rPr>
              <a:t>k</a:t>
            </a:r>
            <a:r>
              <a:rPr lang="vi-VN" sz="5100" b="0" u="sng" smtClean="0">
                <a:solidFill>
                  <a:srgbClr val="7030A0"/>
                </a:solidFill>
                <a:effectLst/>
                <a:latin typeface="+mj-lt"/>
              </a:rPr>
              <a:t>:</a:t>
            </a:r>
            <a:r>
              <a:rPr lang="vi-VN" sz="5100" b="0" smtClean="0">
                <a:solidFill>
                  <a:schemeClr val="tx2">
                    <a:lumMod val="50000"/>
                  </a:schemeClr>
                </a:solidFill>
                <a:effectLst/>
                <a:latin typeface="+mj-lt"/>
              </a:rPr>
              <a:t> </a:t>
            </a:r>
            <a:r>
              <a:rPr lang="vi-VN" sz="5100">
                <a:solidFill>
                  <a:schemeClr val="tx2">
                    <a:lumMod val="50000"/>
                  </a:schemeClr>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41124033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938992"/>
          </a:xfrm>
          <a:prstGeom prst="rect">
            <a:avLst/>
          </a:prstGeom>
        </p:spPr>
        <p:txBody>
          <a:bodyPr wrap="square">
            <a:spAutoFit/>
          </a:bodyPr>
          <a:lstStyle/>
          <a:p>
            <a:r>
              <a:rPr lang="vi-VN" sz="3600" u="sng" dirty="0">
                <a:solidFill>
                  <a:srgbClr val="C00000"/>
                </a:solidFill>
              </a:rPr>
              <a:t>Bài đọc </a:t>
            </a:r>
            <a:r>
              <a:rPr lang="vi-VN" sz="3600" u="sng" dirty="0" smtClean="0">
                <a:solidFill>
                  <a:srgbClr val="C00000"/>
                </a:solidFill>
              </a:rPr>
              <a:t>1</a:t>
            </a:r>
            <a:endParaRPr lang="vi-VN" sz="3600" dirty="0">
              <a:solidFill>
                <a:srgbClr val="C00000"/>
              </a:solidFill>
            </a:endParaRPr>
          </a:p>
          <a:p>
            <a:r>
              <a:rPr lang="en-US" sz="4800" dirty="0" err="1">
                <a:solidFill>
                  <a:srgbClr val="C00000"/>
                </a:solidFill>
              </a:rPr>
              <a:t>Bài</a:t>
            </a:r>
            <a:r>
              <a:rPr lang="en-US" sz="4800" dirty="0">
                <a:solidFill>
                  <a:srgbClr val="C00000"/>
                </a:solidFill>
              </a:rPr>
              <a:t> </a:t>
            </a:r>
            <a:r>
              <a:rPr lang="en-US" sz="4800" dirty="0" err="1">
                <a:solidFill>
                  <a:srgbClr val="C00000"/>
                </a:solidFill>
              </a:rPr>
              <a:t>trích</a:t>
            </a:r>
            <a:r>
              <a:rPr lang="en-US" sz="4800" dirty="0">
                <a:solidFill>
                  <a:srgbClr val="C00000"/>
                </a:solidFill>
              </a:rPr>
              <a:t> </a:t>
            </a:r>
            <a:r>
              <a:rPr lang="en-US" sz="4800" dirty="0" err="1">
                <a:solidFill>
                  <a:srgbClr val="C00000"/>
                </a:solidFill>
              </a:rPr>
              <a:t>sách</a:t>
            </a:r>
            <a:r>
              <a:rPr lang="en-US" sz="4800" dirty="0">
                <a:solidFill>
                  <a:srgbClr val="C00000"/>
                </a:solidFill>
              </a:rPr>
              <a:t> </a:t>
            </a:r>
            <a:r>
              <a:rPr lang="en-US" sz="4800" dirty="0" err="1">
                <a:solidFill>
                  <a:srgbClr val="C00000"/>
                </a:solidFill>
              </a:rPr>
              <a:t>ngôn</a:t>
            </a:r>
            <a:r>
              <a:rPr lang="en-US" sz="4800" dirty="0">
                <a:solidFill>
                  <a:srgbClr val="C00000"/>
                </a:solidFill>
              </a:rPr>
              <a:t> </a:t>
            </a:r>
            <a:r>
              <a:rPr lang="en-US" sz="4800" dirty="0" err="1">
                <a:solidFill>
                  <a:srgbClr val="C00000"/>
                </a:solidFill>
              </a:rPr>
              <a:t>sứ</a:t>
            </a:r>
            <a:r>
              <a:rPr lang="en-US" sz="4800" dirty="0">
                <a:solidFill>
                  <a:srgbClr val="C00000"/>
                </a:solidFill>
              </a:rPr>
              <a:t> I-</a:t>
            </a:r>
            <a:r>
              <a:rPr lang="en-US" sz="4800" dirty="0" err="1">
                <a:solidFill>
                  <a:srgbClr val="C00000"/>
                </a:solidFill>
              </a:rPr>
              <a:t>sai</a:t>
            </a:r>
            <a:r>
              <a:rPr lang="en-US" sz="4800" dirty="0">
                <a:solidFill>
                  <a:srgbClr val="C00000"/>
                </a:solidFill>
              </a:rPr>
              <a:t>-a.</a:t>
            </a:r>
          </a:p>
          <a:p>
            <a:r>
              <a:rPr lang="en-US" sz="3600" dirty="0" err="1">
                <a:solidFill>
                  <a:srgbClr val="C00000"/>
                </a:solidFill>
              </a:rPr>
              <a:t>Tôi</a:t>
            </a:r>
            <a:r>
              <a:rPr lang="en-US" sz="3600" dirty="0">
                <a:solidFill>
                  <a:srgbClr val="C00000"/>
                </a:solidFill>
              </a:rPr>
              <a:t> </a:t>
            </a:r>
            <a:r>
              <a:rPr lang="en-US" sz="3600" dirty="0" err="1">
                <a:solidFill>
                  <a:srgbClr val="C00000"/>
                </a:solidFill>
              </a:rPr>
              <a:t>mừng</a:t>
            </a:r>
            <a:r>
              <a:rPr lang="en-US" sz="3600" dirty="0">
                <a:solidFill>
                  <a:srgbClr val="C00000"/>
                </a:solidFill>
              </a:rPr>
              <a:t> </a:t>
            </a:r>
            <a:r>
              <a:rPr lang="en-US" sz="3600" dirty="0" err="1">
                <a:solidFill>
                  <a:srgbClr val="C00000"/>
                </a:solidFill>
              </a:rPr>
              <a:t>rỡ</a:t>
            </a:r>
            <a:r>
              <a:rPr lang="en-US" sz="3600" dirty="0">
                <a:solidFill>
                  <a:srgbClr val="C00000"/>
                </a:solidFill>
              </a:rPr>
              <a:t> </a:t>
            </a:r>
            <a:r>
              <a:rPr lang="en-US" sz="3600" dirty="0" err="1">
                <a:solidFill>
                  <a:srgbClr val="C00000"/>
                </a:solidFill>
              </a:rPr>
              <a:t>muôn</a:t>
            </a:r>
            <a:r>
              <a:rPr lang="en-US" sz="3600" dirty="0">
                <a:solidFill>
                  <a:srgbClr val="C00000"/>
                </a:solidFill>
              </a:rPr>
              <a:t> </a:t>
            </a:r>
            <a:r>
              <a:rPr lang="en-US" sz="3600" dirty="0" err="1">
                <a:solidFill>
                  <a:srgbClr val="C00000"/>
                </a:solidFill>
              </a:rPr>
              <a:t>phần</a:t>
            </a:r>
            <a:r>
              <a:rPr lang="en-US" sz="3600" dirty="0">
                <a:solidFill>
                  <a:srgbClr val="C00000"/>
                </a:solidFill>
              </a:rPr>
              <a:t> </a:t>
            </a:r>
            <a:r>
              <a:rPr lang="en-US" sz="3600" dirty="0" err="1">
                <a:solidFill>
                  <a:srgbClr val="C00000"/>
                </a:solidFill>
              </a:rPr>
              <a:t>nhờ</a:t>
            </a:r>
            <a:r>
              <a:rPr lang="en-US" sz="3600" dirty="0">
                <a:solidFill>
                  <a:srgbClr val="C00000"/>
                </a:solidFill>
              </a:rPr>
              <a:t> </a:t>
            </a:r>
            <a:r>
              <a:rPr lang="en-US" sz="3600" dirty="0" err="1">
                <a:solidFill>
                  <a:srgbClr val="C00000"/>
                </a:solidFill>
              </a:rPr>
              <a:t>Đức</a:t>
            </a:r>
            <a:r>
              <a:rPr lang="en-US" sz="3600" dirty="0">
                <a:solidFill>
                  <a:srgbClr val="C00000"/>
                </a:solidFill>
              </a:rPr>
              <a:t> </a:t>
            </a:r>
            <a:r>
              <a:rPr lang="en-US" sz="3600" dirty="0" err="1">
                <a:solidFill>
                  <a:srgbClr val="C00000"/>
                </a:solidFill>
              </a:rPr>
              <a:t>Chúa</a:t>
            </a:r>
            <a:r>
              <a:rPr lang="en-US" sz="3600" dirty="0">
                <a:solidFill>
                  <a:srgbClr val="C00000"/>
                </a:solidFill>
              </a:rPr>
              <a:t>.</a:t>
            </a:r>
          </a:p>
        </p:txBody>
      </p:sp>
    </p:spTree>
    <p:extLst>
      <p:ext uri="{BB962C8B-B14F-4D97-AF65-F5344CB8AC3E}">
        <p14:creationId xmlns:p14="http://schemas.microsoft.com/office/powerpoint/2010/main" val="417543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7030A0"/>
                </a:solidFill>
              </a:rPr>
              <a:t>Magnificat</a:t>
            </a:r>
            <a:br>
              <a:rPr lang="en-US" smtClean="0">
                <a:solidFill>
                  <a:srgbClr val="7030A0"/>
                </a:solidFill>
              </a:rPr>
            </a:br>
            <a:r>
              <a:rPr lang="en-US" smtClean="0">
                <a:solidFill>
                  <a:srgbClr val="7030A0"/>
                </a:solidFill>
              </a:rPr>
              <a:t>Chúa Nhật III Mùa Vọng </a:t>
            </a:r>
            <a:br>
              <a:rPr lang="en-US" smtClean="0">
                <a:solidFill>
                  <a:srgbClr val="7030A0"/>
                </a:solidFill>
              </a:rPr>
            </a:br>
            <a:r>
              <a:rPr lang="en-US" b="1" smtClean="0">
                <a:solidFill>
                  <a:srgbClr val="7030A0"/>
                </a:solidFill>
              </a:rPr>
              <a:t>Năm B</a:t>
            </a:r>
            <a:br>
              <a:rPr lang="en-US" b="1" smtClean="0">
                <a:solidFill>
                  <a:srgbClr val="7030A0"/>
                </a:solidFill>
              </a:rPr>
            </a:br>
            <a:r>
              <a:rPr lang="en-US" b="1" i="1" smtClean="0">
                <a:solidFill>
                  <a:schemeClr val="tx2">
                    <a:lumMod val="50000"/>
                  </a:schemeClr>
                </a:solidFill>
              </a:rPr>
              <a:t>Lm. Kim Long</a:t>
            </a:r>
            <a:br>
              <a:rPr lang="en-US" b="1" i="1" smtClean="0">
                <a:solidFill>
                  <a:schemeClr val="tx2">
                    <a:lumMod val="50000"/>
                  </a:schemeClr>
                </a:solidFill>
              </a:rPr>
            </a:br>
            <a:r>
              <a:rPr lang="en-US" b="1" i="1" smtClean="0">
                <a:solidFill>
                  <a:schemeClr val="tx2">
                    <a:lumMod val="50000"/>
                  </a:schemeClr>
                </a:solidFill>
              </a:rPr>
              <a:t>03 Câu</a:t>
            </a:r>
            <a:endParaRPr lang="en-US" b="1" i="1">
              <a:solidFill>
                <a:schemeClr val="tx2">
                  <a:lumMod val="50000"/>
                </a:schemeClr>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800" u="sng" dirty="0" err="1" smtClean="0">
                <a:solidFill>
                  <a:srgbClr val="7030A0"/>
                </a:solidFill>
              </a:rPr>
              <a:t>Đk</a:t>
            </a:r>
            <a:r>
              <a:rPr lang="en-US" sz="7800" u="sng" dirty="0" smtClean="0">
                <a:solidFill>
                  <a:srgbClr val="7030A0"/>
                </a:solidFill>
              </a:rPr>
              <a:t>:</a:t>
            </a:r>
            <a:r>
              <a:rPr lang="en-US" sz="7800" dirty="0" smtClean="0">
                <a:solidFill>
                  <a:schemeClr val="tx2">
                    <a:lumMod val="50000"/>
                  </a:schemeClr>
                </a:solidFill>
              </a:rPr>
              <a:t> </a:t>
            </a:r>
            <a:r>
              <a:rPr lang="vi-VN" sz="7800" dirty="0">
                <a:solidFill>
                  <a:schemeClr val="tx2">
                    <a:lumMod val="50000"/>
                  </a:schemeClr>
                </a:solidFill>
              </a:rPr>
              <a:t>Linh hồn tôi hớn hở reo mừng trong Thiên Chúa tôi.</a:t>
            </a:r>
            <a:endParaRPr lang="vi-VN" sz="7800" dirty="0" smtClean="0">
              <a:solidFill>
                <a:schemeClr val="tx2">
                  <a:lumMod val="50000"/>
                </a:schemeClr>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7030A0"/>
                </a:solidFill>
              </a:rPr>
              <a:t>Tk1:</a:t>
            </a:r>
            <a:r>
              <a:rPr lang="en-US" sz="6000" dirty="0">
                <a:solidFill>
                  <a:schemeClr val="tx2">
                    <a:lumMod val="50000"/>
                  </a:schemeClr>
                </a:solidFill>
              </a:rPr>
              <a:t> </a:t>
            </a:r>
            <a:r>
              <a:rPr lang="vi-VN" sz="6000" dirty="0">
                <a:solidFill>
                  <a:schemeClr val="tx2">
                    <a:lumMod val="50000"/>
                  </a:schemeClr>
                </a:solidFill>
              </a:rPr>
              <a:t>Đức Ma-ri-a nói rằng: Linh hồn tôi ngợi khen Thiên Chúa, và thần trí tôi reo mừng vì Thiên Chúa, Đấng cứu độ tôi.</a:t>
            </a:r>
            <a:endParaRPr lang="en-US" sz="6000" dirty="0">
              <a:solidFill>
                <a:schemeClr val="tx2">
                  <a:lumMod val="50000"/>
                </a:schemeClr>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800" u="sng" dirty="0" err="1" smtClean="0">
                <a:solidFill>
                  <a:srgbClr val="7030A0"/>
                </a:solidFill>
              </a:rPr>
              <a:t>Đk</a:t>
            </a:r>
            <a:r>
              <a:rPr lang="en-US" sz="7800" u="sng" dirty="0" smtClean="0">
                <a:solidFill>
                  <a:srgbClr val="7030A0"/>
                </a:solidFill>
              </a:rPr>
              <a:t>:</a:t>
            </a:r>
            <a:r>
              <a:rPr lang="en-US" sz="7800" dirty="0" smtClean="0">
                <a:solidFill>
                  <a:schemeClr val="tx2">
                    <a:lumMod val="50000"/>
                  </a:schemeClr>
                </a:solidFill>
              </a:rPr>
              <a:t> </a:t>
            </a:r>
            <a:r>
              <a:rPr lang="vi-VN" sz="7800" dirty="0">
                <a:solidFill>
                  <a:schemeClr val="tx2">
                    <a:lumMod val="50000"/>
                  </a:schemeClr>
                </a:solidFill>
              </a:rPr>
              <a:t>Linh hồn tôi hớn hở reo mừng trong Thiên Chúa tôi.</a:t>
            </a:r>
            <a:endParaRPr lang="vi-VN" sz="7800" dirty="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7030A0"/>
                </a:solidFill>
              </a:rPr>
              <a:t>Tk2:</a:t>
            </a:r>
            <a:r>
              <a:rPr lang="en-US" sz="6000" smtClean="0">
                <a:solidFill>
                  <a:schemeClr val="tx2">
                    <a:lumMod val="50000"/>
                  </a:schemeClr>
                </a:solidFill>
              </a:rPr>
              <a:t> </a:t>
            </a:r>
            <a:r>
              <a:rPr lang="vi-VN" sz="6000">
                <a:solidFill>
                  <a:schemeClr val="tx2">
                    <a:lumMod val="50000"/>
                  </a:schemeClr>
                </a:solidFill>
              </a:rPr>
              <a:t>Chúa trông xem phận nữ tỳ, nên từ đây gọi tôi diễm phúc, làm việc lớn trên thân này, vì danh Chúa chí thánh tuyệt luân.</a:t>
            </a:r>
            <a:endParaRPr lang="en-US" sz="6000">
              <a:solidFill>
                <a:schemeClr val="tx2">
                  <a:lumMod val="50000"/>
                </a:schemeClr>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800" u="sng" smtClean="0">
                <a:solidFill>
                  <a:srgbClr val="7030A0"/>
                </a:solidFill>
              </a:rPr>
              <a:t>Đk:</a:t>
            </a:r>
            <a:r>
              <a:rPr lang="en-US" sz="7800" smtClean="0">
                <a:solidFill>
                  <a:schemeClr val="tx2">
                    <a:lumMod val="50000"/>
                  </a:schemeClr>
                </a:solidFill>
              </a:rPr>
              <a:t> </a:t>
            </a:r>
            <a:r>
              <a:rPr lang="vi-VN" sz="7800">
                <a:solidFill>
                  <a:schemeClr val="tx2">
                    <a:lumMod val="50000"/>
                  </a:schemeClr>
                </a:solidFill>
              </a:rPr>
              <a:t>Linh hồn tôi hớn hở reo mừng trong Thiên Chúa tôi.</a:t>
            </a:r>
            <a:endParaRPr lang="vi-VN" sz="780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7030A0"/>
                </a:solidFill>
              </a:rPr>
              <a:t>Tk3:</a:t>
            </a:r>
            <a:r>
              <a:rPr lang="en-US" sz="6000">
                <a:solidFill>
                  <a:schemeClr val="tx2">
                    <a:lumMod val="50000"/>
                  </a:schemeClr>
                </a:solidFill>
              </a:rPr>
              <a:t> </a:t>
            </a:r>
            <a:r>
              <a:rPr lang="vi-VN" sz="6000">
                <a:solidFill>
                  <a:schemeClr val="tx2">
                    <a:lumMod val="50000"/>
                  </a:schemeClr>
                </a:solidFill>
              </a:rPr>
              <a:t>Chúa nâng ai khiêm ái thật, bọn quyền uy hạ khỏi ngai báu. Kẻ nghèo Chúa ban dư đầy, và xua lũ phú quý về không.</a:t>
            </a:r>
            <a:endParaRPr lang="vi-VN" sz="6000" smtClean="0">
              <a:solidFill>
                <a:schemeClr val="tx2">
                  <a:lumMod val="50000"/>
                </a:schemeClr>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7030A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800" u="sng" smtClean="0">
                <a:solidFill>
                  <a:srgbClr val="7030A0"/>
                </a:solidFill>
              </a:rPr>
              <a:t>Đk:</a:t>
            </a:r>
            <a:r>
              <a:rPr lang="en-US" sz="7800" smtClean="0">
                <a:solidFill>
                  <a:schemeClr val="tx2">
                    <a:lumMod val="50000"/>
                  </a:schemeClr>
                </a:solidFill>
              </a:rPr>
              <a:t> </a:t>
            </a:r>
            <a:r>
              <a:rPr lang="vi-VN" sz="7800">
                <a:solidFill>
                  <a:schemeClr val="tx2">
                    <a:lumMod val="50000"/>
                  </a:schemeClr>
                </a:solidFill>
              </a:rPr>
              <a:t>Linh hồn tôi hớn hở reo mừng trong Thiên Chúa tôi.</a:t>
            </a:r>
            <a:endParaRPr lang="vi-VN" sz="780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431435"/>
          </a:xfrm>
          <a:prstGeom prst="rect">
            <a:avLst/>
          </a:prstGeom>
        </p:spPr>
        <p:txBody>
          <a:bodyPr wrap="square">
            <a:spAutoFit/>
          </a:bodyPr>
          <a:lstStyle/>
          <a:p>
            <a:pPr algn="just"/>
            <a:r>
              <a:rPr lang="vi-VN" sz="3200" u="sng" dirty="0">
                <a:solidFill>
                  <a:srgbClr val="C00000"/>
                </a:solidFill>
              </a:rPr>
              <a:t>Bài đọc </a:t>
            </a:r>
            <a:r>
              <a:rPr lang="vi-VN" sz="3200" u="sng" dirty="0" smtClean="0">
                <a:solidFill>
                  <a:srgbClr val="C00000"/>
                </a:solidFill>
              </a:rPr>
              <a:t>2</a:t>
            </a:r>
            <a:endParaRPr lang="vi-VN" sz="3200" u="sng" dirty="0">
              <a:solidFill>
                <a:srgbClr val="C00000"/>
              </a:solidFill>
            </a:endParaRPr>
          </a:p>
          <a:p>
            <a:pPr algn="just"/>
            <a:r>
              <a:rPr lang="vi-VN" sz="3200" dirty="0">
                <a:solidFill>
                  <a:srgbClr val="C00000"/>
                </a:solidFill>
              </a:rPr>
              <a:t>Bài trích thư thứ nhất của thánh Phao-lô tông đồ gửi tín hữu </a:t>
            </a:r>
            <a:r>
              <a:rPr lang="vi-VN" sz="3200" dirty="0" smtClean="0">
                <a:solidFill>
                  <a:srgbClr val="C00000"/>
                </a:solidFill>
              </a:rPr>
              <a:t>Thê-xa-lô-ni-ca.</a:t>
            </a:r>
            <a:endParaRPr lang="en-US" sz="2000" dirty="0" smtClean="0">
              <a:solidFill>
                <a:srgbClr val="C00000"/>
              </a:solidFill>
            </a:endParaRPr>
          </a:p>
          <a:p>
            <a:pPr algn="just"/>
            <a:r>
              <a:rPr lang="en-US" sz="2800" dirty="0" smtClean="0">
                <a:solidFill>
                  <a:srgbClr val="C00000"/>
                </a:solidFill>
              </a:rPr>
              <a:t>T</a:t>
            </a:r>
            <a:r>
              <a:rPr lang="vi-VN" sz="2800" dirty="0" smtClean="0">
                <a:solidFill>
                  <a:srgbClr val="C00000"/>
                </a:solidFill>
              </a:rPr>
              <a:t>hần </a:t>
            </a:r>
            <a:r>
              <a:rPr lang="vi-VN" sz="2800" dirty="0">
                <a:solidFill>
                  <a:srgbClr val="C00000"/>
                </a:solidFill>
              </a:rPr>
              <a:t>trí, tâm hồn và thân xác anh em phải được gìn giữ vẹn toàn trong ngày Chúa quang lâm.</a:t>
            </a:r>
          </a:p>
        </p:txBody>
      </p:sp>
    </p:spTree>
    <p:extLst>
      <p:ext uri="{BB962C8B-B14F-4D97-AF65-F5344CB8AC3E}">
        <p14:creationId xmlns:p14="http://schemas.microsoft.com/office/powerpoint/2010/main" val="19216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800" dirty="0">
                <a:solidFill>
                  <a:schemeClr val="tx2">
                    <a:lumMod val="50000"/>
                  </a:schemeClr>
                </a:solidFill>
              </a:rPr>
              <a:t>Thánh Thần Chúa ngự trên tôi. Chúa sai tôi </a:t>
            </a:r>
            <a:r>
              <a:rPr lang="vi-VN" sz="6800" dirty="0" smtClean="0">
                <a:solidFill>
                  <a:schemeClr val="tx2">
                    <a:lumMod val="50000"/>
                  </a:schemeClr>
                </a:solidFill>
              </a:rPr>
              <a:t>đ</a:t>
            </a:r>
            <a:r>
              <a:rPr lang="en-US" sz="6800" dirty="0" smtClean="0">
                <a:solidFill>
                  <a:schemeClr val="tx2">
                    <a:lumMod val="50000"/>
                  </a:schemeClr>
                </a:solidFill>
              </a:rPr>
              <a:t>e</a:t>
            </a:r>
            <a:r>
              <a:rPr lang="vi-VN" sz="6800" dirty="0" smtClean="0">
                <a:solidFill>
                  <a:schemeClr val="tx2">
                    <a:lumMod val="50000"/>
                  </a:schemeClr>
                </a:solidFill>
              </a:rPr>
              <a:t>m </a:t>
            </a:r>
            <a:r>
              <a:rPr lang="vi-VN" sz="6800" dirty="0">
                <a:solidFill>
                  <a:schemeClr val="tx2">
                    <a:lumMod val="50000"/>
                  </a:schemeClr>
                </a:solidFill>
              </a:rPr>
              <a:t>Tin Mừng cho người </a:t>
            </a:r>
            <a:r>
              <a:rPr lang="en-US" sz="6800" dirty="0" err="1" smtClean="0">
                <a:solidFill>
                  <a:schemeClr val="tx2">
                    <a:lumMod val="50000"/>
                  </a:schemeClr>
                </a:solidFill>
              </a:rPr>
              <a:t>khó</a:t>
            </a:r>
            <a:r>
              <a:rPr lang="en-US" sz="6800" dirty="0" smtClean="0">
                <a:solidFill>
                  <a:schemeClr val="tx2">
                    <a:lumMod val="50000"/>
                  </a:schemeClr>
                </a:solidFill>
              </a:rPr>
              <a:t> </a:t>
            </a:r>
            <a:r>
              <a:rPr lang="en-US" sz="6800" dirty="0" err="1" smtClean="0">
                <a:solidFill>
                  <a:schemeClr val="tx2">
                    <a:lumMod val="50000"/>
                  </a:schemeClr>
                </a:solidFill>
              </a:rPr>
              <a:t>nghèo</a:t>
            </a:r>
            <a:r>
              <a:rPr lang="vi-VN" sz="6800" dirty="0" smtClean="0">
                <a:solidFill>
                  <a:schemeClr val="tx2">
                    <a:lumMod val="50000"/>
                  </a:schemeClr>
                </a:solidFill>
              </a:rPr>
              <a:t>.</a:t>
            </a:r>
            <a:endParaRPr lang="en-US" sz="6800" dirty="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60906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dirty="0" smtClean="0">
                <a:solidFill>
                  <a:srgbClr val="7030A0"/>
                </a:solidFill>
              </a:rPr>
              <a:t>PHÚT THINH LẶNG</a:t>
            </a:r>
            <a:endParaRPr lang="en-US" sz="4400" dirty="0">
              <a:solidFill>
                <a:srgbClr val="7030A0"/>
              </a:solidFill>
            </a:endParaRPr>
          </a:p>
        </p:txBody>
      </p:sp>
    </p:spTree>
    <p:extLst>
      <p:ext uri="{BB962C8B-B14F-4D97-AF65-F5344CB8AC3E}">
        <p14:creationId xmlns:p14="http://schemas.microsoft.com/office/powerpoint/2010/main" val="192167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7030A0"/>
                </a:solidFill>
                <a:effectLst/>
                <a:latin typeface="+mj-lt"/>
                <a:cs typeface="Times New Roman" pitchFamily="18" charset="0"/>
              </a:rPr>
              <a:t>Tôi tin kính một Thiên Chúa là Cha toàn năng, </a:t>
            </a:r>
            <a:r>
              <a:rPr lang="vi-VN" sz="6900" b="0" dirty="0">
                <a:solidFill>
                  <a:schemeClr val="tx2">
                    <a:lumMod val="50000"/>
                  </a:schemeClr>
                </a:solidFill>
                <a:effectLst/>
                <a:latin typeface="+mj-lt"/>
                <a:cs typeface="Times New Roman" pitchFamily="18" charset="0"/>
              </a:rPr>
              <a:t>Đấng tạo thành trời đất, muôn vật hữu hình và vô hình. </a:t>
            </a:r>
            <a:endParaRPr lang="en-US" sz="69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tx2">
                    <a:lumMod val="50000"/>
                  </a:schemeClr>
                </a:solidFill>
                <a:effectLst/>
                <a:cs typeface="Times New Roman" pitchFamily="18" charset="0"/>
              </a:rPr>
              <a:t>Tôi</a:t>
            </a:r>
            <a:r>
              <a:rPr lang="en-US" sz="6900" b="0" dirty="0">
                <a:solidFill>
                  <a:schemeClr val="tx2">
                    <a:lumMod val="50000"/>
                  </a:schemeClr>
                </a:solidFill>
                <a:effectLst/>
                <a:cs typeface="Times New Roman" pitchFamily="18" charset="0"/>
              </a:rPr>
              <a:t> tin </a:t>
            </a:r>
            <a:r>
              <a:rPr lang="en-US" sz="6900" b="0" dirty="0" err="1">
                <a:solidFill>
                  <a:schemeClr val="tx2">
                    <a:lumMod val="50000"/>
                  </a:schemeClr>
                </a:solidFill>
                <a:effectLst/>
                <a:cs typeface="Times New Roman" pitchFamily="18" charset="0"/>
              </a:rPr>
              <a:t>kính</a:t>
            </a:r>
            <a:r>
              <a:rPr lang="en-US" sz="6900" b="0" dirty="0">
                <a:solidFill>
                  <a:schemeClr val="tx2">
                    <a:lumMod val="50000"/>
                  </a:schemeClr>
                </a:solidFill>
                <a:effectLst/>
                <a:cs typeface="Times New Roman" pitchFamily="18" charset="0"/>
              </a:rPr>
              <a:t> </a:t>
            </a:r>
            <a:r>
              <a:rPr lang="en-US" sz="6900" b="0" dirty="0" err="1">
                <a:solidFill>
                  <a:schemeClr val="tx2">
                    <a:lumMod val="50000"/>
                  </a:schemeClr>
                </a:solidFill>
                <a:effectLst/>
                <a:cs typeface="Times New Roman" pitchFamily="18" charset="0"/>
              </a:rPr>
              <a:t>một</a:t>
            </a:r>
            <a:r>
              <a:rPr lang="en-US" sz="6900" b="0" dirty="0">
                <a:solidFill>
                  <a:schemeClr val="tx2">
                    <a:lumMod val="50000"/>
                  </a:schemeClr>
                </a:solidFill>
                <a:effectLst/>
                <a:cs typeface="Times New Roman" pitchFamily="18" charset="0"/>
              </a:rPr>
              <a:t> </a:t>
            </a:r>
            <a:r>
              <a:rPr lang="en-US" sz="6900" b="0" dirty="0" err="1">
                <a:solidFill>
                  <a:schemeClr val="tx2">
                    <a:lumMod val="50000"/>
                  </a:schemeClr>
                </a:solidFill>
                <a:effectLst/>
                <a:cs typeface="Times New Roman" pitchFamily="18" charset="0"/>
              </a:rPr>
              <a:t>Chúa</a:t>
            </a:r>
            <a:r>
              <a:rPr lang="en-US" sz="6900" b="0" dirty="0">
                <a:solidFill>
                  <a:schemeClr val="tx2">
                    <a:lumMod val="50000"/>
                  </a:schemeClr>
                </a:solidFill>
                <a:effectLst/>
                <a:cs typeface="Times New Roman" pitchFamily="18" charset="0"/>
              </a:rPr>
              <a:t> </a:t>
            </a:r>
            <a:r>
              <a:rPr lang="en-US" sz="6900" b="0" dirty="0" err="1">
                <a:solidFill>
                  <a:schemeClr val="tx2">
                    <a:lumMod val="50000"/>
                  </a:schemeClr>
                </a:solidFill>
                <a:effectLst/>
                <a:cs typeface="Times New Roman" pitchFamily="18" charset="0"/>
              </a:rPr>
              <a:t>Giêsu</a:t>
            </a:r>
            <a:r>
              <a:rPr lang="en-US" sz="6900" b="0" dirty="0">
                <a:solidFill>
                  <a:schemeClr val="tx2">
                    <a:lumMod val="50000"/>
                  </a:schemeClr>
                </a:solidFill>
                <a:effectLst/>
                <a:cs typeface="Times New Roman" pitchFamily="18" charset="0"/>
              </a:rPr>
              <a:t> </a:t>
            </a:r>
            <a:r>
              <a:rPr lang="en-US" sz="6900" b="0" dirty="0" err="1">
                <a:solidFill>
                  <a:schemeClr val="tx2">
                    <a:lumMod val="50000"/>
                  </a:schemeClr>
                </a:solidFill>
                <a:effectLst/>
                <a:cs typeface="Times New Roman" pitchFamily="18" charset="0"/>
              </a:rPr>
              <a:t>Kitô</a:t>
            </a:r>
            <a:r>
              <a:rPr lang="en-US" sz="6900" b="0" dirty="0">
                <a:solidFill>
                  <a:schemeClr val="tx2">
                    <a:lumMod val="50000"/>
                  </a:schemeClr>
                </a:solidFill>
                <a:effectLst/>
                <a:cs typeface="Times New Roman" pitchFamily="18" charset="0"/>
              </a:rPr>
              <a:t>, Con </a:t>
            </a:r>
            <a:r>
              <a:rPr lang="en-US" sz="6900" b="0" dirty="0" err="1">
                <a:solidFill>
                  <a:schemeClr val="tx2">
                    <a:lumMod val="50000"/>
                  </a:schemeClr>
                </a:solidFill>
                <a:effectLst/>
                <a:cs typeface="Times New Roman" pitchFamily="18" charset="0"/>
              </a:rPr>
              <a:t>Một</a:t>
            </a:r>
            <a:r>
              <a:rPr lang="en-US" sz="6900" b="0" dirty="0">
                <a:solidFill>
                  <a:schemeClr val="tx2">
                    <a:lumMod val="50000"/>
                  </a:schemeClr>
                </a:solidFill>
                <a:effectLst/>
                <a:cs typeface="Times New Roman" pitchFamily="18" charset="0"/>
              </a:rPr>
              <a:t> </a:t>
            </a:r>
            <a:r>
              <a:rPr lang="en-US" sz="6900" b="0" dirty="0" err="1">
                <a:solidFill>
                  <a:schemeClr val="tx2">
                    <a:lumMod val="50000"/>
                  </a:schemeClr>
                </a:solidFill>
                <a:effectLst/>
                <a:cs typeface="Times New Roman" pitchFamily="18" charset="0"/>
              </a:rPr>
              <a:t>Thiên</a:t>
            </a:r>
            <a:r>
              <a:rPr lang="en-US" sz="6900" b="0" dirty="0">
                <a:solidFill>
                  <a:schemeClr val="tx2">
                    <a:lumMod val="50000"/>
                  </a:schemeClr>
                </a:solidFill>
                <a:effectLst/>
                <a:cs typeface="Times New Roman" pitchFamily="18" charset="0"/>
              </a:rPr>
              <a:t> </a:t>
            </a:r>
            <a:r>
              <a:rPr lang="en-US" sz="6900" b="0" dirty="0" err="1">
                <a:solidFill>
                  <a:schemeClr val="tx2">
                    <a:lumMod val="50000"/>
                  </a:schemeClr>
                </a:solidFill>
                <a:effectLst/>
                <a:cs typeface="Times New Roman" pitchFamily="18" charset="0"/>
              </a:rPr>
              <a:t>Chúa</a:t>
            </a:r>
            <a:r>
              <a:rPr lang="en-US" sz="6900" b="0" dirty="0">
                <a:solidFill>
                  <a:schemeClr val="tx2">
                    <a:lumMod val="50000"/>
                  </a:schemeClr>
                </a:solidFill>
                <a:effectLst/>
                <a:cs typeface="Times New Roman" pitchFamily="18" charset="0"/>
              </a:rPr>
              <a:t>, </a:t>
            </a:r>
            <a:r>
              <a:rPr lang="en-US" sz="6900" dirty="0">
                <a:solidFill>
                  <a:schemeClr val="tx2">
                    <a:lumMod val="50000"/>
                  </a:schemeClr>
                </a:solidFill>
                <a:cs typeface="Times New Roman" pitchFamily="18" charset="0"/>
              </a:rPr>
              <a:t>s</a:t>
            </a:r>
            <a:r>
              <a:rPr lang="vi-VN" sz="6900" b="0" dirty="0" smtClean="0">
                <a:solidFill>
                  <a:schemeClr val="tx2">
                    <a:lumMod val="50000"/>
                  </a:schemeClr>
                </a:solidFill>
                <a:effectLst/>
                <a:cs typeface="Times New Roman" pitchFamily="18" charset="0"/>
              </a:rPr>
              <a:t>inh </a:t>
            </a:r>
            <a:r>
              <a:rPr lang="vi-VN" sz="6900" b="0" dirty="0">
                <a:solidFill>
                  <a:schemeClr val="tx2">
                    <a:lumMod val="50000"/>
                  </a:schemeClr>
                </a:solidFill>
                <a:effectLst/>
                <a:cs typeface="Times New Roman" pitchFamily="18" charset="0"/>
              </a:rPr>
              <a:t>bởi Đức Chúa Cha từ trước muôn đời. </a:t>
            </a:r>
            <a:endParaRPr lang="en-US" sz="6900" b="0" dirty="0">
              <a:solidFill>
                <a:schemeClr val="tx2">
                  <a:lumMod val="50000"/>
                </a:schemeClr>
              </a:solidFill>
              <a:effectLs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tx2">
                    <a:lumMod val="50000"/>
                  </a:schemeClr>
                </a:solidFill>
                <a:effectLst/>
                <a:latin typeface="+mj-lt"/>
                <a:cs typeface="Times New Roman" pitchFamily="18" charset="0"/>
              </a:rPr>
              <a:t>Người là Thiên Chúa bởi Thiên Chúa, Ánh Sáng bởi Ánh Sáng,</a:t>
            </a:r>
            <a:r>
              <a:rPr lang="en-US" sz="6800" b="0" dirty="0">
                <a:solidFill>
                  <a:schemeClr val="tx2">
                    <a:lumMod val="50000"/>
                  </a:schemeClr>
                </a:solidFill>
                <a:effectLst/>
                <a:latin typeface="+mj-lt"/>
                <a:cs typeface="Times New Roman" pitchFamily="18" charset="0"/>
              </a:rPr>
              <a:t> </a:t>
            </a:r>
            <a:r>
              <a:rPr lang="en-US" sz="6800" b="0" dirty="0" err="1">
                <a:solidFill>
                  <a:schemeClr val="tx2">
                    <a:lumMod val="50000"/>
                  </a:schemeClr>
                </a:solidFill>
                <a:effectLst/>
                <a:latin typeface="+mj-lt"/>
                <a:cs typeface="Times New Roman" pitchFamily="18" charset="0"/>
              </a:rPr>
              <a:t>Thiên</a:t>
            </a:r>
            <a:r>
              <a:rPr lang="en-US" sz="6800" b="0" dirty="0">
                <a:solidFill>
                  <a:schemeClr val="tx2">
                    <a:lumMod val="50000"/>
                  </a:schemeClr>
                </a:solidFill>
                <a:effectLst/>
                <a:latin typeface="+mj-lt"/>
                <a:cs typeface="Times New Roman" pitchFamily="18" charset="0"/>
              </a:rPr>
              <a:t> </a:t>
            </a:r>
            <a:r>
              <a:rPr lang="en-US" sz="6800" b="0" dirty="0" err="1">
                <a:solidFill>
                  <a:schemeClr val="tx2">
                    <a:lumMod val="50000"/>
                  </a:schemeClr>
                </a:solidFill>
                <a:effectLst/>
                <a:latin typeface="+mj-lt"/>
                <a:cs typeface="Times New Roman" pitchFamily="18" charset="0"/>
              </a:rPr>
              <a:t>Chúa</a:t>
            </a:r>
            <a:r>
              <a:rPr lang="en-US" sz="6800" b="0" dirty="0">
                <a:solidFill>
                  <a:schemeClr val="tx2">
                    <a:lumMod val="50000"/>
                  </a:schemeClr>
                </a:solidFill>
                <a:effectLst/>
                <a:latin typeface="+mj-lt"/>
                <a:cs typeface="Times New Roman" pitchFamily="18" charset="0"/>
              </a:rPr>
              <a:t> </a:t>
            </a:r>
            <a:r>
              <a:rPr lang="en-US" sz="6800" b="0" dirty="0" err="1">
                <a:solidFill>
                  <a:schemeClr val="tx2">
                    <a:lumMod val="50000"/>
                  </a:schemeClr>
                </a:solidFill>
                <a:effectLst/>
                <a:latin typeface="+mj-lt"/>
                <a:cs typeface="Times New Roman" pitchFamily="18" charset="0"/>
              </a:rPr>
              <a:t>thật</a:t>
            </a:r>
            <a:r>
              <a:rPr lang="en-US" sz="6800" b="0" dirty="0">
                <a:solidFill>
                  <a:schemeClr val="tx2">
                    <a:lumMod val="50000"/>
                  </a:schemeClr>
                </a:solidFill>
                <a:effectLst/>
                <a:latin typeface="+mj-lt"/>
                <a:cs typeface="Times New Roman" pitchFamily="18" charset="0"/>
              </a:rPr>
              <a:t> </a:t>
            </a:r>
            <a:r>
              <a:rPr lang="en-US" sz="6800" b="0" dirty="0" err="1">
                <a:solidFill>
                  <a:schemeClr val="tx2">
                    <a:lumMod val="50000"/>
                  </a:schemeClr>
                </a:solidFill>
                <a:effectLst/>
                <a:latin typeface="+mj-lt"/>
                <a:cs typeface="Times New Roman" pitchFamily="18" charset="0"/>
              </a:rPr>
              <a:t>bởi</a:t>
            </a:r>
            <a:r>
              <a:rPr lang="en-US" sz="6800" b="0" dirty="0">
                <a:solidFill>
                  <a:schemeClr val="tx2">
                    <a:lumMod val="50000"/>
                  </a:schemeClr>
                </a:solidFill>
                <a:effectLst/>
                <a:latin typeface="+mj-lt"/>
                <a:cs typeface="Times New Roman" pitchFamily="18" charset="0"/>
              </a:rPr>
              <a:t> </a:t>
            </a:r>
            <a:r>
              <a:rPr lang="en-US" sz="6800" b="0" dirty="0" err="1">
                <a:solidFill>
                  <a:schemeClr val="tx2">
                    <a:lumMod val="50000"/>
                  </a:schemeClr>
                </a:solidFill>
                <a:effectLst/>
                <a:latin typeface="+mj-lt"/>
                <a:cs typeface="Times New Roman" pitchFamily="18" charset="0"/>
              </a:rPr>
              <a:t>Thiên</a:t>
            </a:r>
            <a:r>
              <a:rPr lang="en-US" sz="6800" b="0" dirty="0">
                <a:solidFill>
                  <a:schemeClr val="tx2">
                    <a:lumMod val="50000"/>
                  </a:schemeClr>
                </a:solidFill>
                <a:effectLst/>
                <a:latin typeface="+mj-lt"/>
                <a:cs typeface="Times New Roman" pitchFamily="18" charset="0"/>
              </a:rPr>
              <a:t> </a:t>
            </a:r>
            <a:r>
              <a:rPr lang="en-US" sz="6800" b="0" dirty="0" err="1">
                <a:solidFill>
                  <a:schemeClr val="tx2">
                    <a:lumMod val="50000"/>
                  </a:schemeClr>
                </a:solidFill>
                <a:effectLst/>
                <a:latin typeface="+mj-lt"/>
                <a:cs typeface="Times New Roman" pitchFamily="18" charset="0"/>
              </a:rPr>
              <a:t>Chúa</a:t>
            </a:r>
            <a:r>
              <a:rPr lang="en-US" sz="6800" b="0" dirty="0">
                <a:solidFill>
                  <a:schemeClr val="tx2">
                    <a:lumMod val="50000"/>
                  </a:schemeClr>
                </a:solidFill>
                <a:effectLst/>
                <a:latin typeface="+mj-lt"/>
                <a:cs typeface="Times New Roman" pitchFamily="18" charset="0"/>
              </a:rPr>
              <a:t> </a:t>
            </a:r>
            <a:r>
              <a:rPr lang="en-US" sz="6800" b="0" dirty="0" err="1">
                <a:solidFill>
                  <a:schemeClr val="tx2">
                    <a:lumMod val="50000"/>
                  </a:schemeClr>
                </a:solidFill>
                <a:effectLst/>
                <a:latin typeface="+mj-lt"/>
                <a:cs typeface="Times New Roman" pitchFamily="18" charset="0"/>
              </a:rPr>
              <a:t>thật</a:t>
            </a:r>
            <a:r>
              <a:rPr lang="en-US" sz="6800" b="0" dirty="0">
                <a:solidFill>
                  <a:schemeClr val="tx2">
                    <a:lumMod val="50000"/>
                  </a:schemeClr>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tx2">
                    <a:lumMod val="50000"/>
                  </a:schemeClr>
                </a:solidFill>
                <a:effectLst/>
                <a:latin typeface="+mj-lt"/>
              </a:rPr>
              <a:t>được sinh ra mà không phải được tạo thành, đồng bản thể với Đức Chúa </a:t>
            </a:r>
            <a:r>
              <a:rPr lang="vi-VN" sz="6400" b="0" dirty="0" smtClean="0">
                <a:solidFill>
                  <a:schemeClr val="tx2">
                    <a:lumMod val="50000"/>
                  </a:schemeClr>
                </a:solidFill>
                <a:effectLst/>
                <a:latin typeface="+mj-lt"/>
              </a:rPr>
              <a:t>Cha</a:t>
            </a:r>
            <a:r>
              <a:rPr lang="en-US" sz="6400" b="0" dirty="0" smtClean="0">
                <a:solidFill>
                  <a:schemeClr val="tx2">
                    <a:lumMod val="50000"/>
                  </a:schemeClr>
                </a:solidFill>
                <a:effectLst/>
                <a:latin typeface="+mj-lt"/>
              </a:rPr>
              <a:t>,</a:t>
            </a:r>
            <a:r>
              <a:rPr lang="vi-VN" sz="6400" b="0" dirty="0" smtClean="0">
                <a:solidFill>
                  <a:schemeClr val="tx2">
                    <a:lumMod val="50000"/>
                  </a:schemeClr>
                </a:solidFill>
                <a:effectLst/>
                <a:latin typeface="+mj-lt"/>
              </a:rPr>
              <a:t> </a:t>
            </a:r>
            <a:r>
              <a:rPr lang="vi-VN" sz="6400" b="0" dirty="0">
                <a:solidFill>
                  <a:schemeClr val="tx2">
                    <a:lumMod val="50000"/>
                  </a:schemeClr>
                </a:solidFill>
                <a:effectLst/>
                <a:latin typeface="+mj-lt"/>
              </a:rPr>
              <a:t>nhờ Người mà muôn vật được tạo thành. </a:t>
            </a:r>
            <a:endParaRPr lang="en-US" sz="64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800" u="sng" smtClean="0">
                <a:solidFill>
                  <a:srgbClr val="7030A0"/>
                </a:solidFill>
              </a:rPr>
              <a:t>Đk:</a:t>
            </a:r>
            <a:r>
              <a:rPr lang="en-US" sz="7800" smtClean="0">
                <a:solidFill>
                  <a:schemeClr val="tx2">
                    <a:lumMod val="50000"/>
                  </a:schemeClr>
                </a:solidFill>
              </a:rPr>
              <a:t> </a:t>
            </a:r>
            <a:r>
              <a:rPr lang="vi-VN" sz="7800">
                <a:solidFill>
                  <a:schemeClr val="tx2">
                    <a:lumMod val="50000"/>
                  </a:schemeClr>
                </a:solidFill>
              </a:rPr>
              <a:t>Linh hồn tôi hớn hở reo mừng trong Thiên Chúa tôi.</a:t>
            </a:r>
            <a:endParaRPr lang="vi-VN" sz="7800" smtClean="0">
              <a:solidFill>
                <a:schemeClr val="tx2">
                  <a:lumMod val="50000"/>
                </a:schemeClr>
              </a:solidFill>
            </a:endParaRPr>
          </a:p>
        </p:txBody>
      </p:sp>
    </p:spTree>
    <p:extLst>
      <p:ext uri="{BB962C8B-B14F-4D97-AF65-F5344CB8AC3E}">
        <p14:creationId xmlns:p14="http://schemas.microsoft.com/office/powerpoint/2010/main" val="4264694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lnSpc>
                <a:spcPct val="110000"/>
              </a:lnSpc>
            </a:pPr>
            <a:r>
              <a:rPr lang="vi-VN" sz="7400" b="0" dirty="0">
                <a:solidFill>
                  <a:schemeClr val="tx2">
                    <a:lumMod val="50000"/>
                  </a:schemeClr>
                </a:solidFill>
                <a:effectLst/>
                <a:latin typeface="+mj-lt"/>
              </a:rPr>
              <a:t>Vì loài người chúng ta và để cứu độ chúng ta,</a:t>
            </a:r>
            <a:r>
              <a:rPr lang="en-US" sz="7400" b="0" dirty="0">
                <a:solidFill>
                  <a:schemeClr val="tx2">
                    <a:lumMod val="50000"/>
                  </a:schemeClr>
                </a:solidFill>
                <a:effectLst/>
                <a:latin typeface="+mj-lt"/>
              </a:rPr>
              <a:t> </a:t>
            </a:r>
            <a:r>
              <a:rPr lang="vi-VN" sz="7400" b="0" dirty="0">
                <a:solidFill>
                  <a:schemeClr val="tx2">
                    <a:lumMod val="50000"/>
                  </a:schemeClr>
                </a:solidFill>
                <a:effectLst/>
                <a:latin typeface="+mj-lt"/>
                <a:cs typeface="Times New Roman" pitchFamily="18" charset="0"/>
              </a:rPr>
              <a:t>Người đã từ trời xuống thế. </a:t>
            </a:r>
            <a:endParaRPr lang="en-US" sz="74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700" b="0" dirty="0">
                <a:solidFill>
                  <a:srgbClr val="7030A0"/>
                </a:solidFill>
                <a:effectLst/>
                <a:latin typeface="+mj-lt"/>
                <a:cs typeface="Times New Roman" pitchFamily="18" charset="0"/>
              </a:rPr>
              <a:t>Bởi phép Đức Chúa Thánh Thần, Người đã nhập thể trong lòng Trinh Nữ Maria, và đã làm người.</a:t>
            </a:r>
            <a:endParaRPr lang="en-US" sz="67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tx2">
                    <a:lumMod val="50000"/>
                  </a:schemeClr>
                </a:solidFill>
                <a:effectLst/>
                <a:latin typeface="+mj-lt"/>
                <a:cs typeface="Times New Roman" pitchFamily="18" charset="0"/>
              </a:rPr>
              <a:t>Người chịu đóng đinh vào thập giá vì chúng ta, thời quan Phongxiô </a:t>
            </a:r>
            <a:r>
              <a:rPr lang="vi-VN" sz="5600" b="0" dirty="0" smtClean="0">
                <a:solidFill>
                  <a:schemeClr val="tx2">
                    <a:lumMod val="50000"/>
                  </a:schemeClr>
                </a:solidFill>
                <a:effectLst/>
                <a:latin typeface="+mj-lt"/>
                <a:cs typeface="Times New Roman" pitchFamily="18" charset="0"/>
              </a:rPr>
              <a:t>Philatô</a:t>
            </a:r>
            <a:r>
              <a:rPr lang="en-US" sz="5600" b="0" dirty="0" smtClean="0">
                <a:solidFill>
                  <a:schemeClr val="tx2">
                    <a:lumMod val="50000"/>
                  </a:schemeClr>
                </a:solidFill>
                <a:effectLst/>
                <a:latin typeface="+mj-lt"/>
                <a:cs typeface="Times New Roman" pitchFamily="18" charset="0"/>
              </a:rPr>
              <a:t>,</a:t>
            </a:r>
            <a:r>
              <a:rPr lang="vi-VN" sz="5600" b="0" dirty="0" smtClean="0">
                <a:solidFill>
                  <a:schemeClr val="tx2">
                    <a:lumMod val="50000"/>
                  </a:schemeClr>
                </a:solidFill>
                <a:effectLst/>
                <a:latin typeface="+mj-lt"/>
                <a:cs typeface="Times New Roman" pitchFamily="18" charset="0"/>
              </a:rPr>
              <a:t> </a:t>
            </a:r>
            <a:r>
              <a:rPr lang="vi-VN" sz="5600" b="0" dirty="0">
                <a:solidFill>
                  <a:schemeClr val="tx2">
                    <a:lumMod val="50000"/>
                  </a:schemeClr>
                </a:solidFill>
                <a:effectLst/>
                <a:latin typeface="+mj-lt"/>
                <a:cs typeface="Times New Roman" pitchFamily="18" charset="0"/>
              </a:rPr>
              <a:t>Người chịu khổ hình và mai táng, ngày thứ ba Người sống lại như lời Thánh Kinh.</a:t>
            </a:r>
            <a:endParaRPr lang="en-US" sz="5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600" b="0" dirty="0">
                <a:solidFill>
                  <a:schemeClr val="tx2">
                    <a:lumMod val="50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500" b="0" dirty="0">
                <a:solidFill>
                  <a:schemeClr val="tx2">
                    <a:lumMod val="50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5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6600" b="0" dirty="0">
                <a:solidFill>
                  <a:schemeClr val="tx2">
                    <a:lumMod val="50000"/>
                  </a:schemeClr>
                </a:solidFill>
                <a:effectLst/>
                <a:latin typeface="+mj-lt"/>
              </a:rPr>
              <a:t>Người được phụng thờ và tôn vinh cùng với Đức Chúa Cha và Đức Chúa </a:t>
            </a:r>
            <a:r>
              <a:rPr lang="vi-VN" sz="6600" b="0" dirty="0" smtClean="0">
                <a:solidFill>
                  <a:schemeClr val="tx2">
                    <a:lumMod val="50000"/>
                  </a:schemeClr>
                </a:solidFill>
                <a:effectLst/>
                <a:latin typeface="+mj-lt"/>
              </a:rPr>
              <a:t>Con</a:t>
            </a:r>
            <a:r>
              <a:rPr lang="en-US" sz="6600" b="0" dirty="0" smtClean="0">
                <a:solidFill>
                  <a:schemeClr val="tx2">
                    <a:lumMod val="50000"/>
                  </a:schemeClr>
                </a:solidFill>
                <a:effectLst/>
                <a:latin typeface="+mj-lt"/>
              </a:rPr>
              <a:t>.</a:t>
            </a:r>
            <a:r>
              <a:rPr lang="vi-VN" sz="6600" b="0" dirty="0" smtClean="0">
                <a:solidFill>
                  <a:schemeClr val="tx2">
                    <a:lumMod val="50000"/>
                  </a:schemeClr>
                </a:solidFill>
                <a:effectLst/>
                <a:latin typeface="+mj-lt"/>
              </a:rPr>
              <a:t> </a:t>
            </a:r>
            <a:r>
              <a:rPr lang="vi-VN" sz="6600" b="0" dirty="0">
                <a:solidFill>
                  <a:schemeClr val="tx2">
                    <a:lumMod val="50000"/>
                  </a:schemeClr>
                </a:solidFill>
                <a:effectLst/>
                <a:latin typeface="+mj-lt"/>
              </a:rPr>
              <a:t>Người đã dùng các tiên tri mà phán dạy.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600" b="0" dirty="0">
                <a:solidFill>
                  <a:schemeClr val="tx2">
                    <a:lumMod val="50000"/>
                  </a:schemeClr>
                </a:solidFill>
                <a:effectLst/>
                <a:latin typeface="+mj-lt"/>
              </a:rPr>
              <a:t>Tôi tin Hội Thánh duy nhất thánh thiện công giáo và tông truyền.</a:t>
            </a:r>
            <a:endParaRPr lang="en-US" sz="7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Tôi tuyên xưng có một Phép Rửa để tha tội. Tôi trông đợi kẻ chết sống lại và sự</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sống đời sau. </a:t>
            </a:r>
            <a:r>
              <a:rPr lang="vi-VN" sz="6600" b="0" dirty="0">
                <a:solidFill>
                  <a:srgbClr val="7030A0"/>
                </a:solidFill>
                <a:effectLst/>
                <a:latin typeface="+mj-lt"/>
                <a:cs typeface="Times New Roman" pitchFamily="18" charset="0"/>
              </a:rPr>
              <a:t>Amen.</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1867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ctr"/>
            <a:r>
              <a:rPr lang="en-US" sz="3200" u="sng" dirty="0" smtClean="0">
                <a:solidFill>
                  <a:srgbClr val="7030A0"/>
                </a:solidFill>
              </a:rPr>
              <a:t>LỜI NGUYỆN TÍN HỮU</a:t>
            </a:r>
          </a:p>
          <a:p>
            <a:pPr algn="just"/>
            <a:r>
              <a:rPr lang="vi-VN" sz="3200" dirty="0">
                <a:solidFill>
                  <a:srgbClr val="003300"/>
                </a:solidFill>
              </a:rPr>
              <a:t>Anh chị em thân mến, chúng ta đã tiến đến Chúa </a:t>
            </a:r>
            <a:r>
              <a:rPr lang="en-US" sz="3200" dirty="0" smtClean="0">
                <a:solidFill>
                  <a:srgbClr val="003300"/>
                </a:solidFill>
              </a:rPr>
              <a:t>N</a:t>
            </a:r>
            <a:r>
              <a:rPr lang="vi-VN" sz="3200" dirty="0" smtClean="0">
                <a:solidFill>
                  <a:srgbClr val="003300"/>
                </a:solidFill>
              </a:rPr>
              <a:t>hật </a:t>
            </a:r>
            <a:r>
              <a:rPr lang="vi-VN" sz="3200" dirty="0">
                <a:solidFill>
                  <a:srgbClr val="003300"/>
                </a:solidFill>
              </a:rPr>
              <a:t>thứ 3 Mùa Vọng, niềm vui ngày Chúa đến dịp lễ Giáng Sinh đã gần kề. Thánh Phaolô khuyên chúng ta hãy vui mừng cầu nguyện và tạ </a:t>
            </a:r>
            <a:r>
              <a:rPr lang="vi-VN" sz="3200" dirty="0" smtClean="0">
                <a:solidFill>
                  <a:srgbClr val="003300"/>
                </a:solidFill>
              </a:rPr>
              <a:t>ơn</a:t>
            </a:r>
            <a:r>
              <a:rPr lang="en-US" sz="3200" dirty="0" smtClean="0">
                <a:solidFill>
                  <a:srgbClr val="003300"/>
                </a:solidFill>
              </a:rPr>
              <a:t>.</a:t>
            </a:r>
            <a:endParaRPr lang="en-US" sz="3200" dirty="0">
              <a:solidFill>
                <a:srgbClr val="003300"/>
              </a:solidFill>
            </a:endParaRPr>
          </a:p>
        </p:txBody>
      </p:sp>
    </p:spTree>
    <p:extLst>
      <p:ext uri="{BB962C8B-B14F-4D97-AF65-F5344CB8AC3E}">
        <p14:creationId xmlns:p14="http://schemas.microsoft.com/office/powerpoint/2010/main" val="192167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a:r>
              <a:rPr lang="en-US" sz="5400" smtClean="0">
                <a:solidFill>
                  <a:srgbClr val="7030A0"/>
                </a:solidFill>
              </a:rPr>
              <a:t>Ca Dâng Lễ</a:t>
            </a:r>
          </a:p>
          <a:p>
            <a:pPr algn="ctr"/>
            <a:r>
              <a:rPr lang="en-US" sz="4000">
                <a:solidFill>
                  <a:srgbClr val="7030A0"/>
                </a:solidFill>
              </a:rPr>
              <a:t>Lễ Dâng Mong Đợi</a:t>
            </a:r>
            <a:endParaRPr lang="en-US" sz="4000" smtClean="0">
              <a:solidFill>
                <a:srgbClr val="7030A0"/>
              </a:solidFill>
            </a:endParaRPr>
          </a:p>
          <a:p>
            <a:pPr algn="ctr"/>
            <a:r>
              <a:rPr lang="en-US" sz="4000" i="1" smtClean="0">
                <a:solidFill>
                  <a:srgbClr val="7030A0"/>
                </a:solidFill>
              </a:rPr>
              <a:t>Nguyễn Duy</a:t>
            </a:r>
            <a:endParaRPr lang="en-US" sz="4000" i="1">
              <a:solidFill>
                <a:srgbClr val="7030A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7030A0"/>
                </a:solidFill>
              </a:rPr>
              <a:t>Tk1:</a:t>
            </a:r>
            <a:r>
              <a:rPr lang="en-US" sz="6000" dirty="0">
                <a:solidFill>
                  <a:schemeClr val="tx2">
                    <a:lumMod val="50000"/>
                  </a:schemeClr>
                </a:solidFill>
              </a:rPr>
              <a:t> </a:t>
            </a:r>
            <a:r>
              <a:rPr lang="vi-VN" sz="6000" dirty="0">
                <a:solidFill>
                  <a:schemeClr val="tx2">
                    <a:lumMod val="50000"/>
                  </a:schemeClr>
                </a:solidFill>
              </a:rPr>
              <a:t>Đức Ma-ri-a nói rằng: Linh hồn tôi ngợi khen Thiên Chúa, và thần trí tôi reo mừng vì Thiên Chúa, Đấng cứu độ tôi.</a:t>
            </a:r>
            <a:endParaRPr lang="en-US" sz="6000" dirty="0">
              <a:solidFill>
                <a:schemeClr val="tx2">
                  <a:lumMod val="50000"/>
                </a:schemeClr>
              </a:solidFill>
            </a:endParaRPr>
          </a:p>
        </p:txBody>
      </p:sp>
    </p:spTree>
    <p:extLst>
      <p:ext uri="{BB962C8B-B14F-4D97-AF65-F5344CB8AC3E}">
        <p14:creationId xmlns:p14="http://schemas.microsoft.com/office/powerpoint/2010/main" val="3478479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smtClean="0">
                <a:solidFill>
                  <a:srgbClr val="7030A0"/>
                </a:solidFill>
                <a:effectLst/>
              </a:rPr>
              <a:t>Tk1:</a:t>
            </a:r>
            <a:r>
              <a:rPr lang="en-US" sz="5000" dirty="0">
                <a:solidFill>
                  <a:schemeClr val="tx2">
                    <a:lumMod val="50000"/>
                  </a:schemeClr>
                </a:solidFill>
              </a:rPr>
              <a:t> </a:t>
            </a:r>
            <a:r>
              <a:rPr lang="vi-VN" sz="5000" dirty="0">
                <a:solidFill>
                  <a:schemeClr val="tx2">
                    <a:lumMod val="50000"/>
                  </a:schemeClr>
                </a:solidFill>
              </a:rPr>
              <a:t>Niềm mong đợi xin dâng lên Chúa, trong bánh thơm ly rượu ngon. Đây lễ dâng của đoàn chúng con, van xin trời cao hãy đổ xuống trần làn sương phúc ân, xóa gội buồn đau thế nhân.</a:t>
            </a:r>
            <a:endParaRPr lang="en-US" sz="5000" b="0" dirty="0">
              <a:solidFill>
                <a:schemeClr val="tx2">
                  <a:lumMod val="50000"/>
                </a:schemeClr>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a:solidFill>
                  <a:srgbClr val="7030A0"/>
                </a:solidFill>
                <a:effectLst/>
              </a:rPr>
              <a:t>Đk</a:t>
            </a:r>
            <a:r>
              <a:rPr lang="en-US" sz="5600" b="0" u="sng">
                <a:solidFill>
                  <a:srgbClr val="7030A0"/>
                </a:solidFill>
                <a:effectLst/>
              </a:rPr>
              <a:t>:</a:t>
            </a:r>
            <a:r>
              <a:rPr lang="en-US" sz="5600" b="0">
                <a:solidFill>
                  <a:schemeClr val="tx2">
                    <a:lumMod val="50000"/>
                  </a:schemeClr>
                </a:solidFill>
                <a:effectLst/>
              </a:rPr>
              <a:t> </a:t>
            </a:r>
            <a:r>
              <a:rPr lang="vi-VN" sz="5600">
                <a:solidFill>
                  <a:schemeClr val="tx2">
                    <a:lumMod val="50000"/>
                  </a:schemeClr>
                </a:solidFill>
              </a:rPr>
              <a:t>Xin Chúa thương vui nhận lấy, niềm tri ân thành kính con dâng. Xin Chúa ban con một Chúa, để muôn người thỏa nỗi chờ mong.</a:t>
            </a:r>
            <a:endParaRPr lang="en-US" sz="5600" b="0" dirty="0">
              <a:solidFill>
                <a:schemeClr val="tx2">
                  <a:lumMod val="50000"/>
                </a:schemeClr>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a:solidFill>
                  <a:srgbClr val="7030A0"/>
                </a:solidFill>
                <a:effectLst/>
              </a:rPr>
              <a:t>Tk2:</a:t>
            </a:r>
            <a:r>
              <a:rPr lang="en-US" sz="5000" b="0" dirty="0">
                <a:solidFill>
                  <a:schemeClr val="tx2">
                    <a:lumMod val="50000"/>
                  </a:schemeClr>
                </a:solidFill>
                <a:effectLst/>
              </a:rPr>
              <a:t> </a:t>
            </a:r>
            <a:r>
              <a:rPr lang="vi-VN" sz="5000" dirty="0">
                <a:solidFill>
                  <a:schemeClr val="tx2">
                    <a:lumMod val="50000"/>
                  </a:schemeClr>
                </a:solidFill>
              </a:rPr>
              <a:t>Lòng chân thành ăn năn thống hối, xin xót thương thứ tha tội lỗi, con thiết tha kêu cầu Chúa ơi! Nay </a:t>
            </a:r>
            <a:r>
              <a:rPr lang="en-US" sz="5000" dirty="0" err="1" smtClean="0">
                <a:solidFill>
                  <a:schemeClr val="tx2">
                    <a:lumMod val="50000"/>
                  </a:schemeClr>
                </a:solidFill>
              </a:rPr>
              <a:t>xin</a:t>
            </a:r>
            <a:r>
              <a:rPr lang="vi-VN" sz="5000" dirty="0" smtClean="0">
                <a:solidFill>
                  <a:schemeClr val="tx2">
                    <a:lumMod val="50000"/>
                  </a:schemeClr>
                </a:solidFill>
              </a:rPr>
              <a:t> </a:t>
            </a:r>
            <a:r>
              <a:rPr lang="vi-VN" sz="5000" dirty="0">
                <a:solidFill>
                  <a:schemeClr val="tx2">
                    <a:lumMod val="50000"/>
                  </a:schemeClr>
                </a:solidFill>
              </a:rPr>
              <a:t>hỉ hoan thức tỉnh, mong đợi ngàn mây sẽ mưa, mưa tràn hồng ân cứu </a:t>
            </a:r>
            <a:r>
              <a:rPr lang="vi-VN" sz="5000" dirty="0" smtClean="0">
                <a:solidFill>
                  <a:schemeClr val="tx2">
                    <a:lumMod val="50000"/>
                  </a:schemeClr>
                </a:solidFill>
              </a:rPr>
              <a:t>độ</a:t>
            </a:r>
            <a:r>
              <a:rPr lang="en-US" sz="5000" dirty="0" smtClean="0">
                <a:solidFill>
                  <a:schemeClr val="tx2">
                    <a:lumMod val="50000"/>
                  </a:schemeClr>
                </a:solidFill>
              </a:rPr>
              <a:t>.</a:t>
            </a:r>
            <a:endParaRPr lang="vi-VN" sz="5000" dirty="0">
              <a:solidFill>
                <a:schemeClr val="tx2">
                  <a:lumMod val="50000"/>
                </a:schemeClr>
              </a:solidFill>
            </a:endParaRP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a:solidFill>
                  <a:srgbClr val="7030A0"/>
                </a:solidFill>
                <a:effectLst/>
              </a:rPr>
              <a:t>Đk</a:t>
            </a:r>
            <a:r>
              <a:rPr lang="en-US" sz="5600" b="0" u="sng" dirty="0">
                <a:solidFill>
                  <a:srgbClr val="7030A0"/>
                </a:solidFill>
                <a:effectLst/>
              </a:rPr>
              <a:t>:</a:t>
            </a:r>
            <a:r>
              <a:rPr lang="en-US" sz="5600" b="0" dirty="0">
                <a:solidFill>
                  <a:schemeClr val="tx2">
                    <a:lumMod val="50000"/>
                  </a:schemeClr>
                </a:solidFill>
                <a:effectLst/>
              </a:rPr>
              <a:t> </a:t>
            </a:r>
            <a:r>
              <a:rPr lang="vi-VN" sz="5600" dirty="0">
                <a:solidFill>
                  <a:srgbClr val="003300"/>
                </a:solidFill>
              </a:rPr>
              <a:t>Xin Chúa thương vui nhận lấy, niềm tri ân thành kính con dâng. Xin Chúa ban con một Chúa, để muôn người thỏa nỗi chờ mong.</a:t>
            </a:r>
            <a:endParaRPr lang="en-US" sz="5600" b="0" dirty="0">
              <a:solidFill>
                <a:srgbClr val="003300"/>
              </a:solidFill>
              <a:effectLst/>
            </a:endParaRPr>
          </a:p>
        </p:txBody>
      </p:sp>
    </p:spTree>
    <p:extLst>
      <p:ext uri="{BB962C8B-B14F-4D97-AF65-F5344CB8AC3E}">
        <p14:creationId xmlns:p14="http://schemas.microsoft.com/office/powerpoint/2010/main" val="3204599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dirty="0" smtClean="0">
                <a:solidFill>
                  <a:srgbClr val="C00000"/>
                </a:solidFill>
              </a:rPr>
              <a:t>Xin </a:t>
            </a:r>
            <a:r>
              <a:rPr lang="en-US" sz="4400" u="sng" dirty="0" err="1" smtClean="0">
                <a:solidFill>
                  <a:srgbClr val="C00000"/>
                </a:solidFill>
              </a:rPr>
              <a:t>cộng</a:t>
            </a:r>
            <a:r>
              <a:rPr lang="en-US" sz="4400" u="sng" dirty="0" smtClean="0">
                <a:solidFill>
                  <a:srgbClr val="C00000"/>
                </a:solidFill>
              </a:rPr>
              <a:t> </a:t>
            </a:r>
            <a:r>
              <a:rPr lang="en-US" sz="4400" u="sng" dirty="0" err="1" smtClean="0">
                <a:solidFill>
                  <a:srgbClr val="C00000"/>
                </a:solidFill>
              </a:rPr>
              <a:t>đoàn</a:t>
            </a:r>
            <a:r>
              <a:rPr lang="en-US" sz="4400" u="sng" dirty="0" smtClean="0">
                <a:solidFill>
                  <a:srgbClr val="C00000"/>
                </a:solidFill>
              </a:rPr>
              <a:t> </a:t>
            </a:r>
            <a:r>
              <a:rPr lang="en-US" sz="4400" u="sng" dirty="0" err="1" smtClean="0">
                <a:solidFill>
                  <a:srgbClr val="C00000"/>
                </a:solidFill>
              </a:rPr>
              <a:t>lưu</a:t>
            </a:r>
            <a:r>
              <a:rPr lang="en-US" sz="4400" u="sng" dirty="0" smtClean="0">
                <a:solidFill>
                  <a:srgbClr val="C00000"/>
                </a:solidFill>
              </a:rPr>
              <a:t> ý.</a:t>
            </a:r>
          </a:p>
          <a:p>
            <a:endParaRPr lang="en-US" sz="4400" dirty="0">
              <a:solidFill>
                <a:srgbClr val="C00000"/>
              </a:solidFill>
            </a:endParaRPr>
          </a:p>
          <a:p>
            <a:pPr algn="just"/>
            <a:r>
              <a:rPr lang="en-US" sz="4400" dirty="0" err="1" smtClean="0">
                <a:solidFill>
                  <a:srgbClr val="C00000"/>
                </a:solidFill>
              </a:rPr>
              <a:t>Để</a:t>
            </a:r>
            <a:r>
              <a:rPr lang="en-US" sz="4400" dirty="0" smtClean="0">
                <a:solidFill>
                  <a:srgbClr val="C00000"/>
                </a:solidFill>
              </a:rPr>
              <a:t> </a:t>
            </a:r>
            <a:r>
              <a:rPr lang="en-US" sz="4400" dirty="0" err="1" smtClean="0">
                <a:solidFill>
                  <a:srgbClr val="C00000"/>
                </a:solidFill>
              </a:rPr>
              <a:t>việc</a:t>
            </a:r>
            <a:r>
              <a:rPr lang="en-US" sz="4400" dirty="0" smtClean="0">
                <a:solidFill>
                  <a:srgbClr val="C00000"/>
                </a:solidFill>
              </a:rPr>
              <a:t> </a:t>
            </a:r>
            <a:r>
              <a:rPr lang="en-US" sz="4400" dirty="0" err="1" smtClean="0">
                <a:solidFill>
                  <a:srgbClr val="C00000"/>
                </a:solidFill>
              </a:rPr>
              <a:t>lên</a:t>
            </a:r>
            <a:r>
              <a:rPr lang="en-US" sz="4400" dirty="0" smtClean="0">
                <a:solidFill>
                  <a:srgbClr val="C00000"/>
                </a:solidFill>
              </a:rPr>
              <a:t> </a:t>
            </a:r>
            <a:r>
              <a:rPr lang="en-US" sz="4400" dirty="0" err="1" smtClean="0">
                <a:solidFill>
                  <a:srgbClr val="C00000"/>
                </a:solidFill>
              </a:rPr>
              <a:t>rước</a:t>
            </a:r>
            <a:r>
              <a:rPr lang="en-US" sz="4400" dirty="0" smtClean="0">
                <a:solidFill>
                  <a:srgbClr val="C00000"/>
                </a:solidFill>
              </a:rPr>
              <a:t> </a:t>
            </a:r>
            <a:r>
              <a:rPr lang="en-US" sz="4400" dirty="0" err="1" smtClean="0">
                <a:solidFill>
                  <a:srgbClr val="C00000"/>
                </a:solidFill>
              </a:rPr>
              <a:t>lễ</a:t>
            </a:r>
            <a:r>
              <a:rPr lang="en-US" sz="4400" dirty="0" smtClean="0">
                <a:solidFill>
                  <a:srgbClr val="C00000"/>
                </a:solidFill>
              </a:rPr>
              <a:t> </a:t>
            </a:r>
            <a:r>
              <a:rPr lang="en-US" sz="4400" dirty="0" err="1" smtClean="0">
                <a:solidFill>
                  <a:srgbClr val="C00000"/>
                </a:solidFill>
              </a:rPr>
              <a:t>được</a:t>
            </a:r>
            <a:r>
              <a:rPr lang="en-US" sz="4400" dirty="0" smtClean="0">
                <a:solidFill>
                  <a:srgbClr val="C00000"/>
                </a:solidFill>
              </a:rPr>
              <a:t> </a:t>
            </a:r>
            <a:r>
              <a:rPr lang="en-US" sz="4400" dirty="0" err="1" smtClean="0">
                <a:solidFill>
                  <a:srgbClr val="C00000"/>
                </a:solidFill>
              </a:rPr>
              <a:t>nghiêm</a:t>
            </a:r>
            <a:r>
              <a:rPr lang="en-US" sz="4400" dirty="0" smtClean="0">
                <a:solidFill>
                  <a:srgbClr val="C00000"/>
                </a:solidFill>
              </a:rPr>
              <a:t> </a:t>
            </a:r>
            <a:r>
              <a:rPr lang="en-US" sz="4400" dirty="0" err="1" smtClean="0">
                <a:solidFill>
                  <a:srgbClr val="C00000"/>
                </a:solidFill>
              </a:rPr>
              <a:t>trang</a:t>
            </a:r>
            <a:r>
              <a:rPr lang="en-US" sz="4400" dirty="0" smtClean="0">
                <a:solidFill>
                  <a:srgbClr val="C00000"/>
                </a:solidFill>
              </a:rPr>
              <a:t>, </a:t>
            </a:r>
            <a:r>
              <a:rPr lang="en-US" sz="4400" dirty="0" err="1" smtClean="0">
                <a:solidFill>
                  <a:srgbClr val="C00000"/>
                </a:solidFill>
              </a:rPr>
              <a:t>xin</a:t>
            </a:r>
            <a:r>
              <a:rPr lang="en-US" sz="4400" dirty="0" smtClean="0">
                <a:solidFill>
                  <a:srgbClr val="C00000"/>
                </a:solidFill>
              </a:rPr>
              <a:t> </a:t>
            </a:r>
            <a:r>
              <a:rPr lang="en-US" sz="4400" dirty="0" err="1" smtClean="0">
                <a:solidFill>
                  <a:srgbClr val="C00000"/>
                </a:solidFill>
              </a:rPr>
              <a:t>cộng</a:t>
            </a:r>
            <a:r>
              <a:rPr lang="en-US" sz="4400" dirty="0" smtClean="0">
                <a:solidFill>
                  <a:srgbClr val="C00000"/>
                </a:solidFill>
              </a:rPr>
              <a:t> </a:t>
            </a:r>
            <a:r>
              <a:rPr lang="en-US" sz="4400" dirty="0" err="1" smtClean="0">
                <a:solidFill>
                  <a:srgbClr val="C00000"/>
                </a:solidFill>
              </a:rPr>
              <a:t>đoàn</a:t>
            </a:r>
            <a:r>
              <a:rPr lang="en-US" sz="4400" dirty="0" smtClean="0">
                <a:solidFill>
                  <a:srgbClr val="C00000"/>
                </a:solidFill>
              </a:rPr>
              <a:t> </a:t>
            </a:r>
            <a:r>
              <a:rPr lang="en-US" sz="4400" dirty="0" err="1" smtClean="0">
                <a:solidFill>
                  <a:srgbClr val="C00000"/>
                </a:solidFill>
              </a:rPr>
              <a:t>hãy</a:t>
            </a:r>
            <a:r>
              <a:rPr lang="en-US" sz="4400" dirty="0" smtClean="0">
                <a:solidFill>
                  <a:srgbClr val="C00000"/>
                </a:solidFill>
              </a:rPr>
              <a:t> </a:t>
            </a:r>
            <a:r>
              <a:rPr lang="en-US" sz="4400" dirty="0" err="1" smtClean="0">
                <a:solidFill>
                  <a:srgbClr val="C00000"/>
                </a:solidFill>
              </a:rPr>
              <a:t>lần</a:t>
            </a:r>
            <a:r>
              <a:rPr lang="en-US" sz="4400" dirty="0" smtClean="0">
                <a:solidFill>
                  <a:srgbClr val="C00000"/>
                </a:solidFill>
              </a:rPr>
              <a:t> </a:t>
            </a:r>
            <a:r>
              <a:rPr lang="en-US" sz="4400" dirty="0" err="1" smtClean="0">
                <a:solidFill>
                  <a:srgbClr val="C00000"/>
                </a:solidFill>
              </a:rPr>
              <a:t>lượt</a:t>
            </a:r>
            <a:r>
              <a:rPr lang="en-US" sz="4400" dirty="0" smtClean="0">
                <a:solidFill>
                  <a:srgbClr val="C00000"/>
                </a:solidFill>
              </a:rPr>
              <a:t> </a:t>
            </a:r>
            <a:r>
              <a:rPr lang="en-US" sz="4400" dirty="0" err="1" smtClean="0">
                <a:solidFill>
                  <a:srgbClr val="C00000"/>
                </a:solidFill>
              </a:rPr>
              <a:t>đi</a:t>
            </a:r>
            <a:r>
              <a:rPr lang="en-US" sz="4400" dirty="0" smtClean="0">
                <a:solidFill>
                  <a:srgbClr val="C00000"/>
                </a:solidFill>
              </a:rPr>
              <a:t> </a:t>
            </a:r>
            <a:r>
              <a:rPr lang="en-US" sz="4400" dirty="0" err="1" smtClean="0">
                <a:solidFill>
                  <a:srgbClr val="C00000"/>
                </a:solidFill>
              </a:rPr>
              <a:t>theo</a:t>
            </a:r>
            <a:r>
              <a:rPr lang="en-US" sz="4400" dirty="0" smtClean="0">
                <a:solidFill>
                  <a:srgbClr val="C00000"/>
                </a:solidFill>
              </a:rPr>
              <a:t> </a:t>
            </a:r>
            <a:r>
              <a:rPr lang="en-US" sz="4400" dirty="0" err="1" smtClean="0">
                <a:solidFill>
                  <a:srgbClr val="C00000"/>
                </a:solidFill>
              </a:rPr>
              <a:t>thứ</a:t>
            </a:r>
            <a:r>
              <a:rPr lang="en-US" sz="4400" dirty="0" smtClean="0">
                <a:solidFill>
                  <a:srgbClr val="C00000"/>
                </a:solidFill>
              </a:rPr>
              <a:t> </a:t>
            </a:r>
            <a:r>
              <a:rPr lang="en-US" sz="4400" dirty="0" err="1" smtClean="0">
                <a:solidFill>
                  <a:srgbClr val="C00000"/>
                </a:solidFill>
              </a:rPr>
              <a:t>tự</a:t>
            </a:r>
            <a:r>
              <a:rPr lang="en-US" sz="4400" dirty="0" smtClean="0">
                <a:solidFill>
                  <a:srgbClr val="C00000"/>
                </a:solidFill>
              </a:rPr>
              <a:t> </a:t>
            </a:r>
            <a:r>
              <a:rPr lang="en-US" sz="4400" dirty="0" err="1" smtClean="0">
                <a:solidFill>
                  <a:srgbClr val="C00000"/>
                </a:solidFill>
              </a:rPr>
              <a:t>từng</a:t>
            </a:r>
            <a:r>
              <a:rPr lang="en-US" sz="4400" dirty="0" smtClean="0">
                <a:solidFill>
                  <a:srgbClr val="C00000"/>
                </a:solidFill>
              </a:rPr>
              <a:t> </a:t>
            </a:r>
            <a:r>
              <a:rPr lang="en-US" sz="4400" dirty="0" err="1" smtClean="0">
                <a:solidFill>
                  <a:srgbClr val="C00000"/>
                </a:solidFill>
              </a:rPr>
              <a:t>hàng</a:t>
            </a:r>
            <a:r>
              <a:rPr lang="en-US" sz="4400" dirty="0" smtClean="0">
                <a:solidFill>
                  <a:srgbClr val="C00000"/>
                </a:solidFill>
              </a:rPr>
              <a:t> </a:t>
            </a:r>
            <a:r>
              <a:rPr lang="en-US" sz="4400" dirty="0" err="1" smtClean="0">
                <a:solidFill>
                  <a:srgbClr val="C00000"/>
                </a:solidFill>
              </a:rPr>
              <a:t>ghế</a:t>
            </a:r>
            <a:r>
              <a:rPr lang="en-US" sz="4400" dirty="0" smtClean="0">
                <a:solidFill>
                  <a:srgbClr val="C00000"/>
                </a:solidFill>
              </a:rPr>
              <a:t> </a:t>
            </a:r>
            <a:r>
              <a:rPr lang="en-US" sz="4400" dirty="0" err="1" smtClean="0">
                <a:solidFill>
                  <a:srgbClr val="C00000"/>
                </a:solidFill>
              </a:rPr>
              <a:t>từ</a:t>
            </a:r>
            <a:r>
              <a:rPr lang="en-US" sz="4400" dirty="0" smtClean="0">
                <a:solidFill>
                  <a:srgbClr val="C00000"/>
                </a:solidFill>
              </a:rPr>
              <a:t> </a:t>
            </a:r>
            <a:r>
              <a:rPr lang="en-US" sz="4400" dirty="0" err="1" smtClean="0">
                <a:solidFill>
                  <a:srgbClr val="C00000"/>
                </a:solidFill>
              </a:rPr>
              <a:t>trên</a:t>
            </a:r>
            <a:r>
              <a:rPr lang="en-US" sz="4400" dirty="0" smtClean="0">
                <a:solidFill>
                  <a:srgbClr val="C00000"/>
                </a:solidFill>
              </a:rPr>
              <a:t> </a:t>
            </a:r>
            <a:r>
              <a:rPr lang="en-US" sz="4400" dirty="0" err="1" smtClean="0">
                <a:solidFill>
                  <a:srgbClr val="C00000"/>
                </a:solidFill>
              </a:rPr>
              <a:t>xuống</a:t>
            </a:r>
            <a:r>
              <a:rPr lang="en-US" sz="4400" dirty="0" smtClean="0">
                <a:solidFill>
                  <a:srgbClr val="C00000"/>
                </a:solidFill>
              </a:rPr>
              <a:t> </a:t>
            </a:r>
            <a:r>
              <a:rPr lang="en-US" sz="4400" dirty="0" err="1" smtClean="0">
                <a:solidFill>
                  <a:srgbClr val="C00000"/>
                </a:solidFill>
              </a:rPr>
              <a:t>dưới</a:t>
            </a:r>
            <a:r>
              <a:rPr lang="en-US" sz="4400" dirty="0" smtClean="0">
                <a:solidFill>
                  <a:srgbClr val="C00000"/>
                </a:solidFill>
              </a:rPr>
              <a:t>.</a:t>
            </a:r>
            <a:endParaRPr lang="en-US" sz="4400" dirty="0">
              <a:solidFill>
                <a:srgbClr val="C00000"/>
              </a:solidFill>
            </a:endParaRPr>
          </a:p>
        </p:txBody>
      </p:sp>
    </p:spTree>
    <p:extLst>
      <p:ext uri="{BB962C8B-B14F-4D97-AF65-F5344CB8AC3E}">
        <p14:creationId xmlns:p14="http://schemas.microsoft.com/office/powerpoint/2010/main" val="192167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7030A0"/>
                </a:solidFill>
                <a:effectLst/>
              </a:rPr>
              <a:t>Ca </a:t>
            </a:r>
            <a:r>
              <a:rPr lang="en-US" sz="6000" b="0" dirty="0" err="1">
                <a:solidFill>
                  <a:srgbClr val="7030A0"/>
                </a:solidFill>
                <a:effectLst/>
              </a:rPr>
              <a:t>Nguyện</a:t>
            </a:r>
            <a:r>
              <a:rPr lang="en-US" sz="6000" b="0" dirty="0">
                <a:solidFill>
                  <a:srgbClr val="7030A0"/>
                </a:solidFill>
                <a:effectLst/>
              </a:rPr>
              <a:t> </a:t>
            </a:r>
            <a:r>
              <a:rPr lang="en-US" sz="6000" b="0" dirty="0" err="1">
                <a:solidFill>
                  <a:srgbClr val="7030A0"/>
                </a:solidFill>
                <a:effectLst/>
              </a:rPr>
              <a:t>Hiệp</a:t>
            </a:r>
            <a:r>
              <a:rPr lang="en-US" sz="6000" b="0" dirty="0">
                <a:solidFill>
                  <a:srgbClr val="7030A0"/>
                </a:solidFill>
                <a:effectLst/>
              </a:rPr>
              <a:t> </a:t>
            </a:r>
            <a:r>
              <a:rPr lang="en-US" sz="6000" b="0" dirty="0" err="1">
                <a:solidFill>
                  <a:srgbClr val="7030A0"/>
                </a:solidFill>
                <a:effectLst/>
              </a:rPr>
              <a:t>Lễ</a:t>
            </a:r>
            <a:r>
              <a:rPr lang="en-US" sz="6000" b="0" dirty="0">
                <a:solidFill>
                  <a:srgbClr val="7030A0"/>
                </a:solidFill>
                <a:effectLst/>
              </a:rPr>
              <a:t/>
            </a:r>
            <a:br>
              <a:rPr lang="en-US" sz="6000" b="0" dirty="0">
                <a:solidFill>
                  <a:srgbClr val="7030A0"/>
                </a:solidFill>
                <a:effectLst/>
              </a:rPr>
            </a:br>
            <a:r>
              <a:rPr lang="en-US" sz="6900" dirty="0" smtClean="0">
                <a:solidFill>
                  <a:srgbClr val="7030A0"/>
                </a:solidFill>
              </a:rPr>
              <a:t>TÌNH YÊU CHÚA HỠI</a:t>
            </a:r>
            <a:r>
              <a:rPr lang="en-US" sz="6000" dirty="0" smtClean="0">
                <a:solidFill>
                  <a:schemeClr val="tx2">
                    <a:lumMod val="50000"/>
                  </a:schemeClr>
                </a:solidFill>
              </a:rPr>
              <a:t/>
            </a:r>
            <a:br>
              <a:rPr lang="en-US" sz="6000" dirty="0" smtClean="0">
                <a:solidFill>
                  <a:schemeClr val="tx2">
                    <a:lumMod val="50000"/>
                  </a:schemeClr>
                </a:solidFill>
              </a:rPr>
            </a:br>
            <a:r>
              <a:rPr lang="en-US" sz="5000" b="0" i="1" dirty="0" err="1" smtClean="0">
                <a:solidFill>
                  <a:schemeClr val="tx2">
                    <a:lumMod val="50000"/>
                  </a:schemeClr>
                </a:solidFill>
                <a:effectLst/>
              </a:rPr>
              <a:t>Phùng</a:t>
            </a:r>
            <a:r>
              <a:rPr lang="en-US" sz="5000" b="0" i="1" dirty="0" smtClean="0">
                <a:solidFill>
                  <a:schemeClr val="tx2">
                    <a:lumMod val="50000"/>
                  </a:schemeClr>
                </a:solidFill>
                <a:effectLst/>
              </a:rPr>
              <a:t> Minh </a:t>
            </a:r>
            <a:r>
              <a:rPr lang="en-US" sz="5000" b="0" i="1" dirty="0" err="1" smtClean="0">
                <a:solidFill>
                  <a:schemeClr val="tx2">
                    <a:lumMod val="50000"/>
                  </a:schemeClr>
                </a:solidFill>
                <a:effectLst/>
              </a:rPr>
              <a:t>Mẫn</a:t>
            </a:r>
            <a:endParaRPr lang="en-US" sz="5000" b="0" i="1" dirty="0">
              <a:solidFill>
                <a:schemeClr val="tx2">
                  <a:lumMod val="50000"/>
                </a:schemeClr>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2"/>
            <a:ext cx="9144000" cy="5143499"/>
          </a:xfrm>
        </p:spPr>
        <p:txBody>
          <a:bodyPr>
            <a:noAutofit/>
          </a:bodyPr>
          <a:lstStyle/>
          <a:p>
            <a:pPr algn="just"/>
            <a:r>
              <a:rPr lang="en-US" sz="5400" u="sng" dirty="0">
                <a:solidFill>
                  <a:srgbClr val="7030A0"/>
                </a:solidFill>
              </a:rPr>
              <a:t>Tk1:</a:t>
            </a:r>
            <a:r>
              <a:rPr lang="en-US" sz="4800" dirty="0" smtClean="0">
                <a:solidFill>
                  <a:schemeClr val="bg1"/>
                </a:solidFill>
              </a:rPr>
              <a:t> </a:t>
            </a:r>
            <a:r>
              <a:rPr lang="vi-VN" sz="4800" dirty="0" smtClean="0">
                <a:solidFill>
                  <a:srgbClr val="003300"/>
                </a:solidFill>
              </a:rPr>
              <a:t>Đi </a:t>
            </a:r>
            <a:r>
              <a:rPr lang="vi-VN" sz="4800" dirty="0">
                <a:solidFill>
                  <a:srgbClr val="003300"/>
                </a:solidFill>
              </a:rPr>
              <a:t>hoài đi </a:t>
            </a:r>
            <a:r>
              <a:rPr lang="en-US" sz="4800" dirty="0" smtClean="0">
                <a:solidFill>
                  <a:srgbClr val="003300"/>
                </a:solidFill>
              </a:rPr>
              <a:t>m</a:t>
            </a:r>
            <a:r>
              <a:rPr lang="vi-VN" sz="4800" dirty="0" smtClean="0">
                <a:solidFill>
                  <a:srgbClr val="003300"/>
                </a:solidFill>
              </a:rPr>
              <a:t>ãi </a:t>
            </a:r>
            <a:r>
              <a:rPr lang="vi-VN" sz="4800" dirty="0">
                <a:solidFill>
                  <a:srgbClr val="003300"/>
                </a:solidFill>
              </a:rPr>
              <a:t>giữa nhân gian con tìm nguồn </a:t>
            </a:r>
            <a:r>
              <a:rPr lang="vi-VN" sz="4800" dirty="0" smtClean="0">
                <a:solidFill>
                  <a:srgbClr val="003300"/>
                </a:solidFill>
              </a:rPr>
              <a:t>an </a:t>
            </a:r>
            <a:r>
              <a:rPr lang="vi-VN" sz="4800" dirty="0">
                <a:solidFill>
                  <a:srgbClr val="003300"/>
                </a:solidFill>
              </a:rPr>
              <a:t>ủi phận </a:t>
            </a:r>
            <a:r>
              <a:rPr lang="vi-VN" sz="4800" dirty="0" smtClean="0">
                <a:solidFill>
                  <a:srgbClr val="003300"/>
                </a:solidFill>
              </a:rPr>
              <a:t>người.</a:t>
            </a:r>
            <a:r>
              <a:rPr lang="en-US" sz="4800" dirty="0">
                <a:solidFill>
                  <a:srgbClr val="003300"/>
                </a:solidFill>
              </a:rPr>
              <a:t> </a:t>
            </a:r>
            <a:r>
              <a:rPr lang="vi-VN" sz="4800" dirty="0" smtClean="0">
                <a:solidFill>
                  <a:srgbClr val="003300"/>
                </a:solidFill>
              </a:rPr>
              <a:t>Lắm </a:t>
            </a:r>
            <a:r>
              <a:rPr lang="vi-VN" sz="4800" dirty="0">
                <a:solidFill>
                  <a:srgbClr val="003300"/>
                </a:solidFill>
              </a:rPr>
              <a:t>lúc chới với đã muốn buông xuôi theo </a:t>
            </a:r>
            <a:r>
              <a:rPr lang="vi-VN" sz="4800" dirty="0" smtClean="0">
                <a:solidFill>
                  <a:srgbClr val="003300"/>
                </a:solidFill>
              </a:rPr>
              <a:t>dòng trôi.</a:t>
            </a:r>
            <a:r>
              <a:rPr lang="en-US" sz="4800" dirty="0" smtClean="0">
                <a:solidFill>
                  <a:srgbClr val="003300"/>
                </a:solidFill>
              </a:rPr>
              <a:t> </a:t>
            </a:r>
            <a:r>
              <a:rPr lang="vi-VN" sz="4800" dirty="0" smtClean="0">
                <a:solidFill>
                  <a:srgbClr val="003300"/>
                </a:solidFill>
              </a:rPr>
              <a:t>Vì </a:t>
            </a:r>
            <a:r>
              <a:rPr lang="vi-VN" sz="4800" dirty="0">
                <a:solidFill>
                  <a:srgbClr val="003300"/>
                </a:solidFill>
              </a:rPr>
              <a:t>đã </a:t>
            </a:r>
            <a:r>
              <a:rPr lang="vi-VN" sz="4800" dirty="0" smtClean="0">
                <a:solidFill>
                  <a:srgbClr val="003300"/>
                </a:solidFill>
              </a:rPr>
              <a:t>bao</a:t>
            </a:r>
            <a:r>
              <a:rPr lang="en-US" sz="4800" dirty="0" smtClean="0">
                <a:solidFill>
                  <a:srgbClr val="003300"/>
                </a:solidFill>
              </a:rPr>
              <a:t> </a:t>
            </a:r>
            <a:r>
              <a:rPr lang="vi-VN" sz="4800" dirty="0" smtClean="0">
                <a:solidFill>
                  <a:srgbClr val="003300"/>
                </a:solidFill>
              </a:rPr>
              <a:t>lần </a:t>
            </a:r>
            <a:r>
              <a:rPr lang="vi-VN" sz="4800" dirty="0">
                <a:solidFill>
                  <a:srgbClr val="003300"/>
                </a:solidFill>
              </a:rPr>
              <a:t>bội phản, trái tim lạnh </a:t>
            </a:r>
            <a:r>
              <a:rPr lang="en-US" sz="4800" dirty="0" err="1" smtClean="0">
                <a:solidFill>
                  <a:srgbClr val="003300"/>
                </a:solidFill>
              </a:rPr>
              <a:t>lùng</a:t>
            </a:r>
            <a:r>
              <a:rPr lang="en-US" sz="4800" dirty="0" smtClean="0">
                <a:solidFill>
                  <a:srgbClr val="003300"/>
                </a:solidFill>
              </a:rPr>
              <a:t> </a:t>
            </a:r>
            <a:r>
              <a:rPr lang="en-US" sz="4800" dirty="0" err="1" smtClean="0">
                <a:solidFill>
                  <a:srgbClr val="003300"/>
                </a:solidFill>
              </a:rPr>
              <a:t>buồn</a:t>
            </a:r>
            <a:r>
              <a:rPr lang="en-US" sz="4800" dirty="0" smtClean="0">
                <a:solidFill>
                  <a:srgbClr val="003300"/>
                </a:solidFill>
              </a:rPr>
              <a:t> </a:t>
            </a:r>
            <a:r>
              <a:rPr lang="en-US" sz="4800" dirty="0" err="1" smtClean="0">
                <a:solidFill>
                  <a:srgbClr val="003300"/>
                </a:solidFill>
              </a:rPr>
              <a:t>chán</a:t>
            </a:r>
            <a:r>
              <a:rPr lang="vi-VN" sz="4800" dirty="0" smtClean="0">
                <a:solidFill>
                  <a:srgbClr val="003300"/>
                </a:solidFill>
              </a:rPr>
              <a:t>.</a:t>
            </a:r>
            <a:r>
              <a:rPr lang="en-US" sz="4800" dirty="0">
                <a:solidFill>
                  <a:srgbClr val="003300"/>
                </a:solidFill>
              </a:rPr>
              <a:t> </a:t>
            </a:r>
            <a:r>
              <a:rPr lang="vi-VN" sz="4800" dirty="0" smtClean="0">
                <a:solidFill>
                  <a:srgbClr val="003300"/>
                </a:solidFill>
              </a:rPr>
              <a:t>Tình </a:t>
            </a:r>
            <a:r>
              <a:rPr lang="vi-VN" sz="4800" dirty="0">
                <a:solidFill>
                  <a:srgbClr val="003300"/>
                </a:solidFill>
              </a:rPr>
              <a:t>yêu Chúa </a:t>
            </a:r>
            <a:r>
              <a:rPr lang="en-US" sz="4800" dirty="0" err="1" smtClean="0">
                <a:solidFill>
                  <a:srgbClr val="003300"/>
                </a:solidFill>
              </a:rPr>
              <a:t>hỡi</a:t>
            </a:r>
            <a:r>
              <a:rPr lang="en-US" sz="4800" dirty="0" smtClean="0">
                <a:solidFill>
                  <a:srgbClr val="003300"/>
                </a:solidFill>
              </a:rPr>
              <a:t> </a:t>
            </a:r>
            <a:r>
              <a:rPr lang="vi-VN" sz="4800" dirty="0" smtClean="0">
                <a:solidFill>
                  <a:srgbClr val="003300"/>
                </a:solidFill>
              </a:rPr>
              <a:t>linh </a:t>
            </a:r>
            <a:r>
              <a:rPr lang="vi-VN" sz="4800" dirty="0">
                <a:solidFill>
                  <a:srgbClr val="003300"/>
                </a:solidFill>
              </a:rPr>
              <a:t>hồn </a:t>
            </a:r>
            <a:r>
              <a:rPr lang="en-US" sz="4800" dirty="0" smtClean="0">
                <a:solidFill>
                  <a:srgbClr val="003300"/>
                </a:solidFill>
              </a:rPr>
              <a:t>con </a:t>
            </a:r>
            <a:r>
              <a:rPr lang="vi-VN" sz="4800" dirty="0" smtClean="0">
                <a:solidFill>
                  <a:srgbClr val="003300"/>
                </a:solidFill>
              </a:rPr>
              <a:t>đau </a:t>
            </a:r>
            <a:r>
              <a:rPr lang="vi-VN" sz="4800" dirty="0">
                <a:solidFill>
                  <a:srgbClr val="003300"/>
                </a:solidFill>
              </a:rPr>
              <a:t>rã </a:t>
            </a:r>
            <a:r>
              <a:rPr lang="en-US" sz="4800" dirty="0" err="1" smtClean="0">
                <a:solidFill>
                  <a:srgbClr val="003300"/>
                </a:solidFill>
              </a:rPr>
              <a:t>rời</a:t>
            </a:r>
            <a:r>
              <a:rPr lang="en-US" sz="4800" dirty="0" smtClean="0">
                <a:solidFill>
                  <a:srgbClr val="7030A0"/>
                </a:solidFill>
              </a:rPr>
              <a:t>…</a:t>
            </a:r>
            <a:endParaRPr lang="en-US" sz="4800" b="0" dirty="0">
              <a:solidFill>
                <a:srgbClr val="7030A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9144000" cy="5143499"/>
          </a:xfrm>
        </p:spPr>
        <p:txBody>
          <a:bodyPr>
            <a:noAutofit/>
          </a:bodyPr>
          <a:lstStyle/>
          <a:p>
            <a:pPr algn="just"/>
            <a:r>
              <a:rPr lang="en-US" sz="4700" dirty="0" smtClean="0">
                <a:solidFill>
                  <a:srgbClr val="7030A0"/>
                </a:solidFill>
              </a:rPr>
              <a:t>…</a:t>
            </a:r>
            <a:r>
              <a:rPr lang="en-US" sz="4700" dirty="0" smtClean="0">
                <a:solidFill>
                  <a:schemeClr val="bg1"/>
                </a:solidFill>
              </a:rPr>
              <a:t> </a:t>
            </a:r>
            <a:r>
              <a:rPr lang="vi-VN" sz="4700" dirty="0" smtClean="0">
                <a:solidFill>
                  <a:srgbClr val="003300"/>
                </a:solidFill>
              </a:rPr>
              <a:t>Xin </a:t>
            </a:r>
            <a:r>
              <a:rPr lang="vi-VN" sz="4700" dirty="0">
                <a:solidFill>
                  <a:srgbClr val="003300"/>
                </a:solidFill>
              </a:rPr>
              <a:t>Ngài hãy </a:t>
            </a:r>
            <a:r>
              <a:rPr lang="en-US" sz="4700" dirty="0" err="1" smtClean="0">
                <a:solidFill>
                  <a:srgbClr val="003300"/>
                </a:solidFill>
              </a:rPr>
              <a:t>đến</a:t>
            </a:r>
            <a:r>
              <a:rPr lang="en-US" sz="4700" dirty="0" smtClean="0">
                <a:solidFill>
                  <a:srgbClr val="003300"/>
                </a:solidFill>
              </a:rPr>
              <a:t> </a:t>
            </a:r>
            <a:r>
              <a:rPr lang="vi-VN" sz="4700" dirty="0" smtClean="0">
                <a:solidFill>
                  <a:srgbClr val="003300"/>
                </a:solidFill>
              </a:rPr>
              <a:t>bên </a:t>
            </a:r>
            <a:r>
              <a:rPr lang="vi-VN" sz="4700" dirty="0">
                <a:solidFill>
                  <a:srgbClr val="003300"/>
                </a:solidFill>
              </a:rPr>
              <a:t>con nay đường trần </a:t>
            </a:r>
            <a:r>
              <a:rPr lang="en-US" sz="4700" dirty="0" smtClean="0">
                <a:solidFill>
                  <a:srgbClr val="003300"/>
                </a:solidFill>
              </a:rPr>
              <a:t>con </a:t>
            </a:r>
            <a:r>
              <a:rPr lang="vi-VN" sz="4700" dirty="0" smtClean="0">
                <a:solidFill>
                  <a:srgbClr val="003300"/>
                </a:solidFill>
              </a:rPr>
              <a:t>đã mòn.</a:t>
            </a:r>
            <a:r>
              <a:rPr lang="en-US" sz="4700" dirty="0">
                <a:solidFill>
                  <a:srgbClr val="003300"/>
                </a:solidFill>
              </a:rPr>
              <a:t> </a:t>
            </a:r>
            <a:r>
              <a:rPr lang="vi-VN" sz="4700" dirty="0" smtClean="0">
                <a:solidFill>
                  <a:srgbClr val="003300"/>
                </a:solidFill>
              </a:rPr>
              <a:t>Giữa </a:t>
            </a:r>
            <a:r>
              <a:rPr lang="vi-VN" sz="4700" dirty="0">
                <a:solidFill>
                  <a:srgbClr val="003300"/>
                </a:solidFill>
              </a:rPr>
              <a:t>lúc sóng gió có Chúa nâng niu vỗ về </a:t>
            </a:r>
            <a:r>
              <a:rPr lang="en-US" sz="4700" dirty="0" err="1" smtClean="0">
                <a:solidFill>
                  <a:srgbClr val="003300"/>
                </a:solidFill>
              </a:rPr>
              <a:t>luôn</a:t>
            </a:r>
            <a:r>
              <a:rPr lang="en-US" sz="4700" dirty="0" smtClean="0">
                <a:solidFill>
                  <a:srgbClr val="003300"/>
                </a:solidFill>
              </a:rPr>
              <a:t>, </a:t>
            </a:r>
            <a:r>
              <a:rPr lang="vi-VN" sz="4700" dirty="0" smtClean="0">
                <a:solidFill>
                  <a:srgbClr val="003300"/>
                </a:solidFill>
              </a:rPr>
              <a:t>khi </a:t>
            </a:r>
            <a:r>
              <a:rPr lang="vi-VN" sz="4700" dirty="0">
                <a:solidFill>
                  <a:srgbClr val="003300"/>
                </a:solidFill>
              </a:rPr>
              <a:t>gót chân </a:t>
            </a:r>
            <a:r>
              <a:rPr lang="en-US" sz="4700" dirty="0" err="1" smtClean="0">
                <a:solidFill>
                  <a:srgbClr val="003300"/>
                </a:solidFill>
              </a:rPr>
              <a:t>này</a:t>
            </a:r>
            <a:r>
              <a:rPr lang="en-US" sz="4700" dirty="0" smtClean="0">
                <a:solidFill>
                  <a:srgbClr val="003300"/>
                </a:solidFill>
              </a:rPr>
              <a:t> </a:t>
            </a:r>
            <a:r>
              <a:rPr lang="vi-VN" sz="4700" dirty="0" smtClean="0">
                <a:solidFill>
                  <a:srgbClr val="003300"/>
                </a:solidFill>
              </a:rPr>
              <a:t>rời </a:t>
            </a:r>
            <a:r>
              <a:rPr lang="en-US" sz="4700" dirty="0" err="1" smtClean="0">
                <a:solidFill>
                  <a:srgbClr val="003300"/>
                </a:solidFill>
              </a:rPr>
              <a:t>rã</a:t>
            </a:r>
            <a:r>
              <a:rPr lang="en-US" sz="4700" dirty="0" smtClean="0">
                <a:solidFill>
                  <a:srgbClr val="003300"/>
                </a:solidFill>
              </a:rPr>
              <a:t> </a:t>
            </a:r>
            <a:r>
              <a:rPr lang="vi-VN" sz="4700" dirty="0" smtClean="0">
                <a:solidFill>
                  <a:srgbClr val="003300"/>
                </a:solidFill>
              </a:rPr>
              <a:t>bước </a:t>
            </a:r>
            <a:r>
              <a:rPr lang="vi-VN" sz="4700" dirty="0">
                <a:solidFill>
                  <a:srgbClr val="003300"/>
                </a:solidFill>
              </a:rPr>
              <a:t>đi âm </a:t>
            </a:r>
            <a:r>
              <a:rPr lang="en-US" sz="4700" dirty="0" err="1" smtClean="0">
                <a:solidFill>
                  <a:srgbClr val="003300"/>
                </a:solidFill>
              </a:rPr>
              <a:t>thầm</a:t>
            </a:r>
            <a:r>
              <a:rPr lang="en-US" sz="4700" dirty="0" smtClean="0">
                <a:solidFill>
                  <a:srgbClr val="003300"/>
                </a:solidFill>
              </a:rPr>
              <a:t> </a:t>
            </a:r>
            <a:r>
              <a:rPr lang="vi-VN" sz="4700" dirty="0" smtClean="0">
                <a:solidFill>
                  <a:srgbClr val="003300"/>
                </a:solidFill>
              </a:rPr>
              <a:t>buồn </a:t>
            </a:r>
            <a:r>
              <a:rPr lang="en-US" sz="4700" dirty="0" err="1" smtClean="0">
                <a:solidFill>
                  <a:srgbClr val="003300"/>
                </a:solidFill>
              </a:rPr>
              <a:t>bã</a:t>
            </a:r>
            <a:r>
              <a:rPr lang="en-US" sz="4700" dirty="0" smtClean="0">
                <a:solidFill>
                  <a:srgbClr val="003300"/>
                </a:solidFill>
              </a:rPr>
              <a:t>. </a:t>
            </a:r>
            <a:r>
              <a:rPr lang="vi-VN" sz="4700" dirty="0" smtClean="0">
                <a:solidFill>
                  <a:srgbClr val="003300"/>
                </a:solidFill>
              </a:rPr>
              <a:t>Tình </a:t>
            </a:r>
            <a:r>
              <a:rPr lang="vi-VN" sz="4700" dirty="0">
                <a:solidFill>
                  <a:srgbClr val="003300"/>
                </a:solidFill>
              </a:rPr>
              <a:t>yêu </a:t>
            </a:r>
            <a:r>
              <a:rPr lang="en-US" sz="4700" dirty="0" err="1" smtClean="0">
                <a:solidFill>
                  <a:srgbClr val="003300"/>
                </a:solidFill>
              </a:rPr>
              <a:t>Chúa</a:t>
            </a:r>
            <a:r>
              <a:rPr lang="en-US" sz="4700" dirty="0" smtClean="0">
                <a:solidFill>
                  <a:srgbClr val="003300"/>
                </a:solidFill>
              </a:rPr>
              <a:t> </a:t>
            </a:r>
            <a:r>
              <a:rPr lang="vi-VN" sz="4700" dirty="0" smtClean="0">
                <a:solidFill>
                  <a:srgbClr val="003300"/>
                </a:solidFill>
              </a:rPr>
              <a:t>hỡi </a:t>
            </a:r>
            <a:r>
              <a:rPr lang="vi-VN" sz="4700" dirty="0">
                <a:solidFill>
                  <a:srgbClr val="003300"/>
                </a:solidFill>
              </a:rPr>
              <a:t>nâng hồn </a:t>
            </a:r>
            <a:r>
              <a:rPr lang="en-US" sz="4700" dirty="0" smtClean="0">
                <a:solidFill>
                  <a:srgbClr val="003300"/>
                </a:solidFill>
              </a:rPr>
              <a:t>con </a:t>
            </a:r>
            <a:r>
              <a:rPr lang="vi-VN" sz="4700" dirty="0" smtClean="0">
                <a:solidFill>
                  <a:srgbClr val="003300"/>
                </a:solidFill>
              </a:rPr>
              <a:t>lên </a:t>
            </a:r>
            <a:r>
              <a:rPr lang="vi-VN" sz="4700" dirty="0">
                <a:solidFill>
                  <a:srgbClr val="003300"/>
                </a:solidFill>
              </a:rPr>
              <a:t>với </a:t>
            </a:r>
            <a:r>
              <a:rPr lang="en-US" sz="4700" dirty="0" err="1" smtClean="0">
                <a:solidFill>
                  <a:srgbClr val="003300"/>
                </a:solidFill>
              </a:rPr>
              <a:t>Ngài</a:t>
            </a:r>
            <a:r>
              <a:rPr lang="vi-VN" sz="4700" dirty="0" smtClean="0">
                <a:solidFill>
                  <a:srgbClr val="003300"/>
                </a:solidFill>
              </a:rPr>
              <a:t>.</a:t>
            </a:r>
            <a:endParaRPr lang="en-US" sz="47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800" dirty="0">
                <a:solidFill>
                  <a:schemeClr val="tx2">
                    <a:lumMod val="50000"/>
                  </a:schemeClr>
                </a:solidFill>
              </a:rPr>
              <a:t>Thánh Thần Chúa ngự trên tôi. Chúa sai tôi </a:t>
            </a:r>
            <a:r>
              <a:rPr lang="vi-VN" sz="6800" dirty="0" smtClean="0">
                <a:solidFill>
                  <a:schemeClr val="tx2">
                    <a:lumMod val="50000"/>
                  </a:schemeClr>
                </a:solidFill>
              </a:rPr>
              <a:t>đ</a:t>
            </a:r>
            <a:r>
              <a:rPr lang="en-US" sz="6800" dirty="0" smtClean="0">
                <a:solidFill>
                  <a:schemeClr val="tx2">
                    <a:lumMod val="50000"/>
                  </a:schemeClr>
                </a:solidFill>
              </a:rPr>
              <a:t>e</a:t>
            </a:r>
            <a:r>
              <a:rPr lang="vi-VN" sz="6800" dirty="0" smtClean="0">
                <a:solidFill>
                  <a:schemeClr val="tx2">
                    <a:lumMod val="50000"/>
                  </a:schemeClr>
                </a:solidFill>
              </a:rPr>
              <a:t>m </a:t>
            </a:r>
            <a:r>
              <a:rPr lang="vi-VN" sz="6800" dirty="0">
                <a:solidFill>
                  <a:schemeClr val="tx2">
                    <a:lumMod val="50000"/>
                  </a:schemeClr>
                </a:solidFill>
              </a:rPr>
              <a:t>Tin Mừng cho người </a:t>
            </a:r>
            <a:r>
              <a:rPr lang="en-US" sz="6800" dirty="0" err="1" smtClean="0">
                <a:solidFill>
                  <a:schemeClr val="tx2">
                    <a:lumMod val="50000"/>
                  </a:schemeClr>
                </a:solidFill>
              </a:rPr>
              <a:t>khó</a:t>
            </a:r>
            <a:r>
              <a:rPr lang="en-US" sz="6800" dirty="0" smtClean="0">
                <a:solidFill>
                  <a:schemeClr val="tx2">
                    <a:lumMod val="50000"/>
                  </a:schemeClr>
                </a:solidFill>
              </a:rPr>
              <a:t> </a:t>
            </a:r>
            <a:r>
              <a:rPr lang="en-US" sz="6800" dirty="0" err="1" smtClean="0">
                <a:solidFill>
                  <a:schemeClr val="tx2">
                    <a:lumMod val="50000"/>
                  </a:schemeClr>
                </a:solidFill>
              </a:rPr>
              <a:t>nghèo</a:t>
            </a:r>
            <a:r>
              <a:rPr lang="vi-VN" sz="6800" dirty="0" smtClean="0">
                <a:solidFill>
                  <a:schemeClr val="tx2">
                    <a:lumMod val="50000"/>
                  </a:schemeClr>
                </a:solidFill>
              </a:rPr>
              <a:t>.</a:t>
            </a:r>
            <a:endParaRPr lang="en-US" sz="6800" dirty="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2020899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2"/>
            <a:ext cx="9144000" cy="5143499"/>
          </a:xfrm>
        </p:spPr>
        <p:txBody>
          <a:bodyPr>
            <a:noAutofit/>
          </a:bodyPr>
          <a:lstStyle/>
          <a:p>
            <a:pPr algn="just"/>
            <a:r>
              <a:rPr lang="vi-VN" sz="4700" u="sng" dirty="0" smtClean="0">
                <a:solidFill>
                  <a:srgbClr val="7030A0"/>
                </a:solidFill>
              </a:rPr>
              <a:t>Đ</a:t>
            </a:r>
            <a:r>
              <a:rPr lang="en-US" sz="4700" u="sng" dirty="0" smtClean="0">
                <a:solidFill>
                  <a:srgbClr val="7030A0"/>
                </a:solidFill>
              </a:rPr>
              <a:t>k:</a:t>
            </a:r>
            <a:r>
              <a:rPr lang="vi-VN" sz="4700" dirty="0" smtClean="0">
                <a:solidFill>
                  <a:schemeClr val="bg1"/>
                </a:solidFill>
              </a:rPr>
              <a:t> </a:t>
            </a:r>
            <a:r>
              <a:rPr lang="vi-VN" sz="4700" dirty="0">
                <a:solidFill>
                  <a:srgbClr val="003300"/>
                </a:solidFill>
              </a:rPr>
              <a:t>Tình Ngài còn </a:t>
            </a:r>
            <a:r>
              <a:rPr lang="en-US" sz="4700" dirty="0" err="1" smtClean="0">
                <a:solidFill>
                  <a:srgbClr val="003300"/>
                </a:solidFill>
              </a:rPr>
              <a:t>đó</a:t>
            </a:r>
            <a:r>
              <a:rPr lang="en-US" sz="4700" dirty="0" smtClean="0">
                <a:solidFill>
                  <a:srgbClr val="003300"/>
                </a:solidFill>
              </a:rPr>
              <a:t> </a:t>
            </a:r>
            <a:r>
              <a:rPr lang="vi-VN" sz="4700" dirty="0" smtClean="0">
                <a:solidFill>
                  <a:srgbClr val="003300"/>
                </a:solidFill>
              </a:rPr>
              <a:t>vẫn </a:t>
            </a:r>
            <a:r>
              <a:rPr lang="vi-VN" sz="4700" dirty="0">
                <a:solidFill>
                  <a:srgbClr val="003300"/>
                </a:solidFill>
              </a:rPr>
              <a:t>thiết tha chờ </a:t>
            </a:r>
            <a:r>
              <a:rPr lang="en-US" sz="4700" dirty="0" err="1" smtClean="0">
                <a:solidFill>
                  <a:srgbClr val="003300"/>
                </a:solidFill>
              </a:rPr>
              <a:t>đón</a:t>
            </a:r>
            <a:r>
              <a:rPr lang="en-US" sz="4700" dirty="0" smtClean="0">
                <a:solidFill>
                  <a:srgbClr val="003300"/>
                </a:solidFill>
              </a:rPr>
              <a:t> </a:t>
            </a:r>
            <a:r>
              <a:rPr lang="vi-VN" sz="4700" dirty="0" smtClean="0">
                <a:solidFill>
                  <a:srgbClr val="003300"/>
                </a:solidFill>
              </a:rPr>
              <a:t>ai </a:t>
            </a:r>
            <a:r>
              <a:rPr lang="vi-VN" sz="4700" dirty="0">
                <a:solidFill>
                  <a:srgbClr val="003300"/>
                </a:solidFill>
              </a:rPr>
              <a:t>đang lạc </a:t>
            </a:r>
            <a:r>
              <a:rPr lang="en-US" sz="4700" dirty="0" err="1" smtClean="0">
                <a:solidFill>
                  <a:srgbClr val="003300"/>
                </a:solidFill>
              </a:rPr>
              <a:t>bước</a:t>
            </a:r>
            <a:r>
              <a:rPr lang="vi-VN" sz="4700" dirty="0" smtClean="0">
                <a:solidFill>
                  <a:srgbClr val="003300"/>
                </a:solidFill>
              </a:rPr>
              <a:t>.</a:t>
            </a:r>
            <a:r>
              <a:rPr lang="en-US" sz="4700" dirty="0" smtClean="0">
                <a:solidFill>
                  <a:srgbClr val="003300"/>
                </a:solidFill>
              </a:rPr>
              <a:t> </a:t>
            </a:r>
            <a:r>
              <a:rPr lang="vi-VN" sz="4700" dirty="0" smtClean="0">
                <a:solidFill>
                  <a:srgbClr val="003300"/>
                </a:solidFill>
              </a:rPr>
              <a:t>Tình </a:t>
            </a:r>
            <a:r>
              <a:rPr lang="vi-VN" sz="4700" dirty="0">
                <a:solidFill>
                  <a:srgbClr val="003300"/>
                </a:solidFill>
              </a:rPr>
              <a:t>Ngài </a:t>
            </a:r>
            <a:r>
              <a:rPr lang="en-US" sz="4700" dirty="0" err="1" smtClean="0">
                <a:solidFill>
                  <a:srgbClr val="003300"/>
                </a:solidFill>
              </a:rPr>
              <a:t>dịu</a:t>
            </a:r>
            <a:r>
              <a:rPr lang="en-US" sz="4700" dirty="0" smtClean="0">
                <a:solidFill>
                  <a:srgbClr val="003300"/>
                </a:solidFill>
              </a:rPr>
              <a:t> </a:t>
            </a:r>
            <a:r>
              <a:rPr lang="en-US" sz="4700" dirty="0" err="1" smtClean="0">
                <a:solidFill>
                  <a:srgbClr val="003300"/>
                </a:solidFill>
              </a:rPr>
              <a:t>êm</a:t>
            </a:r>
            <a:r>
              <a:rPr lang="en-US" sz="4700" dirty="0" smtClean="0">
                <a:solidFill>
                  <a:srgbClr val="003300"/>
                </a:solidFill>
              </a:rPr>
              <a:t> </a:t>
            </a:r>
            <a:r>
              <a:rPr lang="vi-VN" sz="4700" dirty="0" smtClean="0">
                <a:solidFill>
                  <a:srgbClr val="003300"/>
                </a:solidFill>
              </a:rPr>
              <a:t>với </a:t>
            </a:r>
            <a:r>
              <a:rPr lang="vi-VN" sz="4700" dirty="0">
                <a:solidFill>
                  <a:srgbClr val="003300"/>
                </a:solidFill>
              </a:rPr>
              <a:t>những ai </a:t>
            </a:r>
            <a:r>
              <a:rPr lang="en-US" sz="4700" dirty="0" err="1" smtClean="0">
                <a:solidFill>
                  <a:srgbClr val="003300"/>
                </a:solidFill>
              </a:rPr>
              <a:t>nặng</a:t>
            </a:r>
            <a:r>
              <a:rPr lang="vi-VN" sz="4700" dirty="0" smtClean="0">
                <a:solidFill>
                  <a:srgbClr val="003300"/>
                </a:solidFill>
              </a:rPr>
              <a:t> </a:t>
            </a:r>
            <a:r>
              <a:rPr lang="vi-VN" sz="4700" dirty="0">
                <a:solidFill>
                  <a:srgbClr val="003300"/>
                </a:solidFill>
              </a:rPr>
              <a:t>gánh </a:t>
            </a:r>
            <a:r>
              <a:rPr lang="en-US" sz="4700" dirty="0" err="1" smtClean="0">
                <a:solidFill>
                  <a:srgbClr val="003300"/>
                </a:solidFill>
              </a:rPr>
              <a:t>mang</a:t>
            </a:r>
            <a:r>
              <a:rPr lang="en-US" sz="4700" dirty="0" smtClean="0">
                <a:solidFill>
                  <a:srgbClr val="003300"/>
                </a:solidFill>
              </a:rPr>
              <a:t> </a:t>
            </a:r>
            <a:r>
              <a:rPr lang="vi-VN" sz="4700" dirty="0" smtClean="0">
                <a:solidFill>
                  <a:srgbClr val="003300"/>
                </a:solidFill>
              </a:rPr>
              <a:t>bao </a:t>
            </a:r>
            <a:r>
              <a:rPr lang="vi-VN" sz="4700" dirty="0">
                <a:solidFill>
                  <a:srgbClr val="003300"/>
                </a:solidFill>
              </a:rPr>
              <a:t>sầu </a:t>
            </a:r>
            <a:r>
              <a:rPr lang="en-US" sz="4700" dirty="0" smtClean="0">
                <a:solidFill>
                  <a:srgbClr val="003300"/>
                </a:solidFill>
              </a:rPr>
              <a:t>lo.</a:t>
            </a:r>
            <a:r>
              <a:rPr lang="en-US" sz="4700" dirty="0">
                <a:solidFill>
                  <a:srgbClr val="003300"/>
                </a:solidFill>
              </a:rPr>
              <a:t> </a:t>
            </a:r>
            <a:r>
              <a:rPr lang="vi-VN" sz="4700" dirty="0" smtClean="0">
                <a:solidFill>
                  <a:srgbClr val="003300"/>
                </a:solidFill>
              </a:rPr>
              <a:t>Nguyện </a:t>
            </a:r>
            <a:r>
              <a:rPr lang="vi-VN" sz="4700" dirty="0">
                <a:solidFill>
                  <a:srgbClr val="003300"/>
                </a:solidFill>
              </a:rPr>
              <a:t>Ngài </a:t>
            </a:r>
            <a:r>
              <a:rPr lang="en-US" sz="4700" dirty="0" err="1" smtClean="0">
                <a:solidFill>
                  <a:srgbClr val="003300"/>
                </a:solidFill>
              </a:rPr>
              <a:t>dủ</a:t>
            </a:r>
            <a:r>
              <a:rPr lang="en-US" sz="4700" dirty="0" smtClean="0">
                <a:solidFill>
                  <a:srgbClr val="003300"/>
                </a:solidFill>
              </a:rPr>
              <a:t> </a:t>
            </a:r>
            <a:r>
              <a:rPr lang="en-US" sz="4700" dirty="0" err="1" smtClean="0">
                <a:solidFill>
                  <a:srgbClr val="003300"/>
                </a:solidFill>
              </a:rPr>
              <a:t>thương</a:t>
            </a:r>
            <a:r>
              <a:rPr lang="en-US" sz="4700" dirty="0" smtClean="0">
                <a:solidFill>
                  <a:srgbClr val="003300"/>
                </a:solidFill>
              </a:rPr>
              <a:t> </a:t>
            </a:r>
            <a:r>
              <a:rPr lang="vi-VN" sz="4700" dirty="0" smtClean="0">
                <a:solidFill>
                  <a:srgbClr val="003300"/>
                </a:solidFill>
              </a:rPr>
              <a:t>sưởi </a:t>
            </a:r>
            <a:r>
              <a:rPr lang="vi-VN" sz="4700" dirty="0">
                <a:solidFill>
                  <a:srgbClr val="003300"/>
                </a:solidFill>
              </a:rPr>
              <a:t>ấm tâm </a:t>
            </a:r>
            <a:r>
              <a:rPr lang="en-US" sz="4700" dirty="0" err="1" smtClean="0">
                <a:solidFill>
                  <a:srgbClr val="003300"/>
                </a:solidFill>
              </a:rPr>
              <a:t>hồn</a:t>
            </a:r>
            <a:r>
              <a:rPr lang="en-US" sz="4700" dirty="0" smtClean="0">
                <a:solidFill>
                  <a:srgbClr val="003300"/>
                </a:solidFill>
              </a:rPr>
              <a:t> </a:t>
            </a:r>
            <a:r>
              <a:rPr lang="en-US" sz="4700" dirty="0" err="1" smtClean="0">
                <a:solidFill>
                  <a:srgbClr val="003300"/>
                </a:solidFill>
              </a:rPr>
              <a:t>giá</a:t>
            </a:r>
            <a:r>
              <a:rPr lang="en-US" sz="4700" dirty="0" smtClean="0">
                <a:solidFill>
                  <a:srgbClr val="003300"/>
                </a:solidFill>
              </a:rPr>
              <a:t> </a:t>
            </a:r>
            <a:r>
              <a:rPr lang="en-US" sz="4700" dirty="0" err="1" smtClean="0">
                <a:solidFill>
                  <a:srgbClr val="003300"/>
                </a:solidFill>
              </a:rPr>
              <a:t>băng</a:t>
            </a:r>
            <a:r>
              <a:rPr lang="en-US" sz="4700" dirty="0" smtClean="0">
                <a:solidFill>
                  <a:srgbClr val="003300"/>
                </a:solidFill>
              </a:rPr>
              <a:t> </a:t>
            </a:r>
            <a:r>
              <a:rPr lang="vi-VN" sz="4700" dirty="0" smtClean="0">
                <a:solidFill>
                  <a:srgbClr val="003300"/>
                </a:solidFill>
              </a:rPr>
              <a:t>trong </a:t>
            </a:r>
            <a:r>
              <a:rPr lang="vi-VN" sz="4700" dirty="0">
                <a:solidFill>
                  <a:srgbClr val="003300"/>
                </a:solidFill>
              </a:rPr>
              <a:t>mù </a:t>
            </a:r>
            <a:r>
              <a:rPr lang="en-US" sz="4700" dirty="0" err="1" smtClean="0">
                <a:solidFill>
                  <a:srgbClr val="003300"/>
                </a:solidFill>
              </a:rPr>
              <a:t>tối</a:t>
            </a:r>
            <a:r>
              <a:rPr lang="en-US" sz="4700" dirty="0" smtClean="0">
                <a:solidFill>
                  <a:srgbClr val="003300"/>
                </a:solidFill>
              </a:rPr>
              <a:t>. </a:t>
            </a:r>
            <a:r>
              <a:rPr lang="vi-VN" sz="4700" dirty="0" smtClean="0">
                <a:solidFill>
                  <a:srgbClr val="003300"/>
                </a:solidFill>
              </a:rPr>
              <a:t>Chúa </a:t>
            </a:r>
            <a:r>
              <a:rPr lang="en-US" sz="4700" dirty="0" err="1" smtClean="0">
                <a:solidFill>
                  <a:srgbClr val="003300"/>
                </a:solidFill>
              </a:rPr>
              <a:t>ơi</a:t>
            </a:r>
            <a:r>
              <a:rPr lang="en-US" sz="4700" dirty="0" smtClean="0">
                <a:solidFill>
                  <a:srgbClr val="003300"/>
                </a:solidFill>
              </a:rPr>
              <a:t> </a:t>
            </a:r>
            <a:r>
              <a:rPr lang="vi-VN" sz="4700" dirty="0" smtClean="0">
                <a:solidFill>
                  <a:srgbClr val="003300"/>
                </a:solidFill>
              </a:rPr>
              <a:t>xin </a:t>
            </a:r>
            <a:r>
              <a:rPr lang="vi-VN" sz="4700" dirty="0">
                <a:solidFill>
                  <a:srgbClr val="003300"/>
                </a:solidFill>
              </a:rPr>
              <a:t>tình </a:t>
            </a:r>
            <a:r>
              <a:rPr lang="en-US" sz="4700" dirty="0" err="1" smtClean="0">
                <a:solidFill>
                  <a:srgbClr val="003300"/>
                </a:solidFill>
              </a:rPr>
              <a:t>yêu</a:t>
            </a:r>
            <a:r>
              <a:rPr lang="en-US" sz="4700" dirty="0" smtClean="0">
                <a:solidFill>
                  <a:srgbClr val="003300"/>
                </a:solidFill>
              </a:rPr>
              <a:t> </a:t>
            </a:r>
            <a:r>
              <a:rPr lang="vi-VN" sz="4700" dirty="0" smtClean="0">
                <a:solidFill>
                  <a:srgbClr val="003300"/>
                </a:solidFill>
              </a:rPr>
              <a:t>dẫn </a:t>
            </a:r>
            <a:r>
              <a:rPr lang="vi-VN" sz="4700" dirty="0">
                <a:solidFill>
                  <a:srgbClr val="003300"/>
                </a:solidFill>
              </a:rPr>
              <a:t>con </a:t>
            </a:r>
            <a:r>
              <a:rPr lang="en-US" sz="4700" dirty="0" err="1" smtClean="0">
                <a:solidFill>
                  <a:srgbClr val="003300"/>
                </a:solidFill>
              </a:rPr>
              <a:t>về</a:t>
            </a:r>
            <a:r>
              <a:rPr lang="en-US" sz="4700" dirty="0" smtClean="0">
                <a:solidFill>
                  <a:srgbClr val="003300"/>
                </a:solidFill>
              </a:rPr>
              <a:t> </a:t>
            </a:r>
            <a:r>
              <a:rPr lang="vi-VN" sz="4700" dirty="0" smtClean="0">
                <a:solidFill>
                  <a:srgbClr val="003300"/>
                </a:solidFill>
              </a:rPr>
              <a:t>cùng</a:t>
            </a:r>
            <a:r>
              <a:rPr lang="en-US" sz="4700" dirty="0" smtClean="0">
                <a:solidFill>
                  <a:srgbClr val="003300"/>
                </a:solidFill>
              </a:rPr>
              <a:t> </a:t>
            </a:r>
            <a:r>
              <a:rPr lang="en-US" sz="4700" dirty="0" err="1" smtClean="0">
                <a:solidFill>
                  <a:srgbClr val="003300"/>
                </a:solidFill>
              </a:rPr>
              <a:t>Ngài</a:t>
            </a:r>
            <a:r>
              <a:rPr lang="en-US" sz="4700" dirty="0" smtClean="0">
                <a:solidFill>
                  <a:srgbClr val="003300"/>
                </a:solidFill>
              </a:rPr>
              <a:t>.</a:t>
            </a:r>
            <a:endParaRPr lang="en-US" sz="4700" dirty="0">
              <a:solidFill>
                <a:srgbClr val="0033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9144000" cy="5143499"/>
          </a:xfrm>
        </p:spPr>
        <p:txBody>
          <a:bodyPr>
            <a:noAutofit/>
          </a:bodyPr>
          <a:lstStyle/>
          <a:p>
            <a:pPr algn="just"/>
            <a:r>
              <a:rPr lang="en-US" sz="4700" u="sng" dirty="0" smtClean="0">
                <a:solidFill>
                  <a:srgbClr val="7030A0"/>
                </a:solidFill>
              </a:rPr>
              <a:t>Tk2:</a:t>
            </a:r>
            <a:r>
              <a:rPr lang="vi-VN" sz="4700" dirty="0" smtClean="0">
                <a:solidFill>
                  <a:schemeClr val="bg1"/>
                </a:solidFill>
              </a:rPr>
              <a:t> </a:t>
            </a:r>
            <a:r>
              <a:rPr lang="vi-VN" sz="4700" dirty="0">
                <a:solidFill>
                  <a:srgbClr val="003300"/>
                </a:solidFill>
              </a:rPr>
              <a:t>Bao lần </a:t>
            </a:r>
            <a:r>
              <a:rPr lang="en-US" sz="4700" dirty="0" err="1" smtClean="0">
                <a:solidFill>
                  <a:srgbClr val="003300"/>
                </a:solidFill>
              </a:rPr>
              <a:t>gục</a:t>
            </a:r>
            <a:r>
              <a:rPr lang="en-US" sz="4700" dirty="0" smtClean="0">
                <a:solidFill>
                  <a:srgbClr val="003300"/>
                </a:solidFill>
              </a:rPr>
              <a:t> </a:t>
            </a:r>
            <a:r>
              <a:rPr lang="en-US" sz="4700" dirty="0" err="1" smtClean="0">
                <a:solidFill>
                  <a:srgbClr val="003300"/>
                </a:solidFill>
              </a:rPr>
              <a:t>ngã</a:t>
            </a:r>
            <a:r>
              <a:rPr lang="en-US" sz="4700" dirty="0" smtClean="0">
                <a:solidFill>
                  <a:srgbClr val="003300"/>
                </a:solidFill>
              </a:rPr>
              <a:t> </a:t>
            </a:r>
            <a:r>
              <a:rPr lang="vi-VN" sz="4700" dirty="0" smtClean="0">
                <a:solidFill>
                  <a:srgbClr val="003300"/>
                </a:solidFill>
              </a:rPr>
              <a:t>giữa </a:t>
            </a:r>
            <a:r>
              <a:rPr lang="vi-VN" sz="4700" dirty="0">
                <a:solidFill>
                  <a:srgbClr val="003300"/>
                </a:solidFill>
              </a:rPr>
              <a:t>đau thương dương trần con </a:t>
            </a:r>
            <a:r>
              <a:rPr lang="en-US" sz="4700" dirty="0">
                <a:solidFill>
                  <a:srgbClr val="003300"/>
                </a:solidFill>
              </a:rPr>
              <a:t>l</a:t>
            </a:r>
            <a:r>
              <a:rPr lang="vi-VN" sz="4700" dirty="0" smtClean="0">
                <a:solidFill>
                  <a:srgbClr val="003300"/>
                </a:solidFill>
              </a:rPr>
              <a:t>ê </a:t>
            </a:r>
            <a:r>
              <a:rPr lang="vi-VN" sz="4700" dirty="0">
                <a:solidFill>
                  <a:srgbClr val="003300"/>
                </a:solidFill>
              </a:rPr>
              <a:t>bước nhọc nhằn, </a:t>
            </a:r>
            <a:r>
              <a:rPr lang="en-US" sz="4700" dirty="0">
                <a:solidFill>
                  <a:srgbClr val="003300"/>
                </a:solidFill>
              </a:rPr>
              <a:t>l</a:t>
            </a:r>
            <a:r>
              <a:rPr lang="vi-VN" sz="4700" dirty="0" smtClean="0">
                <a:solidFill>
                  <a:srgbClr val="003300"/>
                </a:solidFill>
              </a:rPr>
              <a:t>ắm </a:t>
            </a:r>
            <a:r>
              <a:rPr lang="vi-VN" sz="4700" dirty="0">
                <a:solidFill>
                  <a:srgbClr val="003300"/>
                </a:solidFill>
              </a:rPr>
              <a:t>lúc trách móc </a:t>
            </a:r>
            <a:r>
              <a:rPr lang="en-US" sz="4700" dirty="0" smtClean="0">
                <a:solidFill>
                  <a:srgbClr val="003300"/>
                </a:solidFill>
              </a:rPr>
              <a:t>“</a:t>
            </a:r>
            <a:r>
              <a:rPr lang="vi-VN" sz="4700" dirty="0" smtClean="0">
                <a:solidFill>
                  <a:srgbClr val="003300"/>
                </a:solidFill>
              </a:rPr>
              <a:t>Chúa </a:t>
            </a:r>
            <a:r>
              <a:rPr lang="vi-VN" sz="4700" dirty="0">
                <a:solidFill>
                  <a:srgbClr val="003300"/>
                </a:solidFill>
              </a:rPr>
              <a:t>hỡi quên con sao lặng </a:t>
            </a:r>
            <a:r>
              <a:rPr lang="en-US" sz="4700" dirty="0" err="1" smtClean="0">
                <a:solidFill>
                  <a:srgbClr val="003300"/>
                </a:solidFill>
              </a:rPr>
              <a:t>thinh</a:t>
            </a:r>
            <a:r>
              <a:rPr lang="en-US" sz="4700" dirty="0" smtClean="0">
                <a:solidFill>
                  <a:srgbClr val="003300"/>
                </a:solidFill>
              </a:rPr>
              <a:t>?” </a:t>
            </a:r>
            <a:r>
              <a:rPr lang="vi-VN" sz="4700" dirty="0" smtClean="0">
                <a:solidFill>
                  <a:srgbClr val="003300"/>
                </a:solidFill>
              </a:rPr>
              <a:t>Vì </a:t>
            </a:r>
            <a:r>
              <a:rPr lang="vi-VN" sz="4700" dirty="0">
                <a:solidFill>
                  <a:srgbClr val="003300"/>
                </a:solidFill>
              </a:rPr>
              <a:t>đã </a:t>
            </a:r>
            <a:r>
              <a:rPr lang="en-US" sz="4700" dirty="0" err="1" smtClean="0">
                <a:solidFill>
                  <a:srgbClr val="003300"/>
                </a:solidFill>
              </a:rPr>
              <a:t>phai</a:t>
            </a:r>
            <a:r>
              <a:rPr lang="en-US" sz="4700" dirty="0" smtClean="0">
                <a:solidFill>
                  <a:srgbClr val="003300"/>
                </a:solidFill>
              </a:rPr>
              <a:t> </a:t>
            </a:r>
            <a:r>
              <a:rPr lang="en-US" sz="4700" dirty="0" err="1" smtClean="0">
                <a:solidFill>
                  <a:srgbClr val="003300"/>
                </a:solidFill>
              </a:rPr>
              <a:t>rồi</a:t>
            </a:r>
            <a:r>
              <a:rPr lang="en-US" sz="4700" dirty="0" smtClean="0">
                <a:solidFill>
                  <a:srgbClr val="003300"/>
                </a:solidFill>
              </a:rPr>
              <a:t> </a:t>
            </a:r>
            <a:r>
              <a:rPr lang="vi-VN" sz="4700" dirty="0" smtClean="0">
                <a:solidFill>
                  <a:srgbClr val="003300"/>
                </a:solidFill>
              </a:rPr>
              <a:t>lòng </a:t>
            </a:r>
            <a:r>
              <a:rPr lang="en-US" sz="4700" dirty="0" err="1" smtClean="0">
                <a:solidFill>
                  <a:srgbClr val="003300"/>
                </a:solidFill>
              </a:rPr>
              <a:t>mến</a:t>
            </a:r>
            <a:r>
              <a:rPr lang="en-US" sz="4700" dirty="0" smtClean="0">
                <a:solidFill>
                  <a:srgbClr val="003300"/>
                </a:solidFill>
              </a:rPr>
              <a:t> </a:t>
            </a:r>
            <a:r>
              <a:rPr lang="vi-VN" sz="4700" dirty="0" smtClean="0">
                <a:solidFill>
                  <a:srgbClr val="003300"/>
                </a:solidFill>
              </a:rPr>
              <a:t>đức </a:t>
            </a:r>
            <a:r>
              <a:rPr lang="vi-VN" sz="4700" dirty="0">
                <a:solidFill>
                  <a:srgbClr val="003300"/>
                </a:solidFill>
              </a:rPr>
              <a:t>trông cậy </a:t>
            </a:r>
            <a:r>
              <a:rPr lang="en-US" sz="4700" dirty="0" err="1" smtClean="0">
                <a:solidFill>
                  <a:srgbClr val="003300"/>
                </a:solidFill>
              </a:rPr>
              <a:t>Ngài</a:t>
            </a:r>
            <a:r>
              <a:rPr lang="en-US" sz="4700" dirty="0" smtClean="0">
                <a:solidFill>
                  <a:srgbClr val="003300"/>
                </a:solidFill>
              </a:rPr>
              <a:t> </a:t>
            </a:r>
            <a:r>
              <a:rPr lang="vi-VN" sz="4700" dirty="0" smtClean="0">
                <a:solidFill>
                  <a:srgbClr val="003300"/>
                </a:solidFill>
              </a:rPr>
              <a:t>mòn </a:t>
            </a:r>
            <a:r>
              <a:rPr lang="en-US" sz="4700" dirty="0" err="1" smtClean="0">
                <a:solidFill>
                  <a:srgbClr val="003300"/>
                </a:solidFill>
              </a:rPr>
              <a:t>mõi</a:t>
            </a:r>
            <a:r>
              <a:rPr lang="en-US" sz="4700" dirty="0" smtClean="0">
                <a:solidFill>
                  <a:srgbClr val="003300"/>
                </a:solidFill>
              </a:rPr>
              <a:t>. </a:t>
            </a:r>
            <a:r>
              <a:rPr lang="vi-VN" sz="4700" dirty="0" smtClean="0">
                <a:solidFill>
                  <a:srgbClr val="003300"/>
                </a:solidFill>
              </a:rPr>
              <a:t>Niềm </a:t>
            </a:r>
            <a:r>
              <a:rPr lang="vi-VN" sz="4700" dirty="0">
                <a:solidFill>
                  <a:srgbClr val="003300"/>
                </a:solidFill>
              </a:rPr>
              <a:t>tin héo </a:t>
            </a:r>
            <a:r>
              <a:rPr lang="en-US" sz="4700" dirty="0" err="1" smtClean="0">
                <a:solidFill>
                  <a:srgbClr val="003300"/>
                </a:solidFill>
              </a:rPr>
              <a:t>úa</a:t>
            </a:r>
            <a:r>
              <a:rPr lang="en-US" sz="4700" dirty="0" smtClean="0">
                <a:solidFill>
                  <a:srgbClr val="003300"/>
                </a:solidFill>
              </a:rPr>
              <a:t> </a:t>
            </a:r>
            <a:r>
              <a:rPr lang="vi-VN" sz="4700" dirty="0" smtClean="0">
                <a:solidFill>
                  <a:srgbClr val="003300"/>
                </a:solidFill>
              </a:rPr>
              <a:t>con </a:t>
            </a:r>
            <a:r>
              <a:rPr lang="vi-VN" sz="4700" dirty="0">
                <a:solidFill>
                  <a:srgbClr val="003300"/>
                </a:solidFill>
              </a:rPr>
              <a:t>đành </a:t>
            </a:r>
            <a:r>
              <a:rPr lang="en-US" sz="4700" dirty="0" err="1" smtClean="0">
                <a:solidFill>
                  <a:srgbClr val="003300"/>
                </a:solidFill>
              </a:rPr>
              <a:t>tâm</a:t>
            </a:r>
            <a:r>
              <a:rPr lang="en-US" sz="4700" dirty="0" smtClean="0">
                <a:solidFill>
                  <a:srgbClr val="003300"/>
                </a:solidFill>
              </a:rPr>
              <a:t> </a:t>
            </a:r>
            <a:r>
              <a:rPr lang="vi-VN" sz="4700" dirty="0" smtClean="0">
                <a:solidFill>
                  <a:srgbClr val="003300"/>
                </a:solidFill>
              </a:rPr>
              <a:t>xa </a:t>
            </a:r>
            <a:r>
              <a:rPr lang="vi-VN" sz="4700" dirty="0">
                <a:solidFill>
                  <a:srgbClr val="003300"/>
                </a:solidFill>
              </a:rPr>
              <a:t>lìa </a:t>
            </a:r>
            <a:r>
              <a:rPr lang="en-US" sz="4700" dirty="0" err="1" smtClean="0">
                <a:solidFill>
                  <a:srgbClr val="003300"/>
                </a:solidFill>
              </a:rPr>
              <a:t>Ngài</a:t>
            </a:r>
            <a:r>
              <a:rPr lang="en-US" sz="4700" dirty="0" smtClean="0">
                <a:solidFill>
                  <a:srgbClr val="7030A0"/>
                </a:solidFill>
              </a:rPr>
              <a:t>…</a:t>
            </a:r>
            <a:endParaRPr lang="en-US" sz="4700" b="0" dirty="0">
              <a:solidFill>
                <a:srgbClr val="7030A0"/>
              </a:solidFill>
              <a:effectLst/>
            </a:endParaRPr>
          </a:p>
        </p:txBody>
      </p:sp>
    </p:spTree>
    <p:extLst>
      <p:ext uri="{BB962C8B-B14F-4D97-AF65-F5344CB8AC3E}">
        <p14:creationId xmlns:p14="http://schemas.microsoft.com/office/powerpoint/2010/main" val="2177131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9144000" cy="5143499"/>
          </a:xfrm>
        </p:spPr>
        <p:txBody>
          <a:bodyPr>
            <a:noAutofit/>
          </a:bodyPr>
          <a:lstStyle/>
          <a:p>
            <a:pPr algn="just"/>
            <a:r>
              <a:rPr lang="en-US" sz="4700" dirty="0" smtClean="0">
                <a:solidFill>
                  <a:srgbClr val="7030A0"/>
                </a:solidFill>
              </a:rPr>
              <a:t>…</a:t>
            </a:r>
            <a:r>
              <a:rPr lang="en-US" sz="4700" dirty="0" smtClean="0">
                <a:solidFill>
                  <a:schemeClr val="bg1"/>
                </a:solidFill>
              </a:rPr>
              <a:t> </a:t>
            </a:r>
            <a:r>
              <a:rPr lang="vi-VN" sz="4700" dirty="0" smtClean="0">
                <a:solidFill>
                  <a:srgbClr val="003300"/>
                </a:solidFill>
              </a:rPr>
              <a:t>Xin </a:t>
            </a:r>
            <a:r>
              <a:rPr lang="vi-VN" sz="4700" dirty="0">
                <a:solidFill>
                  <a:srgbClr val="003300"/>
                </a:solidFill>
              </a:rPr>
              <a:t>Ngài đừng </a:t>
            </a:r>
            <a:r>
              <a:rPr lang="en-US" sz="4700" dirty="0" err="1" smtClean="0">
                <a:solidFill>
                  <a:srgbClr val="003300"/>
                </a:solidFill>
              </a:rPr>
              <a:t>lánh</a:t>
            </a:r>
            <a:r>
              <a:rPr lang="en-US" sz="4700" dirty="0" smtClean="0">
                <a:solidFill>
                  <a:srgbClr val="003300"/>
                </a:solidFill>
              </a:rPr>
              <a:t> </a:t>
            </a:r>
            <a:r>
              <a:rPr lang="vi-VN" sz="4700" dirty="0" smtClean="0">
                <a:solidFill>
                  <a:srgbClr val="003300"/>
                </a:solidFill>
              </a:rPr>
              <a:t>xa </a:t>
            </a:r>
            <a:r>
              <a:rPr lang="vi-VN" sz="4700" dirty="0">
                <a:solidFill>
                  <a:srgbClr val="003300"/>
                </a:solidFill>
              </a:rPr>
              <a:t>con, xin đừng buồn </a:t>
            </a:r>
            <a:r>
              <a:rPr lang="en-US" sz="4700" dirty="0" smtClean="0">
                <a:solidFill>
                  <a:srgbClr val="003300"/>
                </a:solidFill>
              </a:rPr>
              <a:t>con </a:t>
            </a:r>
            <a:r>
              <a:rPr lang="vi-VN" sz="4700" dirty="0" smtClean="0">
                <a:solidFill>
                  <a:srgbClr val="003300"/>
                </a:solidFill>
              </a:rPr>
              <a:t>yếu hèn.</a:t>
            </a:r>
            <a:r>
              <a:rPr lang="en-US" sz="4700" dirty="0">
                <a:solidFill>
                  <a:srgbClr val="003300"/>
                </a:solidFill>
              </a:rPr>
              <a:t> </a:t>
            </a:r>
            <a:r>
              <a:rPr lang="en-US" sz="4700" dirty="0" err="1" smtClean="0">
                <a:solidFill>
                  <a:srgbClr val="003300"/>
                </a:solidFill>
              </a:rPr>
              <a:t>Những</a:t>
            </a:r>
            <a:r>
              <a:rPr lang="en-US" sz="4700" dirty="0" smtClean="0">
                <a:solidFill>
                  <a:srgbClr val="003300"/>
                </a:solidFill>
              </a:rPr>
              <a:t> </a:t>
            </a:r>
            <a:r>
              <a:rPr lang="vi-VN" sz="4700" dirty="0" smtClean="0">
                <a:solidFill>
                  <a:srgbClr val="003300"/>
                </a:solidFill>
              </a:rPr>
              <a:t>lúc </a:t>
            </a:r>
            <a:r>
              <a:rPr lang="vi-VN" sz="4700" dirty="0">
                <a:solidFill>
                  <a:srgbClr val="003300"/>
                </a:solidFill>
              </a:rPr>
              <a:t>sóng gió bủa lấy thân con, con nhờ </a:t>
            </a:r>
            <a:r>
              <a:rPr lang="en-US" sz="4700" dirty="0" err="1" smtClean="0">
                <a:solidFill>
                  <a:srgbClr val="003300"/>
                </a:solidFill>
              </a:rPr>
              <a:t>ai</a:t>
            </a:r>
            <a:r>
              <a:rPr lang="en-US" sz="4700" dirty="0">
                <a:solidFill>
                  <a:srgbClr val="003300"/>
                </a:solidFill>
              </a:rPr>
              <a:t>?</a:t>
            </a:r>
            <a:r>
              <a:rPr lang="en-US" sz="4700" dirty="0" smtClean="0">
                <a:solidFill>
                  <a:srgbClr val="003300"/>
                </a:solidFill>
              </a:rPr>
              <a:t> </a:t>
            </a:r>
            <a:r>
              <a:rPr lang="en-US" sz="4700" dirty="0" err="1" smtClean="0">
                <a:solidFill>
                  <a:srgbClr val="003300"/>
                </a:solidFill>
              </a:rPr>
              <a:t>Lòng</a:t>
            </a:r>
            <a:r>
              <a:rPr lang="en-US" sz="4700" dirty="0" smtClean="0">
                <a:solidFill>
                  <a:srgbClr val="003300"/>
                </a:solidFill>
              </a:rPr>
              <a:t> </a:t>
            </a:r>
            <a:r>
              <a:rPr lang="vi-VN" sz="4700" dirty="0" smtClean="0">
                <a:solidFill>
                  <a:srgbClr val="003300"/>
                </a:solidFill>
              </a:rPr>
              <a:t>Chúa </a:t>
            </a:r>
            <a:r>
              <a:rPr lang="vi-VN" sz="4700" dirty="0">
                <a:solidFill>
                  <a:srgbClr val="003300"/>
                </a:solidFill>
              </a:rPr>
              <a:t>nhân </a:t>
            </a:r>
            <a:r>
              <a:rPr lang="en-US" sz="4700" dirty="0" err="1" smtClean="0">
                <a:solidFill>
                  <a:srgbClr val="003300"/>
                </a:solidFill>
              </a:rPr>
              <a:t>từ</a:t>
            </a:r>
            <a:r>
              <a:rPr lang="en-US" sz="4700" dirty="0" smtClean="0">
                <a:solidFill>
                  <a:srgbClr val="003300"/>
                </a:solidFill>
              </a:rPr>
              <a:t> </a:t>
            </a:r>
            <a:r>
              <a:rPr lang="vi-VN" sz="4700" dirty="0" smtClean="0">
                <a:solidFill>
                  <a:srgbClr val="003300"/>
                </a:solidFill>
              </a:rPr>
              <a:t>còn </a:t>
            </a:r>
            <a:r>
              <a:rPr lang="en-US" sz="4700" dirty="0" err="1" smtClean="0">
                <a:solidFill>
                  <a:srgbClr val="003300"/>
                </a:solidFill>
              </a:rPr>
              <a:t>mãi</a:t>
            </a:r>
            <a:r>
              <a:rPr lang="en-US" sz="4700" dirty="0" smtClean="0">
                <a:solidFill>
                  <a:srgbClr val="003300"/>
                </a:solidFill>
              </a:rPr>
              <a:t> </a:t>
            </a:r>
            <a:r>
              <a:rPr lang="vi-VN" sz="4700" dirty="0" smtClean="0">
                <a:solidFill>
                  <a:srgbClr val="003300"/>
                </a:solidFill>
              </a:rPr>
              <a:t>sẽ </a:t>
            </a:r>
            <a:r>
              <a:rPr lang="vi-VN" sz="4700" dirty="0">
                <a:solidFill>
                  <a:srgbClr val="003300"/>
                </a:solidFill>
              </a:rPr>
              <a:t>không quên </a:t>
            </a:r>
            <a:r>
              <a:rPr lang="en-US" sz="4700" dirty="0" err="1" smtClean="0">
                <a:solidFill>
                  <a:srgbClr val="003300"/>
                </a:solidFill>
              </a:rPr>
              <a:t>người</a:t>
            </a:r>
            <a:r>
              <a:rPr lang="en-US" sz="4700" dirty="0" smtClean="0">
                <a:solidFill>
                  <a:srgbClr val="003300"/>
                </a:solidFill>
              </a:rPr>
              <a:t> </a:t>
            </a:r>
            <a:r>
              <a:rPr lang="vi-VN" sz="4700" dirty="0" smtClean="0">
                <a:solidFill>
                  <a:srgbClr val="003300"/>
                </a:solidFill>
              </a:rPr>
              <a:t>lầm </a:t>
            </a:r>
            <a:r>
              <a:rPr lang="en-US" sz="4700" dirty="0" err="1" smtClean="0">
                <a:solidFill>
                  <a:srgbClr val="003300"/>
                </a:solidFill>
              </a:rPr>
              <a:t>lỗi</a:t>
            </a:r>
            <a:r>
              <a:rPr lang="en-US" sz="4700" dirty="0" smtClean="0">
                <a:solidFill>
                  <a:srgbClr val="003300"/>
                </a:solidFill>
              </a:rPr>
              <a:t>. </a:t>
            </a:r>
            <a:r>
              <a:rPr lang="vi-VN" sz="4700" dirty="0" smtClean="0">
                <a:solidFill>
                  <a:srgbClr val="003300"/>
                </a:solidFill>
              </a:rPr>
              <a:t>Tình </a:t>
            </a:r>
            <a:r>
              <a:rPr lang="vi-VN" sz="4700" dirty="0">
                <a:solidFill>
                  <a:srgbClr val="003300"/>
                </a:solidFill>
              </a:rPr>
              <a:t>yêu Chúa </a:t>
            </a:r>
            <a:r>
              <a:rPr lang="en-US" sz="4700" dirty="0" err="1" smtClean="0">
                <a:solidFill>
                  <a:srgbClr val="003300"/>
                </a:solidFill>
              </a:rPr>
              <a:t>hỡi</a:t>
            </a:r>
            <a:r>
              <a:rPr lang="en-US" sz="4700" dirty="0" smtClean="0">
                <a:solidFill>
                  <a:srgbClr val="003300"/>
                </a:solidFill>
              </a:rPr>
              <a:t> </a:t>
            </a:r>
            <a:r>
              <a:rPr lang="vi-VN" sz="4700" dirty="0" smtClean="0">
                <a:solidFill>
                  <a:srgbClr val="003300"/>
                </a:solidFill>
              </a:rPr>
              <a:t>nâng </a:t>
            </a:r>
            <a:r>
              <a:rPr lang="en-US" sz="4700" dirty="0" err="1" smtClean="0">
                <a:solidFill>
                  <a:srgbClr val="003300"/>
                </a:solidFill>
              </a:rPr>
              <a:t>hồn</a:t>
            </a:r>
            <a:r>
              <a:rPr lang="en-US" sz="4700" dirty="0" smtClean="0">
                <a:solidFill>
                  <a:srgbClr val="003300"/>
                </a:solidFill>
              </a:rPr>
              <a:t> con </a:t>
            </a:r>
            <a:r>
              <a:rPr lang="vi-VN" sz="4700" dirty="0" smtClean="0">
                <a:solidFill>
                  <a:srgbClr val="003300"/>
                </a:solidFill>
              </a:rPr>
              <a:t>lên </a:t>
            </a:r>
            <a:r>
              <a:rPr lang="vi-VN" sz="4700" dirty="0">
                <a:solidFill>
                  <a:srgbClr val="003300"/>
                </a:solidFill>
              </a:rPr>
              <a:t>với </a:t>
            </a:r>
            <a:r>
              <a:rPr lang="en-US" sz="4700" dirty="0" err="1" smtClean="0">
                <a:solidFill>
                  <a:srgbClr val="003300"/>
                </a:solidFill>
              </a:rPr>
              <a:t>Ngài</a:t>
            </a:r>
            <a:r>
              <a:rPr lang="en-US" sz="4700" dirty="0" smtClean="0">
                <a:solidFill>
                  <a:srgbClr val="003300"/>
                </a:solidFill>
              </a:rPr>
              <a:t>.</a:t>
            </a:r>
            <a:endParaRPr lang="en-US" sz="4700" b="0" dirty="0">
              <a:solidFill>
                <a:srgbClr val="0033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2"/>
            <a:ext cx="9144000" cy="5143499"/>
          </a:xfrm>
        </p:spPr>
        <p:txBody>
          <a:bodyPr>
            <a:noAutofit/>
          </a:bodyPr>
          <a:lstStyle/>
          <a:p>
            <a:pPr algn="just"/>
            <a:r>
              <a:rPr lang="vi-VN" sz="4700" u="sng" dirty="0" smtClean="0">
                <a:solidFill>
                  <a:srgbClr val="7030A0"/>
                </a:solidFill>
              </a:rPr>
              <a:t>Đ</a:t>
            </a:r>
            <a:r>
              <a:rPr lang="en-US" sz="4700" u="sng" dirty="0" smtClean="0">
                <a:solidFill>
                  <a:srgbClr val="7030A0"/>
                </a:solidFill>
              </a:rPr>
              <a:t>k:</a:t>
            </a:r>
            <a:r>
              <a:rPr lang="vi-VN" sz="4700" dirty="0" smtClean="0">
                <a:solidFill>
                  <a:schemeClr val="bg1"/>
                </a:solidFill>
              </a:rPr>
              <a:t> </a:t>
            </a:r>
            <a:r>
              <a:rPr lang="vi-VN" sz="4700" dirty="0">
                <a:solidFill>
                  <a:srgbClr val="003300"/>
                </a:solidFill>
              </a:rPr>
              <a:t>Tình Ngài còn </a:t>
            </a:r>
            <a:r>
              <a:rPr lang="en-US" sz="4700" dirty="0" err="1" smtClean="0">
                <a:solidFill>
                  <a:srgbClr val="003300"/>
                </a:solidFill>
              </a:rPr>
              <a:t>đó</a:t>
            </a:r>
            <a:r>
              <a:rPr lang="en-US" sz="4700" dirty="0" smtClean="0">
                <a:solidFill>
                  <a:srgbClr val="003300"/>
                </a:solidFill>
              </a:rPr>
              <a:t> </a:t>
            </a:r>
            <a:r>
              <a:rPr lang="vi-VN" sz="4700" dirty="0" smtClean="0">
                <a:solidFill>
                  <a:srgbClr val="003300"/>
                </a:solidFill>
              </a:rPr>
              <a:t>vẫn </a:t>
            </a:r>
            <a:r>
              <a:rPr lang="vi-VN" sz="4700" dirty="0">
                <a:solidFill>
                  <a:srgbClr val="003300"/>
                </a:solidFill>
              </a:rPr>
              <a:t>thiết tha chờ </a:t>
            </a:r>
            <a:r>
              <a:rPr lang="en-US" sz="4700" dirty="0" err="1" smtClean="0">
                <a:solidFill>
                  <a:srgbClr val="003300"/>
                </a:solidFill>
              </a:rPr>
              <a:t>đón</a:t>
            </a:r>
            <a:r>
              <a:rPr lang="en-US" sz="4700" dirty="0" smtClean="0">
                <a:solidFill>
                  <a:srgbClr val="003300"/>
                </a:solidFill>
              </a:rPr>
              <a:t> </a:t>
            </a:r>
            <a:r>
              <a:rPr lang="vi-VN" sz="4700" dirty="0" smtClean="0">
                <a:solidFill>
                  <a:srgbClr val="003300"/>
                </a:solidFill>
              </a:rPr>
              <a:t>ai </a:t>
            </a:r>
            <a:r>
              <a:rPr lang="vi-VN" sz="4700" dirty="0">
                <a:solidFill>
                  <a:srgbClr val="003300"/>
                </a:solidFill>
              </a:rPr>
              <a:t>đang lạc </a:t>
            </a:r>
            <a:r>
              <a:rPr lang="en-US" sz="4700" dirty="0" err="1" smtClean="0">
                <a:solidFill>
                  <a:srgbClr val="003300"/>
                </a:solidFill>
              </a:rPr>
              <a:t>bước</a:t>
            </a:r>
            <a:r>
              <a:rPr lang="vi-VN" sz="4700" dirty="0" smtClean="0">
                <a:solidFill>
                  <a:srgbClr val="003300"/>
                </a:solidFill>
              </a:rPr>
              <a:t>.</a:t>
            </a:r>
            <a:r>
              <a:rPr lang="en-US" sz="4700" dirty="0" smtClean="0">
                <a:solidFill>
                  <a:srgbClr val="003300"/>
                </a:solidFill>
              </a:rPr>
              <a:t> </a:t>
            </a:r>
            <a:r>
              <a:rPr lang="vi-VN" sz="4700" dirty="0" smtClean="0">
                <a:solidFill>
                  <a:srgbClr val="003300"/>
                </a:solidFill>
              </a:rPr>
              <a:t>Tình </a:t>
            </a:r>
            <a:r>
              <a:rPr lang="vi-VN" sz="4700" dirty="0">
                <a:solidFill>
                  <a:srgbClr val="003300"/>
                </a:solidFill>
              </a:rPr>
              <a:t>Ngài </a:t>
            </a:r>
            <a:r>
              <a:rPr lang="en-US" sz="4700" dirty="0" err="1" smtClean="0">
                <a:solidFill>
                  <a:srgbClr val="003300"/>
                </a:solidFill>
              </a:rPr>
              <a:t>dịu</a:t>
            </a:r>
            <a:r>
              <a:rPr lang="en-US" sz="4700" dirty="0" smtClean="0">
                <a:solidFill>
                  <a:srgbClr val="003300"/>
                </a:solidFill>
              </a:rPr>
              <a:t> </a:t>
            </a:r>
            <a:r>
              <a:rPr lang="en-US" sz="4700" dirty="0" err="1" smtClean="0">
                <a:solidFill>
                  <a:srgbClr val="003300"/>
                </a:solidFill>
              </a:rPr>
              <a:t>êm</a:t>
            </a:r>
            <a:r>
              <a:rPr lang="en-US" sz="4700" dirty="0" smtClean="0">
                <a:solidFill>
                  <a:srgbClr val="003300"/>
                </a:solidFill>
              </a:rPr>
              <a:t> </a:t>
            </a:r>
            <a:r>
              <a:rPr lang="vi-VN" sz="4700" dirty="0" smtClean="0">
                <a:solidFill>
                  <a:srgbClr val="003300"/>
                </a:solidFill>
              </a:rPr>
              <a:t>với </a:t>
            </a:r>
            <a:r>
              <a:rPr lang="vi-VN" sz="4700" dirty="0">
                <a:solidFill>
                  <a:srgbClr val="003300"/>
                </a:solidFill>
              </a:rPr>
              <a:t>những ai </a:t>
            </a:r>
            <a:r>
              <a:rPr lang="en-US" sz="4700" dirty="0" err="1" smtClean="0">
                <a:solidFill>
                  <a:srgbClr val="003300"/>
                </a:solidFill>
              </a:rPr>
              <a:t>nặng</a:t>
            </a:r>
            <a:r>
              <a:rPr lang="vi-VN" sz="4700" dirty="0" smtClean="0">
                <a:solidFill>
                  <a:srgbClr val="003300"/>
                </a:solidFill>
              </a:rPr>
              <a:t> </a:t>
            </a:r>
            <a:r>
              <a:rPr lang="vi-VN" sz="4700" dirty="0">
                <a:solidFill>
                  <a:srgbClr val="003300"/>
                </a:solidFill>
              </a:rPr>
              <a:t>gánh </a:t>
            </a:r>
            <a:r>
              <a:rPr lang="en-US" sz="4700" dirty="0" err="1" smtClean="0">
                <a:solidFill>
                  <a:srgbClr val="003300"/>
                </a:solidFill>
              </a:rPr>
              <a:t>mang</a:t>
            </a:r>
            <a:r>
              <a:rPr lang="en-US" sz="4700" dirty="0" smtClean="0">
                <a:solidFill>
                  <a:srgbClr val="003300"/>
                </a:solidFill>
              </a:rPr>
              <a:t> </a:t>
            </a:r>
            <a:r>
              <a:rPr lang="vi-VN" sz="4700" dirty="0" smtClean="0">
                <a:solidFill>
                  <a:srgbClr val="003300"/>
                </a:solidFill>
              </a:rPr>
              <a:t>bao </a:t>
            </a:r>
            <a:r>
              <a:rPr lang="vi-VN" sz="4700" dirty="0">
                <a:solidFill>
                  <a:srgbClr val="003300"/>
                </a:solidFill>
              </a:rPr>
              <a:t>sầu </a:t>
            </a:r>
            <a:r>
              <a:rPr lang="en-US" sz="4700" dirty="0" smtClean="0">
                <a:solidFill>
                  <a:srgbClr val="003300"/>
                </a:solidFill>
              </a:rPr>
              <a:t>lo.</a:t>
            </a:r>
            <a:r>
              <a:rPr lang="en-US" sz="4700" dirty="0">
                <a:solidFill>
                  <a:srgbClr val="003300"/>
                </a:solidFill>
              </a:rPr>
              <a:t> </a:t>
            </a:r>
            <a:r>
              <a:rPr lang="vi-VN" sz="4700" dirty="0" smtClean="0">
                <a:solidFill>
                  <a:srgbClr val="003300"/>
                </a:solidFill>
              </a:rPr>
              <a:t>Nguyện </a:t>
            </a:r>
            <a:r>
              <a:rPr lang="vi-VN" sz="4700" dirty="0">
                <a:solidFill>
                  <a:srgbClr val="003300"/>
                </a:solidFill>
              </a:rPr>
              <a:t>Ngài </a:t>
            </a:r>
            <a:r>
              <a:rPr lang="en-US" sz="4700" dirty="0" err="1" smtClean="0">
                <a:solidFill>
                  <a:srgbClr val="003300"/>
                </a:solidFill>
              </a:rPr>
              <a:t>dủ</a:t>
            </a:r>
            <a:r>
              <a:rPr lang="en-US" sz="4700" dirty="0" smtClean="0">
                <a:solidFill>
                  <a:srgbClr val="003300"/>
                </a:solidFill>
              </a:rPr>
              <a:t> </a:t>
            </a:r>
            <a:r>
              <a:rPr lang="en-US" sz="4700" dirty="0" err="1" smtClean="0">
                <a:solidFill>
                  <a:srgbClr val="003300"/>
                </a:solidFill>
              </a:rPr>
              <a:t>thương</a:t>
            </a:r>
            <a:r>
              <a:rPr lang="en-US" sz="4700" dirty="0" smtClean="0">
                <a:solidFill>
                  <a:srgbClr val="003300"/>
                </a:solidFill>
              </a:rPr>
              <a:t> </a:t>
            </a:r>
            <a:r>
              <a:rPr lang="vi-VN" sz="4700" dirty="0" smtClean="0">
                <a:solidFill>
                  <a:srgbClr val="003300"/>
                </a:solidFill>
              </a:rPr>
              <a:t>sưởi </a:t>
            </a:r>
            <a:r>
              <a:rPr lang="vi-VN" sz="4700" dirty="0">
                <a:solidFill>
                  <a:srgbClr val="003300"/>
                </a:solidFill>
              </a:rPr>
              <a:t>ấm tâm </a:t>
            </a:r>
            <a:r>
              <a:rPr lang="en-US" sz="4700" dirty="0" err="1" smtClean="0">
                <a:solidFill>
                  <a:srgbClr val="003300"/>
                </a:solidFill>
              </a:rPr>
              <a:t>hồn</a:t>
            </a:r>
            <a:r>
              <a:rPr lang="en-US" sz="4700" dirty="0" smtClean="0">
                <a:solidFill>
                  <a:srgbClr val="003300"/>
                </a:solidFill>
              </a:rPr>
              <a:t> </a:t>
            </a:r>
            <a:r>
              <a:rPr lang="en-US" sz="4700" dirty="0" err="1" smtClean="0">
                <a:solidFill>
                  <a:srgbClr val="003300"/>
                </a:solidFill>
              </a:rPr>
              <a:t>giá</a:t>
            </a:r>
            <a:r>
              <a:rPr lang="en-US" sz="4700" dirty="0" smtClean="0">
                <a:solidFill>
                  <a:srgbClr val="003300"/>
                </a:solidFill>
              </a:rPr>
              <a:t> </a:t>
            </a:r>
            <a:r>
              <a:rPr lang="en-US" sz="4700" dirty="0" err="1" smtClean="0">
                <a:solidFill>
                  <a:srgbClr val="003300"/>
                </a:solidFill>
              </a:rPr>
              <a:t>băng</a:t>
            </a:r>
            <a:r>
              <a:rPr lang="en-US" sz="4700" dirty="0" smtClean="0">
                <a:solidFill>
                  <a:srgbClr val="003300"/>
                </a:solidFill>
              </a:rPr>
              <a:t> </a:t>
            </a:r>
            <a:r>
              <a:rPr lang="vi-VN" sz="4700" dirty="0" smtClean="0">
                <a:solidFill>
                  <a:srgbClr val="003300"/>
                </a:solidFill>
              </a:rPr>
              <a:t>trong </a:t>
            </a:r>
            <a:r>
              <a:rPr lang="vi-VN" sz="4700" dirty="0">
                <a:solidFill>
                  <a:srgbClr val="003300"/>
                </a:solidFill>
              </a:rPr>
              <a:t>mù </a:t>
            </a:r>
            <a:r>
              <a:rPr lang="en-US" sz="4700" dirty="0" err="1" smtClean="0">
                <a:solidFill>
                  <a:srgbClr val="003300"/>
                </a:solidFill>
              </a:rPr>
              <a:t>tối</a:t>
            </a:r>
            <a:r>
              <a:rPr lang="en-US" sz="4700" dirty="0" smtClean="0">
                <a:solidFill>
                  <a:srgbClr val="003300"/>
                </a:solidFill>
              </a:rPr>
              <a:t>. </a:t>
            </a:r>
            <a:r>
              <a:rPr lang="vi-VN" sz="4700" dirty="0" smtClean="0">
                <a:solidFill>
                  <a:srgbClr val="003300"/>
                </a:solidFill>
              </a:rPr>
              <a:t>Chúa </a:t>
            </a:r>
            <a:r>
              <a:rPr lang="en-US" sz="4700" dirty="0" err="1" smtClean="0">
                <a:solidFill>
                  <a:srgbClr val="003300"/>
                </a:solidFill>
              </a:rPr>
              <a:t>ơi</a:t>
            </a:r>
            <a:r>
              <a:rPr lang="en-US" sz="4700" dirty="0" smtClean="0">
                <a:solidFill>
                  <a:srgbClr val="003300"/>
                </a:solidFill>
              </a:rPr>
              <a:t> </a:t>
            </a:r>
            <a:r>
              <a:rPr lang="vi-VN" sz="4700" dirty="0" smtClean="0">
                <a:solidFill>
                  <a:srgbClr val="003300"/>
                </a:solidFill>
              </a:rPr>
              <a:t>xin </a:t>
            </a:r>
            <a:r>
              <a:rPr lang="vi-VN" sz="4700" dirty="0">
                <a:solidFill>
                  <a:srgbClr val="003300"/>
                </a:solidFill>
              </a:rPr>
              <a:t>tình </a:t>
            </a:r>
            <a:r>
              <a:rPr lang="en-US" sz="4700" dirty="0" err="1" smtClean="0">
                <a:solidFill>
                  <a:srgbClr val="003300"/>
                </a:solidFill>
              </a:rPr>
              <a:t>yêu</a:t>
            </a:r>
            <a:r>
              <a:rPr lang="en-US" sz="4700" dirty="0" smtClean="0">
                <a:solidFill>
                  <a:srgbClr val="003300"/>
                </a:solidFill>
              </a:rPr>
              <a:t> </a:t>
            </a:r>
            <a:r>
              <a:rPr lang="vi-VN" sz="4700" dirty="0" smtClean="0">
                <a:solidFill>
                  <a:srgbClr val="003300"/>
                </a:solidFill>
              </a:rPr>
              <a:t>dẫn </a:t>
            </a:r>
            <a:r>
              <a:rPr lang="vi-VN" sz="4700" dirty="0">
                <a:solidFill>
                  <a:srgbClr val="003300"/>
                </a:solidFill>
              </a:rPr>
              <a:t>con </a:t>
            </a:r>
            <a:r>
              <a:rPr lang="en-US" sz="4700" dirty="0" err="1" smtClean="0">
                <a:solidFill>
                  <a:srgbClr val="003300"/>
                </a:solidFill>
              </a:rPr>
              <a:t>về</a:t>
            </a:r>
            <a:r>
              <a:rPr lang="en-US" sz="4700" dirty="0" smtClean="0">
                <a:solidFill>
                  <a:srgbClr val="003300"/>
                </a:solidFill>
              </a:rPr>
              <a:t> </a:t>
            </a:r>
            <a:r>
              <a:rPr lang="vi-VN" sz="4700" dirty="0" smtClean="0">
                <a:solidFill>
                  <a:srgbClr val="003300"/>
                </a:solidFill>
              </a:rPr>
              <a:t>cùng</a:t>
            </a:r>
            <a:r>
              <a:rPr lang="en-US" sz="4700" dirty="0" smtClean="0">
                <a:solidFill>
                  <a:srgbClr val="003300"/>
                </a:solidFill>
              </a:rPr>
              <a:t> </a:t>
            </a:r>
            <a:r>
              <a:rPr lang="en-US" sz="4700" dirty="0" err="1" smtClean="0">
                <a:solidFill>
                  <a:srgbClr val="003300"/>
                </a:solidFill>
              </a:rPr>
              <a:t>Ngài</a:t>
            </a:r>
            <a:r>
              <a:rPr lang="en-US" sz="4700" dirty="0" smtClean="0">
                <a:solidFill>
                  <a:srgbClr val="003300"/>
                </a:solidFill>
              </a:rPr>
              <a:t>.</a:t>
            </a:r>
            <a:endParaRPr lang="en-US" sz="4700" dirty="0">
              <a:solidFill>
                <a:srgbClr val="003300"/>
              </a:solidFill>
              <a:effectLst/>
            </a:endParaRPr>
          </a:p>
        </p:txBody>
      </p:sp>
    </p:spTree>
    <p:extLst>
      <p:ext uri="{BB962C8B-B14F-4D97-AF65-F5344CB8AC3E}">
        <p14:creationId xmlns:p14="http://schemas.microsoft.com/office/powerpoint/2010/main" val="1150962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smtClean="0">
                <a:solidFill>
                  <a:srgbClr val="7030A0"/>
                </a:solidFill>
              </a:rPr>
              <a:t>PHÚT THINH LẶNG</a:t>
            </a:r>
            <a:endParaRPr lang="en-US" sz="4400">
              <a:solidFill>
                <a:srgbClr val="7030A0"/>
              </a:solidFill>
            </a:endParaRPr>
          </a:p>
        </p:txBody>
      </p:sp>
    </p:spTree>
    <p:extLst>
      <p:ext uri="{BB962C8B-B14F-4D97-AF65-F5344CB8AC3E}">
        <p14:creationId xmlns:p14="http://schemas.microsoft.com/office/powerpoint/2010/main" val="844849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000" b="0" dirty="0">
                <a:solidFill>
                  <a:srgbClr val="7030A0"/>
                </a:solidFill>
                <a:effectLst/>
              </a:rPr>
              <a:t>Ca </a:t>
            </a:r>
            <a:r>
              <a:rPr lang="en-US" sz="7000" b="0" dirty="0" err="1">
                <a:solidFill>
                  <a:srgbClr val="7030A0"/>
                </a:solidFill>
                <a:effectLst/>
              </a:rPr>
              <a:t>Kết</a:t>
            </a:r>
            <a:r>
              <a:rPr lang="en-US" sz="7000" b="0" dirty="0">
                <a:solidFill>
                  <a:srgbClr val="7030A0"/>
                </a:solidFill>
                <a:effectLst/>
              </a:rPr>
              <a:t> </a:t>
            </a:r>
            <a:r>
              <a:rPr lang="en-US" sz="7000" b="0" dirty="0" err="1">
                <a:solidFill>
                  <a:srgbClr val="7030A0"/>
                </a:solidFill>
                <a:effectLst/>
              </a:rPr>
              <a:t>Lễ</a:t>
            </a:r>
            <a:r>
              <a:rPr lang="en-US" sz="7000" b="0" dirty="0">
                <a:solidFill>
                  <a:srgbClr val="7030A0"/>
                </a:solidFill>
                <a:effectLst/>
              </a:rPr>
              <a:t/>
            </a:r>
            <a:br>
              <a:rPr lang="en-US" sz="7000" b="0" dirty="0">
                <a:solidFill>
                  <a:srgbClr val="7030A0"/>
                </a:solidFill>
                <a:effectLst/>
              </a:rPr>
            </a:br>
            <a:r>
              <a:rPr lang="en-US" sz="7000" dirty="0" smtClean="0">
                <a:solidFill>
                  <a:srgbClr val="7030A0"/>
                </a:solidFill>
              </a:rPr>
              <a:t>ĐỂ CHÚA ĐẾN</a:t>
            </a:r>
            <a:br>
              <a:rPr lang="en-US" sz="7000" dirty="0" smtClean="0">
                <a:solidFill>
                  <a:srgbClr val="7030A0"/>
                </a:solidFill>
              </a:rPr>
            </a:br>
            <a:r>
              <a:rPr lang="en-US" sz="5000" i="1" dirty="0" err="1" smtClean="0">
                <a:solidFill>
                  <a:schemeClr val="tx2">
                    <a:lumMod val="50000"/>
                  </a:schemeClr>
                </a:solidFill>
              </a:rPr>
              <a:t>Nguyễn</a:t>
            </a:r>
            <a:r>
              <a:rPr lang="en-US" sz="5000" i="1" dirty="0" smtClean="0">
                <a:solidFill>
                  <a:schemeClr val="tx2">
                    <a:lumMod val="50000"/>
                  </a:schemeClr>
                </a:solidFill>
              </a:rPr>
              <a:t> </a:t>
            </a:r>
            <a:r>
              <a:rPr lang="en-US" sz="5000" i="1" dirty="0" err="1" smtClean="0">
                <a:solidFill>
                  <a:schemeClr val="tx2">
                    <a:lumMod val="50000"/>
                  </a:schemeClr>
                </a:solidFill>
              </a:rPr>
              <a:t>Duy</a:t>
            </a:r>
            <a:endParaRPr lang="en-US" sz="5000" b="0" i="1" dirty="0">
              <a:solidFill>
                <a:schemeClr val="tx2">
                  <a:lumMod val="50000"/>
                </a:schemeClr>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7030A0"/>
                </a:solidFill>
                <a:effectLst/>
              </a:rPr>
              <a:t>Tk1:</a:t>
            </a:r>
            <a:r>
              <a:rPr lang="en-US" sz="4600" b="0" dirty="0">
                <a:solidFill>
                  <a:schemeClr val="tx2">
                    <a:lumMod val="50000"/>
                  </a:schemeClr>
                </a:solidFill>
                <a:effectLst/>
              </a:rPr>
              <a:t> </a:t>
            </a:r>
            <a:r>
              <a:rPr lang="vi-VN" sz="4600" dirty="0">
                <a:solidFill>
                  <a:schemeClr val="tx2">
                    <a:lumMod val="50000"/>
                  </a:schemeClr>
                </a:solidFill>
              </a:rPr>
              <a:t>Xin cho lòng chúng con luôn mở rộng chờ mong Chúa đến. Xin cho lòng chúng con luôn thắm nồng một tình yêu mến. Xin cho lòng chúng con luôn khát khao luôn ước ao: Một thế giới sướng vui dạt dào một thế giới không còn khổ đau. </a:t>
            </a:r>
            <a:endParaRPr lang="vi-VN" sz="4600" b="0" dirty="0">
              <a:solidFill>
                <a:schemeClr val="tx2">
                  <a:lumMod val="50000"/>
                </a:schemeClr>
              </a:solidFill>
              <a:effectLst/>
            </a:endParaRPr>
          </a:p>
        </p:txBody>
      </p:sp>
    </p:spTree>
    <p:extLst>
      <p:ext uri="{BB962C8B-B14F-4D97-AF65-F5344CB8AC3E}">
        <p14:creationId xmlns:p14="http://schemas.microsoft.com/office/powerpoint/2010/main" val="2749688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7030A0"/>
                </a:solidFill>
                <a:effectLst/>
              </a:rPr>
              <a:t>Đk</a:t>
            </a:r>
            <a:r>
              <a:rPr lang="en-US" sz="6000" b="0" u="sng">
                <a:solidFill>
                  <a:srgbClr val="7030A0"/>
                </a:solidFill>
                <a:effectLst/>
              </a:rPr>
              <a:t>:</a:t>
            </a:r>
            <a:r>
              <a:rPr lang="en-US" sz="6000" b="0">
                <a:solidFill>
                  <a:schemeClr val="tx2">
                    <a:lumMod val="50000"/>
                  </a:schemeClr>
                </a:solidFill>
                <a:effectLst/>
              </a:rPr>
              <a:t> </a:t>
            </a:r>
            <a:r>
              <a:rPr lang="vi-VN" sz="6000">
                <a:solidFill>
                  <a:schemeClr val="tx2">
                    <a:lumMod val="50000"/>
                  </a:schemeClr>
                </a:solidFill>
              </a:rPr>
              <a:t>Để Chúa đến trong cuộc đời, để Chúa đến mang ơn trời.  Nguồn hạnh phúc cho con người mùa cứu rỗi cho mọi nơi.</a:t>
            </a:r>
            <a:endParaRPr lang="en-US" sz="6000" b="0" dirty="0">
              <a:solidFill>
                <a:schemeClr val="tx2">
                  <a:lumMod val="50000"/>
                </a:schemeClr>
              </a:solidFill>
              <a:effectLst/>
            </a:endParaRPr>
          </a:p>
        </p:txBody>
      </p:sp>
    </p:spTree>
    <p:extLst>
      <p:ext uri="{BB962C8B-B14F-4D97-AF65-F5344CB8AC3E}">
        <p14:creationId xmlns:p14="http://schemas.microsoft.com/office/powerpoint/2010/main" val="2953296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7030A0"/>
                </a:solidFill>
                <a:effectLst/>
              </a:rPr>
              <a:t>Tk2</a:t>
            </a:r>
            <a:r>
              <a:rPr lang="en-US" sz="4600" b="0" u="sng">
                <a:solidFill>
                  <a:srgbClr val="7030A0"/>
                </a:solidFill>
                <a:effectLst/>
              </a:rPr>
              <a:t>:</a:t>
            </a:r>
            <a:r>
              <a:rPr lang="en-US" sz="4600" b="0">
                <a:solidFill>
                  <a:schemeClr val="tx2">
                    <a:lumMod val="50000"/>
                  </a:schemeClr>
                </a:solidFill>
                <a:effectLst/>
              </a:rPr>
              <a:t> </a:t>
            </a:r>
            <a:r>
              <a:rPr lang="vi-VN" sz="4600">
                <a:solidFill>
                  <a:schemeClr val="tx2">
                    <a:lumMod val="50000"/>
                  </a:schemeClr>
                </a:solidFill>
              </a:rPr>
              <a:t>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a:t>
            </a:r>
            <a:endParaRPr lang="en-US" sz="4600" b="0" dirty="0">
              <a:solidFill>
                <a:schemeClr val="tx2">
                  <a:lumMod val="50000"/>
                </a:schemeClr>
              </a:solidFill>
              <a:effectLst/>
            </a:endParaRPr>
          </a:p>
        </p:txBody>
      </p:sp>
    </p:spTree>
    <p:extLst>
      <p:ext uri="{BB962C8B-B14F-4D97-AF65-F5344CB8AC3E}">
        <p14:creationId xmlns:p14="http://schemas.microsoft.com/office/powerpoint/2010/main" val="363400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2041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7030A0"/>
                </a:solidFill>
                <a:effectLst/>
              </a:rPr>
              <a:t>Đk</a:t>
            </a:r>
            <a:r>
              <a:rPr lang="en-US" sz="6000" b="0" u="sng">
                <a:solidFill>
                  <a:srgbClr val="7030A0"/>
                </a:solidFill>
                <a:effectLst/>
              </a:rPr>
              <a:t>:</a:t>
            </a:r>
            <a:r>
              <a:rPr lang="en-US" sz="6000" b="0">
                <a:solidFill>
                  <a:schemeClr val="tx2">
                    <a:lumMod val="50000"/>
                  </a:schemeClr>
                </a:solidFill>
                <a:effectLst/>
              </a:rPr>
              <a:t> </a:t>
            </a:r>
            <a:r>
              <a:rPr lang="vi-VN" sz="6000">
                <a:solidFill>
                  <a:schemeClr val="tx2">
                    <a:lumMod val="50000"/>
                  </a:schemeClr>
                </a:solidFill>
              </a:rPr>
              <a:t>Để Chúa đến trong cuộc đời, để Chúa đến mang ơn trời.  Nguồn hạnh phúc cho con người mùa cứu rỗi cho mọi nơi.</a:t>
            </a:r>
            <a:endParaRPr lang="en-US" sz="6000" b="0" dirty="0">
              <a:solidFill>
                <a:schemeClr val="tx2">
                  <a:lumMod val="50000"/>
                </a:schemeClr>
              </a:solidFill>
              <a:effectLst/>
            </a:endParaRPr>
          </a:p>
        </p:txBody>
      </p:sp>
    </p:spTree>
    <p:extLst>
      <p:ext uri="{BB962C8B-B14F-4D97-AF65-F5344CB8AC3E}">
        <p14:creationId xmlns:p14="http://schemas.microsoft.com/office/powerpoint/2010/main" val="3278240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66345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7030A0"/>
                </a:solidFill>
                <a:effectLst/>
                <a:latin typeface="+mj-lt"/>
              </a:rPr>
              <a:t>Ca </a:t>
            </a:r>
            <a:r>
              <a:rPr lang="en-US" sz="8000" b="0" dirty="0" err="1">
                <a:solidFill>
                  <a:srgbClr val="7030A0"/>
                </a:solidFill>
                <a:effectLst/>
                <a:latin typeface="+mj-lt"/>
              </a:rPr>
              <a:t>Nhập</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dirty="0">
                <a:solidFill>
                  <a:srgbClr val="7030A0"/>
                </a:solidFill>
                <a:effectLst/>
                <a:latin typeface="+mj-lt"/>
              </a:rPr>
              <a:t/>
            </a:r>
            <a:br>
              <a:rPr lang="en-US" sz="8000" b="0" dirty="0">
                <a:solidFill>
                  <a:srgbClr val="7030A0"/>
                </a:solidFill>
                <a:effectLst/>
                <a:latin typeface="+mj-lt"/>
              </a:rPr>
            </a:br>
            <a:r>
              <a:rPr lang="vi-VN" sz="6600" dirty="0">
                <a:solidFill>
                  <a:srgbClr val="7030A0"/>
                </a:solidFill>
              </a:rPr>
              <a:t>Vui Lên </a:t>
            </a:r>
            <a:r>
              <a:rPr lang="vi-VN" sz="6600" dirty="0" smtClean="0">
                <a:solidFill>
                  <a:srgbClr val="7030A0"/>
                </a:solidFill>
              </a:rPr>
              <a:t>Sion</a:t>
            </a:r>
            <a:r>
              <a:rPr lang="en-US" sz="6600" dirty="0" smtClean="0">
                <a:solidFill>
                  <a:schemeClr val="tx2">
                    <a:lumMod val="50000"/>
                  </a:schemeClr>
                </a:solidFill>
              </a:rPr>
              <a:t/>
            </a:r>
            <a:br>
              <a:rPr lang="en-US" sz="6600" dirty="0" smtClean="0">
                <a:solidFill>
                  <a:schemeClr val="tx2">
                    <a:lumMod val="50000"/>
                  </a:schemeClr>
                </a:solidFill>
              </a:rPr>
            </a:br>
            <a:r>
              <a:rPr lang="en-US" sz="5400" i="1" dirty="0" err="1" smtClean="0">
                <a:solidFill>
                  <a:schemeClr val="tx2">
                    <a:lumMod val="50000"/>
                  </a:schemeClr>
                </a:solidFill>
              </a:rPr>
              <a:t>Thành</a:t>
            </a:r>
            <a:r>
              <a:rPr lang="en-US" sz="5400" i="1" dirty="0" smtClean="0">
                <a:solidFill>
                  <a:schemeClr val="tx2">
                    <a:lumMod val="50000"/>
                  </a:schemeClr>
                </a:solidFill>
              </a:rPr>
              <a:t> </a:t>
            </a:r>
            <a:r>
              <a:rPr lang="en-US" sz="5400" i="1" dirty="0" err="1" smtClean="0">
                <a:solidFill>
                  <a:schemeClr val="tx2">
                    <a:lumMod val="50000"/>
                  </a:schemeClr>
                </a:solidFill>
              </a:rPr>
              <a:t>Tâm</a:t>
            </a:r>
            <a:endParaRPr lang="en-US" sz="6000" b="0" i="1" dirty="0">
              <a:solidFill>
                <a:schemeClr val="tx2">
                  <a:lumMod val="50000"/>
                </a:schemeClr>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b="0" u="sng" smtClean="0">
                <a:solidFill>
                  <a:srgbClr val="7030A0"/>
                </a:solidFill>
                <a:effectLst/>
                <a:latin typeface="+mj-lt"/>
              </a:rPr>
              <a:t>Đ</a:t>
            </a:r>
            <a:r>
              <a:rPr lang="en-US" sz="5100" b="0" u="sng" dirty="0">
                <a:solidFill>
                  <a:srgbClr val="7030A0"/>
                </a:solidFill>
                <a:effectLst/>
                <a:latin typeface="+mj-lt"/>
              </a:rPr>
              <a:t>k</a:t>
            </a:r>
            <a:r>
              <a:rPr lang="vi-VN" sz="5100" b="0" u="sng" smtClean="0">
                <a:solidFill>
                  <a:srgbClr val="7030A0"/>
                </a:solidFill>
                <a:effectLst/>
                <a:latin typeface="+mj-lt"/>
              </a:rPr>
              <a:t>:</a:t>
            </a:r>
            <a:r>
              <a:rPr lang="vi-VN" sz="5100" b="0" smtClean="0">
                <a:solidFill>
                  <a:schemeClr val="tx2">
                    <a:lumMod val="50000"/>
                  </a:schemeClr>
                </a:solidFill>
                <a:effectLst/>
                <a:latin typeface="+mj-lt"/>
              </a:rPr>
              <a:t> </a:t>
            </a:r>
            <a:r>
              <a:rPr lang="vi-VN" sz="5100">
                <a:solidFill>
                  <a:schemeClr val="tx2">
                    <a:lumMod val="50000"/>
                  </a:schemeClr>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smtClean="0">
                <a:solidFill>
                  <a:srgbClr val="7030A0"/>
                </a:solidFill>
                <a:effectLst/>
                <a:latin typeface="+mj-lt"/>
              </a:rPr>
              <a:t>Tk1</a:t>
            </a:r>
            <a:r>
              <a:rPr lang="vi-VN" sz="6600" b="0" u="sng" dirty="0">
                <a:solidFill>
                  <a:srgbClr val="7030A0"/>
                </a:solidFill>
                <a:effectLst/>
                <a:latin typeface="+mj-lt"/>
              </a:rPr>
              <a:t>:</a:t>
            </a:r>
            <a:r>
              <a:rPr lang="vi-VN" sz="6600" b="0" dirty="0">
                <a:solidFill>
                  <a:schemeClr val="tx2">
                    <a:lumMod val="50000"/>
                  </a:schemeClr>
                </a:solidFill>
                <a:effectLst/>
                <a:latin typeface="+mj-lt"/>
              </a:rPr>
              <a:t> </a:t>
            </a:r>
            <a:r>
              <a:rPr lang="vi-VN" sz="6600" dirty="0">
                <a:solidFill>
                  <a:schemeClr val="tx2">
                    <a:lumMod val="50000"/>
                  </a:schemeClr>
                </a:solidFill>
                <a:latin typeface="+mj-lt"/>
              </a:rPr>
              <a:t>Ngươi đang đi lần mò lê bước chân tiến trong đêm </a:t>
            </a:r>
            <a:r>
              <a:rPr lang="vi-VN" sz="6600" dirty="0" smtClean="0">
                <a:solidFill>
                  <a:schemeClr val="tx2">
                    <a:lumMod val="50000"/>
                  </a:schemeClr>
                </a:solidFill>
                <a:latin typeface="+mj-lt"/>
              </a:rPr>
              <a:t>tối</a:t>
            </a:r>
            <a:r>
              <a:rPr lang="en-US" sz="6600" dirty="0" smtClean="0">
                <a:solidFill>
                  <a:schemeClr val="tx2">
                    <a:lumMod val="50000"/>
                  </a:schemeClr>
                </a:solidFill>
                <a:latin typeface="+mj-lt"/>
              </a:rPr>
              <a:t> s</a:t>
            </a:r>
            <a:r>
              <a:rPr lang="vi-VN" sz="6600" dirty="0" smtClean="0">
                <a:solidFill>
                  <a:schemeClr val="tx2">
                    <a:lumMod val="50000"/>
                  </a:schemeClr>
                </a:solidFill>
                <a:latin typeface="+mj-lt"/>
              </a:rPr>
              <a:t>ẽ </a:t>
            </a:r>
            <a:r>
              <a:rPr lang="vi-VN" sz="6600" dirty="0">
                <a:solidFill>
                  <a:schemeClr val="tx2">
                    <a:lumMod val="50000"/>
                  </a:schemeClr>
                </a:solidFill>
                <a:latin typeface="+mj-lt"/>
              </a:rPr>
              <a:t>thấy ánh Sao Mai rạng ngời từ Đông nhô cao</a:t>
            </a:r>
            <a:r>
              <a:rPr lang="vi-VN" sz="6600" dirty="0" smtClean="0">
                <a:solidFill>
                  <a:schemeClr val="tx2">
                    <a:lumMod val="50000"/>
                  </a:schemeClr>
                </a:solidFill>
                <a:latin typeface="+mj-lt"/>
              </a:rPr>
              <a:t>.</a:t>
            </a:r>
            <a:endParaRPr lang="vi-VN" sz="6600" dirty="0">
              <a:solidFill>
                <a:schemeClr val="tx2">
                  <a:lumMod val="50000"/>
                </a:schemeClr>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1503</Words>
  <Application>Microsoft Office PowerPoint</Application>
  <PresentationFormat>On-screen Show (16:9)</PresentationFormat>
  <Paragraphs>67</Paragraphs>
  <Slides>61</Slides>
  <Notes>1</Notes>
  <HiddenSlides>0</HiddenSlides>
  <MMClips>0</MMClips>
  <ScaleCrop>false</ScaleCrop>
  <HeadingPairs>
    <vt:vector size="4" baseType="variant">
      <vt:variant>
        <vt:lpstr>Theme</vt:lpstr>
      </vt:variant>
      <vt:variant>
        <vt:i4>15</vt:i4>
      </vt:variant>
      <vt:variant>
        <vt:lpstr>Slide Titles</vt:lpstr>
      </vt:variant>
      <vt:variant>
        <vt:i4>61</vt:i4>
      </vt:variant>
    </vt:vector>
  </HeadingPairs>
  <TitlesOfParts>
    <vt:vector size="76"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3_Office Theme</vt:lpstr>
      <vt:lpstr>4_Office Theme</vt:lpstr>
      <vt:lpstr>2_Office Theme</vt:lpstr>
      <vt:lpstr>5_Office Theme</vt:lpstr>
      <vt:lpstr>PowerPoint Presentation</vt:lpstr>
      <vt:lpstr>TẬP HÁT CỘNG ĐOÀN</vt:lpstr>
      <vt:lpstr>Đk: Linh hồn tôi hớn hở reo mừng trong Thiên Chúa tôi.</vt:lpstr>
      <vt:lpstr>Tk1: Đức Ma-ri-a nói rằng: Linh hồn tôi ngợi khen Thiên Chúa, và thần trí tôi reo mừng vì Thiên Chúa, Đấng cứu độ tôi.</vt:lpstr>
      <vt:lpstr>Thánh Thần Chúa ngự trên tôi. Chúa sai tôi đem Tin Mừng cho người khó nghèo.</vt:lpstr>
      <vt:lpstr>PowerPoint Presentation</vt:lpstr>
      <vt:lpstr>Ca Nhập Lễ Vui Lên Sion Thành Tâm</vt:lpstr>
      <vt:lpstr>PowerPoint Presentation</vt:lpstr>
      <vt:lpstr>PowerPoint Presentation</vt:lpstr>
      <vt:lpstr>PowerPoint Presentation</vt:lpstr>
      <vt:lpstr>PowerPoint Presentation</vt:lpstr>
      <vt:lpstr>PowerPoint Presentation</vt:lpstr>
      <vt:lpstr>Magnificat Chúa Nhật III Mùa Vọng  Năm B Lm. Kim Long 03 Câu</vt:lpstr>
      <vt:lpstr>Đk: Linh hồn tôi hớn hở reo mừng trong Thiên Chúa tôi.</vt:lpstr>
      <vt:lpstr>Tk1: Đức Ma-ri-a nói rằng: Linh hồn tôi ngợi khen Thiên Chúa, và thần trí tôi reo mừng vì Thiên Chúa, Đấng cứu độ tôi.</vt:lpstr>
      <vt:lpstr>Đk: Linh hồn tôi hớn hở reo mừng trong Thiên Chúa tôi.</vt:lpstr>
      <vt:lpstr>Tk2: Chúa trông xem phận nữ tỳ, nên từ đây gọi tôi diễm phúc, làm việc lớn trên thân này, vì danh Chúa chí thánh tuyệt luân.</vt:lpstr>
      <vt:lpstr>Đk: Linh hồn tôi hớn hở reo mừng trong Thiên Chúa tôi.</vt:lpstr>
      <vt:lpstr>Tk3: Chúa nâng ai khiêm ái thật, bọn quyền uy hạ khỏi ngai báu. Kẻ nghèo Chúa ban dư đầy, và xua lũ phú quý về không.</vt:lpstr>
      <vt:lpstr>Đk: Linh hồn tôi hớn hở reo mừng trong Thiên Chúa tôi.</vt:lpstr>
      <vt:lpstr>PowerPoint Presentation</vt:lpstr>
      <vt:lpstr>Thánh Thần Chúa ngự trên tôi. Chúa sai tôi đem Tin Mừng cho người khó nghèo.</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Niềm mong đợi xin dâng lên Chúa, trong bánh thơm ly rượu ngon. Đây lễ dâng của đoàn chúng con, van xin trời cao hãy đổ xuống trần làn sương phúc ân, xóa gội buồn đau thế nhân.</vt:lpstr>
      <vt:lpstr>Đk: Xin Chúa thương vui nhận lấy, niềm tri ân thành kính con dâng. Xin Chúa ban con một Chúa, để muôn người thỏa nỗi chờ mong.</vt:lpstr>
      <vt:lpstr>Tk2: Lòng chân thành ăn năn thống hối, xin xót thương thứ tha tội lỗi, con thiết tha kêu cầu Chúa ơi! Nay xin hỉ hoan thức tỉnh, mong đợi ngàn mây sẽ mưa, mưa tràn hồng ân cứu độ.</vt:lpstr>
      <vt:lpstr>Đk: Xin Chúa thương vui nhận lấy, niềm tri ân thành kính con dâng. Xin Chúa ban con một Chúa, để muôn người thỏa nỗi chờ mong.</vt:lpstr>
      <vt:lpstr>PowerPoint Presentation</vt:lpstr>
      <vt:lpstr>PowerPoint Presentation</vt:lpstr>
      <vt:lpstr>PowerPoint Presentation</vt:lpstr>
      <vt:lpstr>Ca Nguyện Hiệp Lễ TÌNH YÊU CHÚA HỠI Phùng Minh Mẫn</vt:lpstr>
      <vt:lpstr>Tk1: Đi hoài đi mãi giữa nhân gian con tìm nguồn an ủi phận người. Lắm lúc chới với đã muốn buông xuôi theo dòng trôi. Vì đã bao lần bội phản, trái tim lạnh lùng buồn chán. Tình yêu Chúa hỡi linh hồn con đau rã rời…</vt:lpstr>
      <vt:lpstr>… Xin Ngài hãy đến bên con nay đường trần con đã mòn. Giữa lúc sóng gió có Chúa nâng niu vỗ về luôn, khi gót chân này rời rã bước đi âm thầm buồn bã.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Tk2: Bao lần gục ngã giữa đau thương dương trần con lê bước nhọc nhằn, lắm lúc trách móc “Chúa hỡi quên con sao lặng thinh?” Vì đã phai rồi lòng mến đức trông cậy Ngài mòn mõi. Niềm tin héo úa con đành tâm xa lìa Ngài…</vt:lpstr>
      <vt:lpstr>… Xin Ngài đừng lánh xa con, xin đừng buồn con yếu hèn. Những lúc sóng gió bủa lấy thân con, con nhờ ai? Lòng Chúa nhân từ còn mãi sẽ không quên người lầm lỗi.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PowerPoint Presentation</vt:lpstr>
      <vt:lpstr>PowerPoint Presentation</vt:lpstr>
      <vt:lpstr>Ca Kết Lễ ĐỂ CHÚA ĐẾN Nguyễn Duy</vt:lpstr>
      <vt:lpstr>Tk1: Xin cho lòng chúng con luôn mở rộng chờ mong Chúa đến. Xin cho lòng chúng con luôn thắm nồng một tình yêu mến. Xin cho lòng chúng con luôn khát khao luôn ước ao: Một thế giới sướng vui dạt dào một thế giới không còn khổ đau. </vt:lpstr>
      <vt:lpstr>Đk: Để Chúa đến trong cuộc đời, để Chúa đến mang ơn trời.  Nguồn hạnh phúc cho con người mùa cứu rỗi cho mọi nơi.</vt:lpstr>
      <vt:lpstr>Tk2: 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vt:lpstr>
      <vt:lpstr>Đk: Để Chúa đến trong cuộc đời, để Chúa đến mang ơn trời.  Nguồn hạnh phúc cho con người mùa cứu rỗi cho mọi nơi.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218</cp:revision>
  <dcterms:created xsi:type="dcterms:W3CDTF">2023-05-21T07:25:42Z</dcterms:created>
  <dcterms:modified xsi:type="dcterms:W3CDTF">2023-12-14T22:30:52Z</dcterms:modified>
</cp:coreProperties>
</file>