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72" r:id="rId9"/>
    <p:sldMasterId id="2147483884" r:id="rId10"/>
    <p:sldMasterId id="2147484004" r:id="rId11"/>
    <p:sldMasterId id="2147484016" r:id="rId12"/>
    <p:sldMasterId id="2147484028" r:id="rId13"/>
    <p:sldMasterId id="2147484040" r:id="rId14"/>
  </p:sldMasterIdLst>
  <p:notesMasterIdLst>
    <p:notesMasterId r:id="rId82"/>
  </p:notesMasterIdLst>
  <p:sldIdLst>
    <p:sldId id="9727" r:id="rId15"/>
    <p:sldId id="9692" r:id="rId16"/>
    <p:sldId id="9778" r:id="rId17"/>
    <p:sldId id="9777" r:id="rId18"/>
    <p:sldId id="9752" r:id="rId19"/>
    <p:sldId id="402" r:id="rId20"/>
    <p:sldId id="9684" r:id="rId21"/>
    <p:sldId id="9768" r:id="rId22"/>
    <p:sldId id="9683" r:id="rId23"/>
    <p:sldId id="9769" r:id="rId24"/>
    <p:sldId id="9770" r:id="rId25"/>
    <p:sldId id="9771" r:id="rId26"/>
    <p:sldId id="9728" r:id="rId27"/>
    <p:sldId id="385" r:id="rId28"/>
    <p:sldId id="9753" r:id="rId29"/>
    <p:sldId id="9779" r:id="rId30"/>
    <p:sldId id="9783" r:id="rId31"/>
    <p:sldId id="9780" r:id="rId32"/>
    <p:sldId id="9785" r:id="rId33"/>
    <p:sldId id="9781" r:id="rId34"/>
    <p:sldId id="9786" r:id="rId35"/>
    <p:sldId id="9782" r:id="rId36"/>
    <p:sldId id="390" r:id="rId37"/>
    <p:sldId id="9775" r:id="rId38"/>
    <p:sldId id="9730" r:id="rId39"/>
    <p:sldId id="401" r:id="rId40"/>
    <p:sldId id="9700" r:id="rId41"/>
    <p:sldId id="9701" r:id="rId42"/>
    <p:sldId id="9702" r:id="rId43"/>
    <p:sldId id="9703" r:id="rId44"/>
    <p:sldId id="9704" r:id="rId45"/>
    <p:sldId id="9705" r:id="rId46"/>
    <p:sldId id="9706" r:id="rId47"/>
    <p:sldId id="9707" r:id="rId48"/>
    <p:sldId id="9708" r:id="rId49"/>
    <p:sldId id="9709" r:id="rId50"/>
    <p:sldId id="9710" r:id="rId51"/>
    <p:sldId id="9711" r:id="rId52"/>
    <p:sldId id="9712" r:id="rId53"/>
    <p:sldId id="9699" r:id="rId54"/>
    <p:sldId id="9698" r:id="rId55"/>
    <p:sldId id="559" r:id="rId56"/>
    <p:sldId id="9767" r:id="rId57"/>
    <p:sldId id="614" r:id="rId58"/>
    <p:sldId id="9787" r:id="rId59"/>
    <p:sldId id="443" r:id="rId60"/>
    <p:sldId id="9731" r:id="rId61"/>
    <p:sldId id="387" r:id="rId62"/>
    <p:sldId id="278" r:id="rId63"/>
    <p:sldId id="357" r:id="rId64"/>
    <p:sldId id="279" r:id="rId65"/>
    <p:sldId id="9788" r:id="rId66"/>
    <p:sldId id="9674" r:id="rId67"/>
    <p:sldId id="9789" r:id="rId68"/>
    <p:sldId id="9790" r:id="rId69"/>
    <p:sldId id="280" r:id="rId70"/>
    <p:sldId id="9791" r:id="rId71"/>
    <p:sldId id="9792" r:id="rId72"/>
    <p:sldId id="463" r:id="rId73"/>
    <p:sldId id="475" r:id="rId74"/>
    <p:sldId id="293" r:id="rId75"/>
    <p:sldId id="9749" r:id="rId76"/>
    <p:sldId id="294" r:id="rId77"/>
    <p:sldId id="9793" r:id="rId78"/>
    <p:sldId id="295" r:id="rId79"/>
    <p:sldId id="9794" r:id="rId80"/>
    <p:sldId id="9729"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viewProps" Target="view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61" Type="http://schemas.openxmlformats.org/officeDocument/2006/relationships/slide" Target="slides/slide4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345C2-D75E-4D28-A93D-0FD4057A79A5}" type="datetimeFigureOut">
              <a:rPr lang="en-US" smtClean="0"/>
              <a:t>3/14/2024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B4758-2F80-484D-B53F-A491DD787EF3}" type="slidenum">
              <a:rPr lang="en-US" smtClean="0"/>
              <a:t>‹#›</a:t>
            </a:fld>
            <a:endParaRPr lang="en-US"/>
          </a:p>
        </p:txBody>
      </p:sp>
    </p:spTree>
    <p:extLst>
      <p:ext uri="{BB962C8B-B14F-4D97-AF65-F5344CB8AC3E}">
        <p14:creationId xmlns:p14="http://schemas.microsoft.com/office/powerpoint/2010/main" val="243268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8573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79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1398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423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2598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624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471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774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4919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90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0630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39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095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0617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3019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0794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007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511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51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2077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133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52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5658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475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8835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2147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78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8718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4443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331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4214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8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19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3/14/2024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2403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085414"/>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88601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900" b="1" dirty="0" smtClean="0">
                <a:solidFill>
                  <a:srgbClr val="FFFF00"/>
                </a:solidFill>
                <a:effectLst>
                  <a:outerShdw blurRad="38100" dist="38100" dir="2700000" algn="tl">
                    <a:srgbClr val="000000">
                      <a:alpha val="43137"/>
                    </a:srgbClr>
                  </a:outerShdw>
                </a:effectLst>
                <a:cs typeface="Times New Roman" pitchFamily="18" charset="0"/>
              </a:rPr>
              <a:t>…</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giải</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thoát</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chúng</a:t>
            </a:r>
            <a:r>
              <a:rPr lang="en-US" sz="5900" b="1" dirty="0" smtClean="0">
                <a:solidFill>
                  <a:schemeClr val="bg1"/>
                </a:solidFill>
                <a:effectLst>
                  <a:outerShdw blurRad="38100" dist="38100" dir="2700000" algn="tl">
                    <a:srgbClr val="000000">
                      <a:alpha val="43137"/>
                    </a:srgbClr>
                  </a:outerShdw>
                </a:effectLst>
                <a:cs typeface="Times New Roman" pitchFamily="18" charset="0"/>
              </a:rPr>
              <a:t> ta,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yêu</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luôn</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kêu</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mời</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loài</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ơi</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trao</a:t>
            </a:r>
            <a:r>
              <a:rPr lang="en-US" sz="5900" b="1" dirty="0" smtClean="0">
                <a:solidFill>
                  <a:schemeClr val="bg1"/>
                </a:solidFill>
                <a:effectLst>
                  <a:outerShdw blurRad="38100" dist="38100" dir="2700000" algn="tl">
                    <a:srgbClr val="000000">
                      <a:alpha val="43137"/>
                    </a:srgbClr>
                  </a:outerShdw>
                </a:effectLst>
                <a:cs typeface="Times New Roman" pitchFamily="18" charset="0"/>
              </a:rPr>
              <a:t> ban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tình</a:t>
            </a:r>
            <a:r>
              <a:rPr lang="en-US" sz="5900" b="1" dirty="0" smtClean="0">
                <a:solidFill>
                  <a:schemeClr val="bg1"/>
                </a:solidFill>
                <a:effectLst>
                  <a:outerShdw blurRad="38100" dist="38100" dir="2700000" algn="tl">
                    <a:srgbClr val="000000">
                      <a:alpha val="43137"/>
                    </a:srgbClr>
                  </a:outerShdw>
                </a:effectLst>
                <a:cs typeface="Times New Roman" pitchFamily="18" charset="0"/>
              </a:rPr>
              <a:t> </a:t>
            </a:r>
            <a:r>
              <a:rPr lang="en-US" sz="59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900" b="1" dirty="0">
                <a:solidFill>
                  <a:schemeClr val="bg1"/>
                </a:solidFill>
                <a:effectLst>
                  <a:outerShdw blurRad="38100" dist="38100" dir="2700000" algn="tl">
                    <a:srgbClr val="000000">
                      <a:alpha val="43137"/>
                    </a:srgbClr>
                  </a:outerShdw>
                </a:effectLst>
                <a:cs typeface="Times New Roman" pitchFamily="18" charset="0"/>
              </a:rPr>
              <a:t>.</a:t>
            </a:r>
            <a:endParaRPr lang="vi-VN" sz="59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2403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Cùng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Linh</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lời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tạ</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0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đức</a:t>
            </a:r>
            <a:r>
              <a:rPr lang="en-US" sz="60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và</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của</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lễ</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hiệp</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nhất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yêu</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6000" b="1" dirty="0" smtClean="0">
                <a:solidFill>
                  <a:srgbClr val="FFFF00"/>
                </a:solidFill>
                <a:effectLst>
                  <a:outerShdw blurRad="38100" dist="38100" dir="2700000" algn="tl">
                    <a:srgbClr val="000000">
                      <a:alpha val="43137"/>
                    </a:srgbClr>
                  </a:outerShdw>
                </a:effectLst>
                <a:cs typeface="Times New Roman" pitchFamily="18" charset="0"/>
              </a:rPr>
              <a:t>…</a:t>
            </a:r>
            <a:endParaRPr lang="vi-VN" sz="60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60399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tiếng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ca,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6000" b="1" dirty="0" smtClean="0">
                <a:solidFill>
                  <a:schemeClr val="bg1"/>
                </a:solidFill>
                <a:effectLst>
                  <a:outerShdw blurRad="38100" dist="38100" dir="2700000" algn="tl">
                    <a:srgbClr val="000000">
                      <a:alpha val="43137"/>
                    </a:srgbClr>
                  </a:outerShdw>
                </a:effectLst>
                <a:cs typeface="Times New Roman" pitchFamily="18" charset="0"/>
              </a:rPr>
              <a:t> Cha ban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thứ</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tha</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và</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yêu</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bừng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sáng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hòa</a:t>
            </a:r>
            <a:r>
              <a:rPr lang="en-US" sz="6000" b="1" dirty="0" smtClean="0">
                <a:solidFill>
                  <a:schemeClr val="bg1"/>
                </a:solidFill>
                <a:effectLst>
                  <a:outerShdw blurRad="38100" dist="38100" dir="2700000" algn="tl">
                    <a:srgbClr val="000000">
                      <a:alpha val="43137"/>
                    </a:srgbClr>
                  </a:outerShdw>
                </a:effectLst>
                <a:cs typeface="Times New Roman" pitchFamily="18" charset="0"/>
              </a:rPr>
              <a:t>.</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1292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3046988"/>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3400" i="1" dirty="0">
                <a:solidFill>
                  <a:schemeClr val="bg1"/>
                </a:solidFill>
              </a:rPr>
              <a:t>Lề Luật đã được Thiên Chúa ban qua ông Mô-sê. Ta sẽ lập một giao ước mới, và không còn nhớ đến lỗi lầm của dân Ta nữa</a:t>
            </a:r>
            <a:r>
              <a:rPr lang="vi-VN" sz="3400" i="1" dirty="0" smtClean="0">
                <a:solidFill>
                  <a:schemeClr val="bg1"/>
                </a:solidFill>
              </a:rPr>
              <a:t>.</a:t>
            </a:r>
            <a:endParaRPr lang="vi-VN" sz="3400" i="1" dirty="0">
              <a:solidFill>
                <a:schemeClr val="bg1"/>
              </a:solidFill>
            </a:endParaRPr>
          </a:p>
          <a:p>
            <a:r>
              <a:rPr lang="vi-VN" sz="4400" i="1" dirty="0">
                <a:solidFill>
                  <a:schemeClr val="bg1"/>
                </a:solidFill>
              </a:rPr>
              <a:t>Bài trích sách ngôn sứ Giê-rê-mi-a</a:t>
            </a:r>
            <a:r>
              <a:rPr lang="vi-VN" sz="4400" i="1" dirty="0" smtClean="0">
                <a:solidFill>
                  <a:schemeClr val="bg1"/>
                </a:solidFill>
              </a:rPr>
              <a:t>.</a:t>
            </a:r>
            <a:endParaRPr lang="vi-VN" sz="4400" i="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50</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V </a:t>
            </a:r>
            <a:r>
              <a:rPr lang="en-US" dirty="0">
                <a:solidFill>
                  <a:srgbClr val="FFFF00"/>
                </a:solidFill>
              </a:rPr>
              <a:t>MÙA CHAY</a:t>
            </a:r>
            <a:br>
              <a:rPr lang="en-US" dirty="0">
                <a:solidFill>
                  <a:srgbClr val="FFFF00"/>
                </a:solidFill>
              </a:rPr>
            </a:br>
            <a:r>
              <a:rPr lang="en-US" i="1" dirty="0" err="1" smtClean="0">
                <a:solidFill>
                  <a:schemeClr val="bg1"/>
                </a:solidFill>
              </a:rPr>
              <a:t>Năm</a:t>
            </a:r>
            <a:r>
              <a:rPr lang="en-US" i="1" dirty="0" smtClean="0">
                <a:solidFill>
                  <a:schemeClr val="bg1"/>
                </a:solidFill>
              </a:rPr>
              <a:t> B</a:t>
            </a:r>
            <a:br>
              <a:rPr lang="en-US" i="1" dirty="0" smtClean="0">
                <a:solidFill>
                  <a:schemeClr val="bg1"/>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03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65096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5143499"/>
          </a:xfrm>
        </p:spPr>
        <p:txBody>
          <a:bodyPr>
            <a:normAutofit/>
          </a:bodyPr>
          <a:lstStyle/>
          <a:p>
            <a:pPr algn="just"/>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Ôi lạy Chúa xin tạo cho con trái tim trong sạch.</a:t>
            </a:r>
            <a:endParaRPr lang="en-US" sz="7600" dirty="0">
              <a:solidFill>
                <a:schemeClr val="bg1"/>
              </a:solidFill>
            </a:endParaRPr>
          </a:p>
        </p:txBody>
      </p:sp>
    </p:spTree>
    <p:extLst>
      <p:ext uri="{BB962C8B-B14F-4D97-AF65-F5344CB8AC3E}">
        <p14:creationId xmlns:p14="http://schemas.microsoft.com/office/powerpoint/2010/main" val="181576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Xin thương con lạy Chúa theo lượng từ bi Chúa, xóa tội con theo lượng hải hà. Rửa con sạch muôn vàn lầm lỗi, tội tình con xin Ngài tẩy luyện.</a:t>
            </a:r>
            <a:endParaRPr lang="en-US" sz="5400" dirty="0">
              <a:solidFill>
                <a:schemeClr val="bg1"/>
              </a:solidFill>
            </a:endParaRPr>
          </a:p>
        </p:txBody>
      </p:sp>
    </p:spTree>
    <p:extLst>
      <p:ext uri="{BB962C8B-B14F-4D97-AF65-F5344CB8AC3E}">
        <p14:creationId xmlns:p14="http://schemas.microsoft.com/office/powerpoint/2010/main" val="142401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5143499"/>
          </a:xfrm>
        </p:spPr>
        <p:txBody>
          <a:bodyPr>
            <a:normAutofit/>
          </a:bodyPr>
          <a:lstStyle/>
          <a:p>
            <a:pPr algn="just"/>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Ôi lạy Chúa xin tạo cho con trái tim trong sạch.</a:t>
            </a:r>
            <a:endParaRPr lang="en-US" sz="7600" dirty="0">
              <a:solidFill>
                <a:schemeClr val="bg1"/>
              </a:solidFill>
            </a:endParaRPr>
          </a:p>
        </p:txBody>
      </p:sp>
    </p:spTree>
    <p:extLst>
      <p:ext uri="{BB962C8B-B14F-4D97-AF65-F5344CB8AC3E}">
        <p14:creationId xmlns:p14="http://schemas.microsoft.com/office/powerpoint/2010/main" val="333527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Autofit/>
          </a:bodyPr>
          <a:lstStyle/>
          <a:p>
            <a:pPr algn="just"/>
            <a:r>
              <a:rPr lang="en-US" sz="5500" u="sng" dirty="0" smtClean="0">
                <a:solidFill>
                  <a:srgbClr val="FFFF00"/>
                </a:solidFill>
              </a:rPr>
              <a:t>Tk2:</a:t>
            </a:r>
            <a:r>
              <a:rPr lang="en-US" sz="5500" dirty="0">
                <a:solidFill>
                  <a:schemeClr val="bg1"/>
                </a:solidFill>
              </a:rPr>
              <a:t> </a:t>
            </a:r>
            <a:r>
              <a:rPr lang="vi-VN" sz="5500" dirty="0">
                <a:solidFill>
                  <a:schemeClr val="bg1"/>
                </a:solidFill>
              </a:rPr>
              <a:t>Ban cho con, lạy Chúa cõi lòng thực trong trắng, phú vào con tinh thần vững mạnh. Chớ xua từ con khỏi mặt Chúa, đừng biệt con khỏi Thần Trí Ngài.</a:t>
            </a:r>
            <a:endParaRPr lang="en-US" sz="5500" dirty="0">
              <a:solidFill>
                <a:schemeClr val="bg1"/>
              </a:solidFill>
            </a:endParaRPr>
          </a:p>
        </p:txBody>
      </p:sp>
    </p:spTree>
    <p:extLst>
      <p:ext uri="{BB962C8B-B14F-4D97-AF65-F5344CB8AC3E}">
        <p14:creationId xmlns:p14="http://schemas.microsoft.com/office/powerpoint/2010/main" val="16718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5143499"/>
          </a:xfrm>
        </p:spPr>
        <p:txBody>
          <a:bodyPr>
            <a:normAutofit/>
          </a:bodyPr>
          <a:lstStyle/>
          <a:p>
            <a:pPr algn="just"/>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Ôi lạy Chúa xin tạo cho con trái tim trong sạch.</a:t>
            </a:r>
            <a:endParaRPr lang="en-US" sz="7600" dirty="0">
              <a:solidFill>
                <a:schemeClr val="bg1"/>
              </a:solidFill>
            </a:endParaRPr>
          </a:p>
        </p:txBody>
      </p:sp>
    </p:spTree>
    <p:extLst>
      <p:ext uri="{BB962C8B-B14F-4D97-AF65-F5344CB8AC3E}">
        <p14:creationId xmlns:p14="http://schemas.microsoft.com/office/powerpoint/2010/main" val="257221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
            <a:ext cx="9144000" cy="5143499"/>
          </a:xfrm>
        </p:spPr>
        <p:txBody>
          <a:bodyPr>
            <a:normAutofit/>
          </a:bodyPr>
          <a:lstStyle/>
          <a:p>
            <a:pPr algn="just"/>
            <a:r>
              <a:rPr lang="en-US" sz="5500" u="sng" dirty="0" smtClean="0">
                <a:solidFill>
                  <a:srgbClr val="FFFF00"/>
                </a:solidFill>
              </a:rPr>
              <a:t>Tk3:</a:t>
            </a:r>
            <a:r>
              <a:rPr lang="en-US" sz="5500" dirty="0" smtClean="0">
                <a:solidFill>
                  <a:schemeClr val="bg1"/>
                </a:solidFill>
              </a:rPr>
              <a:t> </a:t>
            </a:r>
            <a:r>
              <a:rPr lang="vi-VN" sz="5500" dirty="0">
                <a:solidFill>
                  <a:schemeClr val="bg1"/>
                </a:solidFill>
              </a:rPr>
              <a:t>Cho con vui được thấy ơn Ngài thương cứu rỗi, đỡ vực con theo lòng quảng đại. Lối đi Ngài con sẽ dạy dỗ để tội nhân trở lại với Ngài.</a:t>
            </a:r>
            <a:endParaRPr lang="en-US" sz="5500" dirty="0">
              <a:solidFill>
                <a:schemeClr val="bg1"/>
              </a:solidFill>
            </a:endParaRPr>
          </a:p>
        </p:txBody>
      </p:sp>
    </p:spTree>
    <p:extLst>
      <p:ext uri="{BB962C8B-B14F-4D97-AF65-F5344CB8AC3E}">
        <p14:creationId xmlns:p14="http://schemas.microsoft.com/office/powerpoint/2010/main" val="146486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5143499"/>
          </a:xfrm>
        </p:spPr>
        <p:txBody>
          <a:bodyPr>
            <a:normAutofit/>
          </a:bodyPr>
          <a:lstStyle/>
          <a:p>
            <a:pPr algn="just"/>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Ôi lạy Chúa xin tạo cho con trái tim trong sạch.</a:t>
            </a:r>
            <a:endParaRPr lang="en-US" sz="7600" dirty="0">
              <a:solidFill>
                <a:schemeClr val="bg1"/>
              </a:solidFill>
            </a:endParaRPr>
          </a:p>
        </p:txBody>
      </p:sp>
    </p:spTree>
    <p:extLst>
      <p:ext uri="{BB962C8B-B14F-4D97-AF65-F5344CB8AC3E}">
        <p14:creationId xmlns:p14="http://schemas.microsoft.com/office/powerpoint/2010/main" val="428608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492990"/>
          </a:xfrm>
          <a:prstGeom prst="rect">
            <a:avLst/>
          </a:prstGeom>
        </p:spPr>
        <p:txBody>
          <a:bodyPr wrap="square">
            <a:spAutoFit/>
          </a:bodyPr>
          <a:lstStyle/>
          <a:p>
            <a:r>
              <a:rPr lang="vi-VN" sz="4000" u="sng" dirty="0">
                <a:solidFill>
                  <a:srgbClr val="FFFF00"/>
                </a:solidFill>
              </a:rPr>
              <a:t>Bài đọc </a:t>
            </a:r>
            <a:r>
              <a:rPr lang="en-US" sz="4000" u="sng" dirty="0" smtClean="0">
                <a:solidFill>
                  <a:srgbClr val="FFFF00"/>
                </a:solidFill>
              </a:rPr>
              <a:t>2:</a:t>
            </a:r>
            <a:endParaRPr lang="vi-VN" sz="4000" u="sng" dirty="0">
              <a:solidFill>
                <a:srgbClr val="FFFF00"/>
              </a:solidFill>
            </a:endParaRPr>
          </a:p>
          <a:p>
            <a:r>
              <a:rPr lang="vi-VN" sz="3600" i="1" dirty="0">
                <a:solidFill>
                  <a:schemeClr val="bg1"/>
                </a:solidFill>
              </a:rPr>
              <a:t>Đức Ki-tô đã học biết thế nào là vâng phục, và trở nên nguồn ơn cứu độ vĩnh cửu</a:t>
            </a:r>
            <a:r>
              <a:rPr lang="vi-VN" sz="3600" i="1" dirty="0" smtClean="0">
                <a:solidFill>
                  <a:schemeClr val="bg1"/>
                </a:solidFill>
              </a:rPr>
              <a:t>.</a:t>
            </a:r>
            <a:endParaRPr lang="vi-VN" sz="3600" i="1" dirty="0">
              <a:solidFill>
                <a:schemeClr val="bg1"/>
              </a:solidFill>
            </a:endParaRPr>
          </a:p>
          <a:p>
            <a:r>
              <a:rPr lang="vi-VN" sz="4400" dirty="0">
                <a:solidFill>
                  <a:schemeClr val="bg1"/>
                </a:solidFill>
              </a:rPr>
              <a:t>Bài trích thư gửi tín hữu Híp-ri.</a:t>
            </a:r>
            <a:endParaRPr lang="vi-VN" sz="4000" dirty="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200150"/>
            <a:ext cx="9144000" cy="3352800"/>
          </a:xfrm>
        </p:spPr>
        <p:txBody>
          <a:bodyPr>
            <a:noAutofit/>
          </a:bodyPr>
          <a:lstStyle/>
          <a:p>
            <a:pPr algn="just"/>
            <a:r>
              <a:rPr lang="vi-VN" sz="6800" dirty="0">
                <a:solidFill>
                  <a:schemeClr val="bg1"/>
                </a:solidFill>
              </a:rPr>
              <a:t>Chúa phán: “Ai phụng sự Ta hãy theo Ta, và Ta ở đâu thì người phụng sự Ta cũng sẽ ở đó”.</a:t>
            </a:r>
            <a:endParaRPr lang="en-US" sz="6800" dirty="0">
              <a:solidFill>
                <a:schemeClr val="bg1"/>
              </a:solidFill>
            </a:endParaRPr>
          </a:p>
        </p:txBody>
      </p:sp>
      <p:sp>
        <p:nvSpPr>
          <p:cNvPr id="6" name="Rectangle 5"/>
          <p:cNvSpPr/>
          <p:nvPr/>
        </p:nvSpPr>
        <p:spPr>
          <a:xfrm>
            <a:off x="76200" y="35064"/>
            <a:ext cx="5943600" cy="707886"/>
          </a:xfrm>
          <a:prstGeom prst="rect">
            <a:avLst/>
          </a:prstGeom>
        </p:spPr>
        <p:txBody>
          <a:bodyPr wrap="square">
            <a:spAutoFit/>
          </a:bodyPr>
          <a:lstStyle/>
          <a:p>
            <a:r>
              <a:rPr lang="en-US" sz="4000" u="sng" dirty="0" err="1" smtClean="0">
                <a:solidFill>
                  <a:srgbClr val="FFFF00"/>
                </a:solidFill>
              </a:rPr>
              <a:t>Câu</a:t>
            </a:r>
            <a:r>
              <a:rPr lang="en-US" sz="4000" u="sng" dirty="0" smtClean="0">
                <a:solidFill>
                  <a:srgbClr val="FFFF00"/>
                </a:solidFill>
              </a:rPr>
              <a:t> </a:t>
            </a:r>
            <a:r>
              <a:rPr lang="en-US" sz="4000" u="sng" dirty="0" err="1" smtClean="0">
                <a:solidFill>
                  <a:srgbClr val="FFFF00"/>
                </a:solidFill>
              </a:rPr>
              <a:t>Xướng</a:t>
            </a:r>
            <a:r>
              <a:rPr lang="en-US" sz="4000" u="sng" dirty="0" smtClean="0">
                <a:solidFill>
                  <a:srgbClr val="FFFF00"/>
                </a:solidFill>
              </a:rPr>
              <a:t> </a:t>
            </a:r>
            <a:r>
              <a:rPr lang="en-US" sz="4000" u="sng" dirty="0" err="1" smtClean="0">
                <a:solidFill>
                  <a:srgbClr val="FFFF00"/>
                </a:solidFill>
              </a:rPr>
              <a:t>Trước</a:t>
            </a:r>
            <a:r>
              <a:rPr lang="en-US" sz="4000" u="sng" dirty="0" smtClean="0">
                <a:solidFill>
                  <a:srgbClr val="FFFF00"/>
                </a:solidFill>
              </a:rPr>
              <a:t> </a:t>
            </a:r>
            <a:r>
              <a:rPr lang="en-US" sz="4000" u="sng" dirty="0" err="1" smtClean="0">
                <a:solidFill>
                  <a:srgbClr val="FFFF00"/>
                </a:solidFill>
              </a:rPr>
              <a:t>Phúc</a:t>
            </a:r>
            <a:r>
              <a:rPr lang="en-US" sz="4000" u="sng" dirty="0" smtClean="0">
                <a:solidFill>
                  <a:srgbClr val="FFFF00"/>
                </a:solidFill>
              </a:rPr>
              <a:t> </a:t>
            </a:r>
            <a:r>
              <a:rPr lang="en-US" sz="4000" u="sng" dirty="0" err="1" smtClean="0">
                <a:solidFill>
                  <a:srgbClr val="FFFF00"/>
                </a:solidFill>
              </a:rPr>
              <a:t>Âm</a:t>
            </a:r>
            <a:endParaRPr lang="en-US" sz="4000" u="sng" dirty="0">
              <a:solidFill>
                <a:srgbClr val="FFFF00"/>
              </a:solidFill>
            </a:endParaRPr>
          </a:p>
        </p:txBody>
      </p:sp>
    </p:spTree>
    <p:extLst>
      <p:ext uri="{BB962C8B-B14F-4D97-AF65-F5344CB8AC3E}">
        <p14:creationId xmlns:p14="http://schemas.microsoft.com/office/powerpoint/2010/main" val="97095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
            <a:ext cx="9144000" cy="5143499"/>
          </a:xfrm>
        </p:spPr>
        <p:txBody>
          <a:bodyPr>
            <a:normAutofit/>
          </a:bodyPr>
          <a:lstStyle/>
          <a:p>
            <a:pPr algn="just"/>
            <a:r>
              <a:rPr lang="en-US" sz="7600" u="sng" dirty="0" err="1" smtClean="0">
                <a:solidFill>
                  <a:srgbClr val="FFFF00"/>
                </a:solidFill>
              </a:rPr>
              <a:t>Đk</a:t>
            </a:r>
            <a:r>
              <a:rPr lang="en-US" sz="7600" u="sng" dirty="0" smtClean="0">
                <a:solidFill>
                  <a:srgbClr val="FFFF00"/>
                </a:solidFill>
              </a:rPr>
              <a:t>:</a:t>
            </a:r>
            <a:r>
              <a:rPr lang="en-US" sz="7600" dirty="0">
                <a:solidFill>
                  <a:schemeClr val="bg1"/>
                </a:solidFill>
              </a:rPr>
              <a:t> </a:t>
            </a:r>
            <a:r>
              <a:rPr lang="vi-VN" sz="7600" dirty="0">
                <a:solidFill>
                  <a:schemeClr val="bg1"/>
                </a:solidFill>
              </a:rPr>
              <a:t>Ôi lạy Chúa xin tạo cho con trái tim trong sạch.</a:t>
            </a:r>
            <a:endParaRPr lang="en-US" sz="7600" dirty="0">
              <a:solidFill>
                <a:schemeClr val="bg1"/>
              </a:solidFill>
            </a:endParaRPr>
          </a:p>
        </p:txBody>
      </p:sp>
    </p:spTree>
    <p:extLst>
      <p:ext uri="{BB962C8B-B14F-4D97-AF65-F5344CB8AC3E}">
        <p14:creationId xmlns:p14="http://schemas.microsoft.com/office/powerpoint/2010/main" val="144938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0" dirty="0">
                <a:solidFill>
                  <a:schemeClr val="bg1"/>
                </a:solidFill>
                <a:effectLst/>
                <a:latin typeface="+mj-lt"/>
              </a:rPr>
              <a:t>Vì loài người chúng ta và để cứu độ chúng ta,</a:t>
            </a:r>
            <a:r>
              <a:rPr lang="en-US" sz="7800" b="0" dirty="0">
                <a:solidFill>
                  <a:schemeClr val="bg1"/>
                </a:solidFill>
                <a:effectLst/>
                <a:latin typeface="+mj-lt"/>
              </a:rPr>
              <a:t> </a:t>
            </a:r>
            <a:r>
              <a:rPr lang="vi-VN" sz="7800" b="0" dirty="0">
                <a:solidFill>
                  <a:schemeClr val="bg1"/>
                </a:solidFill>
                <a:effectLst/>
                <a:latin typeface="+mj-lt"/>
                <a:cs typeface="Times New Roman" pitchFamily="18" charset="0"/>
              </a:rPr>
              <a:t>Người đã từ trời xuống thế. </a:t>
            </a:r>
            <a:endParaRPr lang="en-US" sz="7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1200150"/>
            <a:ext cx="9144000" cy="3352800"/>
          </a:xfrm>
        </p:spPr>
        <p:txBody>
          <a:bodyPr>
            <a:noAutofit/>
          </a:bodyPr>
          <a:lstStyle/>
          <a:p>
            <a:pPr algn="just"/>
            <a:r>
              <a:rPr lang="vi-VN" sz="6800" dirty="0">
                <a:solidFill>
                  <a:schemeClr val="bg1"/>
                </a:solidFill>
              </a:rPr>
              <a:t>Chúa phán: “Ai phụng sự Ta hãy theo Ta, và Ta ở đâu thì người phụng sự Ta cũng sẽ ở đó”.</a:t>
            </a:r>
            <a:endParaRPr lang="en-US" sz="6800" dirty="0">
              <a:solidFill>
                <a:schemeClr val="bg1"/>
              </a:solidFill>
            </a:endParaRPr>
          </a:p>
        </p:txBody>
      </p:sp>
      <p:sp>
        <p:nvSpPr>
          <p:cNvPr id="6" name="Rectangle 5"/>
          <p:cNvSpPr/>
          <p:nvPr/>
        </p:nvSpPr>
        <p:spPr>
          <a:xfrm>
            <a:off x="76200" y="35064"/>
            <a:ext cx="5943600" cy="707886"/>
          </a:xfrm>
          <a:prstGeom prst="rect">
            <a:avLst/>
          </a:prstGeom>
        </p:spPr>
        <p:txBody>
          <a:bodyPr wrap="square">
            <a:spAutoFit/>
          </a:bodyPr>
          <a:lstStyle/>
          <a:p>
            <a:r>
              <a:rPr lang="en-US" sz="4000" u="sng" dirty="0" err="1" smtClean="0">
                <a:solidFill>
                  <a:srgbClr val="FFFF00"/>
                </a:solidFill>
              </a:rPr>
              <a:t>Câu</a:t>
            </a:r>
            <a:r>
              <a:rPr lang="en-US" sz="4000" u="sng" dirty="0" smtClean="0">
                <a:solidFill>
                  <a:srgbClr val="FFFF00"/>
                </a:solidFill>
              </a:rPr>
              <a:t> </a:t>
            </a:r>
            <a:r>
              <a:rPr lang="en-US" sz="4000" u="sng" dirty="0" err="1" smtClean="0">
                <a:solidFill>
                  <a:srgbClr val="FFFF00"/>
                </a:solidFill>
              </a:rPr>
              <a:t>Xướng</a:t>
            </a:r>
            <a:r>
              <a:rPr lang="en-US" sz="4000" u="sng" dirty="0" smtClean="0">
                <a:solidFill>
                  <a:srgbClr val="FFFF00"/>
                </a:solidFill>
              </a:rPr>
              <a:t> </a:t>
            </a:r>
            <a:r>
              <a:rPr lang="en-US" sz="4000" u="sng" dirty="0" err="1" smtClean="0">
                <a:solidFill>
                  <a:srgbClr val="FFFF00"/>
                </a:solidFill>
              </a:rPr>
              <a:t>Trước</a:t>
            </a:r>
            <a:r>
              <a:rPr lang="en-US" sz="4000" u="sng" dirty="0" smtClean="0">
                <a:solidFill>
                  <a:srgbClr val="FFFF00"/>
                </a:solidFill>
              </a:rPr>
              <a:t> </a:t>
            </a:r>
            <a:r>
              <a:rPr lang="en-US" sz="4000" u="sng" dirty="0" err="1" smtClean="0">
                <a:solidFill>
                  <a:srgbClr val="FFFF00"/>
                </a:solidFill>
              </a:rPr>
              <a:t>Phúc</a:t>
            </a:r>
            <a:r>
              <a:rPr lang="en-US" sz="4000" u="sng" dirty="0" smtClean="0">
                <a:solidFill>
                  <a:srgbClr val="FFFF00"/>
                </a:solidFill>
              </a:rPr>
              <a:t> </a:t>
            </a:r>
            <a:r>
              <a:rPr lang="en-US" sz="4000" u="sng" dirty="0" err="1" smtClean="0">
                <a:solidFill>
                  <a:srgbClr val="FFFF00"/>
                </a:solidFill>
              </a:rPr>
              <a:t>Âm</a:t>
            </a:r>
            <a:endParaRPr lang="en-US" sz="4000" u="sng" dirty="0">
              <a:solidFill>
                <a:srgbClr val="FFFF00"/>
              </a:solidFill>
            </a:endParaRPr>
          </a:p>
        </p:txBody>
      </p:sp>
    </p:spTree>
    <p:extLst>
      <p:ext uri="{BB962C8B-B14F-4D97-AF65-F5344CB8AC3E}">
        <p14:creationId xmlns:p14="http://schemas.microsoft.com/office/powerpoint/2010/main" val="982497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95600" y="133350"/>
            <a:ext cx="5410200" cy="584775"/>
          </a:xfrm>
          <a:prstGeom prst="rect">
            <a:avLst/>
          </a:prstGeom>
          <a:noFill/>
        </p:spPr>
        <p:txBody>
          <a:bodyPr wrap="square" rtlCol="0">
            <a:spAutoFit/>
          </a:bodyPr>
          <a:lstStyle/>
          <a:p>
            <a:pPr algn="ctr"/>
            <a:r>
              <a:rPr lang="en-US" sz="3200" dirty="0" smtClean="0">
                <a:solidFill>
                  <a:srgbClr val="FFFF00"/>
                </a:solidFill>
              </a:rPr>
              <a:t>LỜI NGUYỆN TÍN HỮU</a:t>
            </a:r>
            <a:endParaRPr lang="en-US" sz="320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pPr algn="ctr"/>
            <a:r>
              <a:rPr lang="en-US" sz="2800" u="sng" dirty="0" smtClean="0">
                <a:solidFill>
                  <a:srgbClr val="FFFF00"/>
                </a:solidFill>
              </a:rPr>
              <a:t>CHÚA NHẬT V MÙA CHAY NĂM B</a:t>
            </a:r>
          </a:p>
          <a:p>
            <a:pPr algn="just"/>
            <a:r>
              <a:rPr lang="vi-VN" sz="2800" dirty="0">
                <a:solidFill>
                  <a:schemeClr val="bg1"/>
                </a:solidFill>
              </a:rPr>
              <a:t>Như hạt lúa mì phải mục nát thì mới sinh ra nhiều bông hạt. Mỗi người chúng ta cũng vậy, nếu cũng biết chết đi cho tội lỗi, cho những ích kỷ và đam mê trần thế, thì cuộc đời này sẽ trổ sinh nhiều hoa trái thiêng liêng.</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smtClean="0">
                <a:solidFill>
                  <a:srgbClr val="FFFF00"/>
                </a:solidFill>
              </a:rPr>
              <a:t>CÓ GÌ ĐỂ DÂNG</a:t>
            </a:r>
          </a:p>
          <a:p>
            <a:pPr algn="ctr"/>
            <a:r>
              <a:rPr lang="en-US" sz="4000" i="1" dirty="0" err="1" smtClean="0">
                <a:solidFill>
                  <a:schemeClr val="bg1"/>
                </a:solidFill>
              </a:rPr>
              <a:t>Từ</a:t>
            </a:r>
            <a:r>
              <a:rPr lang="en-US" sz="4000" i="1" dirty="0" smtClean="0">
                <a:solidFill>
                  <a:schemeClr val="bg1"/>
                </a:solidFill>
              </a:rPr>
              <a:t> </a:t>
            </a:r>
            <a:r>
              <a:rPr lang="en-US" sz="4000" i="1" dirty="0" err="1" smtClean="0">
                <a:solidFill>
                  <a:schemeClr val="bg1"/>
                </a:solidFill>
              </a:rPr>
              <a:t>Duyên</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FFFF00"/>
                </a:solidFill>
                <a:effectLst>
                  <a:outerShdw blurRad="38100" dist="38100" dir="2700000" algn="tl">
                    <a:srgbClr val="000000">
                      <a:alpha val="43137"/>
                    </a:srgbClr>
                  </a:outerShdw>
                </a:effectLst>
              </a:rPr>
              <a:t>Tk1:</a:t>
            </a:r>
            <a:r>
              <a:rPr lang="en-US" sz="5500" b="1" dirty="0">
                <a:solidFill>
                  <a:schemeClr val="bg1"/>
                </a:solidFill>
                <a:effectLst>
                  <a:outerShdw blurRad="38100" dist="38100" dir="2700000" algn="tl">
                    <a:srgbClr val="000000">
                      <a:alpha val="43137"/>
                    </a:srgbClr>
                  </a:outerShdw>
                </a:effectLst>
              </a:rPr>
              <a:t> </a:t>
            </a:r>
            <a:r>
              <a:rPr lang="vi-VN" sz="5500" dirty="0">
                <a:solidFill>
                  <a:schemeClr val="bg1"/>
                </a:solidFill>
              </a:rPr>
              <a:t>Bao năm rồi làm sao con quên được, tình Chúa thương con, tình Chúa bao </a:t>
            </a:r>
            <a:r>
              <a:rPr lang="vi-VN" sz="5500" dirty="0" smtClean="0">
                <a:solidFill>
                  <a:schemeClr val="bg1"/>
                </a:solidFill>
              </a:rPr>
              <a:t>la.</a:t>
            </a:r>
            <a:r>
              <a:rPr lang="en-US" sz="5500" dirty="0" smtClean="0">
                <a:solidFill>
                  <a:schemeClr val="bg1"/>
                </a:solidFill>
              </a:rPr>
              <a:t> </a:t>
            </a:r>
            <a:r>
              <a:rPr lang="vi-VN" sz="5500" dirty="0" smtClean="0">
                <a:solidFill>
                  <a:schemeClr val="bg1"/>
                </a:solidFill>
              </a:rPr>
              <a:t>Chúa </a:t>
            </a:r>
            <a:r>
              <a:rPr lang="vi-VN" sz="5500" dirty="0">
                <a:solidFill>
                  <a:schemeClr val="bg1"/>
                </a:solidFill>
              </a:rPr>
              <a:t>thương con, bỏ trời xuống thế, mang kiếp sống nghèo, chỉ vì yêu, ôi tình yêu.</a:t>
            </a:r>
            <a:endParaRPr lang="en-US"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FFFF00"/>
                </a:solidFill>
                <a:effectLst>
                  <a:outerShdw blurRad="38100" dist="38100" dir="2700000" algn="tl">
                    <a:srgbClr val="000000">
                      <a:alpha val="43137"/>
                    </a:srgbClr>
                  </a:outerShdw>
                </a:effectLst>
              </a:rPr>
              <a:t>Đk</a:t>
            </a:r>
            <a:r>
              <a:rPr lang="en-US" sz="5600" b="1" u="sng" dirty="0">
                <a:solidFill>
                  <a:srgbClr val="FFFF00"/>
                </a:solidFill>
                <a:effectLst>
                  <a:outerShdw blurRad="38100" dist="38100" dir="2700000" algn="tl">
                    <a:srgbClr val="000000">
                      <a:alpha val="43137"/>
                    </a:srgbClr>
                  </a:outerShdw>
                </a:effectLst>
              </a:rPr>
              <a:t>:</a:t>
            </a:r>
            <a:r>
              <a:rPr lang="en-US" sz="5600" b="1" dirty="0">
                <a:solidFill>
                  <a:schemeClr val="bg1"/>
                </a:solidFill>
                <a:effectLst>
                  <a:outerShdw blurRad="38100" dist="38100" dir="2700000" algn="tl">
                    <a:srgbClr val="000000">
                      <a:alpha val="43137"/>
                    </a:srgbClr>
                  </a:outerShdw>
                </a:effectLst>
              </a:rPr>
              <a:t> </a:t>
            </a:r>
            <a:r>
              <a:rPr lang="vi-VN" sz="5600" dirty="0">
                <a:solidFill>
                  <a:schemeClr val="bg1"/>
                </a:solidFill>
              </a:rPr>
              <a:t>Xin dâng lên tình yêu nhỏ bé, bao ước mơ với cả ân tình. Như lễ vật để dâng lên Chúa. Vì con có chi </a:t>
            </a:r>
            <a:r>
              <a:rPr lang="vi-VN" sz="5600" dirty="0" smtClean="0">
                <a:solidFill>
                  <a:schemeClr val="bg1"/>
                </a:solidFill>
              </a:rPr>
              <a:t>đâu</a:t>
            </a:r>
            <a:r>
              <a:rPr lang="en-US" sz="5600" dirty="0">
                <a:solidFill>
                  <a:schemeClr val="bg1"/>
                </a:solidFill>
              </a:rPr>
              <a:t> </a:t>
            </a:r>
            <a:r>
              <a:rPr lang="en-US" sz="5600" dirty="0" err="1" smtClean="0">
                <a:solidFill>
                  <a:schemeClr val="bg1"/>
                </a:solidFill>
              </a:rPr>
              <a:t>mà</a:t>
            </a:r>
            <a:r>
              <a:rPr lang="vi-VN" sz="5600" dirty="0" smtClean="0">
                <a:solidFill>
                  <a:schemeClr val="bg1"/>
                </a:solidFill>
              </a:rPr>
              <a:t> </a:t>
            </a:r>
            <a:r>
              <a:rPr lang="vi-VN" sz="5600" dirty="0">
                <a:solidFill>
                  <a:schemeClr val="bg1"/>
                </a:solidFill>
              </a:rPr>
              <a:t>dâng tiến Ngài.</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69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a:solidFill>
                  <a:srgbClr val="FFFF00"/>
                </a:solidFill>
                <a:effectLst>
                  <a:outerShdw blurRad="38100" dist="38100" dir="2700000" algn="tl">
                    <a:srgbClr val="000000">
                      <a:alpha val="43137"/>
                    </a:srgbClr>
                  </a:outerShdw>
                </a:effectLst>
              </a:rPr>
              <a:t>Tk2:</a:t>
            </a:r>
            <a:r>
              <a:rPr lang="en-US" sz="5500" b="1" dirty="0">
                <a:solidFill>
                  <a:srgbClr val="FFFF00"/>
                </a:solidFill>
                <a:effectLst>
                  <a:outerShdw blurRad="38100" dist="38100" dir="2700000" algn="tl">
                    <a:srgbClr val="000000">
                      <a:alpha val="43137"/>
                    </a:srgbClr>
                  </a:outerShdw>
                </a:effectLst>
              </a:rPr>
              <a:t> </a:t>
            </a:r>
            <a:r>
              <a:rPr lang="vi-VN" sz="5500" dirty="0">
                <a:solidFill>
                  <a:schemeClr val="bg1"/>
                </a:solidFill>
              </a:rPr>
              <a:t>Bao năm rồi làm sao con quên được, tình Chúa thương con, tình Chúa bao la</a:t>
            </a:r>
            <a:r>
              <a:rPr lang="vi-VN" sz="5500" dirty="0" smtClean="0">
                <a:solidFill>
                  <a:schemeClr val="bg1"/>
                </a:solidFill>
              </a:rPr>
              <a:t>.</a:t>
            </a:r>
            <a:r>
              <a:rPr lang="en-US" sz="5500" dirty="0" smtClean="0">
                <a:solidFill>
                  <a:schemeClr val="bg1"/>
                </a:solidFill>
              </a:rPr>
              <a:t> </a:t>
            </a:r>
            <a:r>
              <a:rPr lang="vi-VN" sz="5500" dirty="0">
                <a:solidFill>
                  <a:schemeClr val="bg1"/>
                </a:solidFill>
              </a:rPr>
              <a:t>Chúa thương con nên đã hiến tế, gánh lấy khổ hình chỉ vì yêu, ôi tình yêu.</a:t>
            </a:r>
            <a:endParaRPr lang="vi-VN" sz="5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err="1">
                <a:solidFill>
                  <a:srgbClr val="FFFF00"/>
                </a:solidFill>
                <a:effectLst>
                  <a:outerShdw blurRad="38100" dist="38100" dir="2700000" algn="tl">
                    <a:srgbClr val="000000">
                      <a:alpha val="43137"/>
                    </a:srgbClr>
                  </a:outerShdw>
                </a:effectLst>
              </a:rPr>
              <a:t>Đk</a:t>
            </a:r>
            <a:r>
              <a:rPr lang="en-US" sz="5600" b="1" u="sng" dirty="0">
                <a:solidFill>
                  <a:srgbClr val="FFFF00"/>
                </a:solidFill>
                <a:effectLst>
                  <a:outerShdw blurRad="38100" dist="38100" dir="2700000" algn="tl">
                    <a:srgbClr val="000000">
                      <a:alpha val="43137"/>
                    </a:srgbClr>
                  </a:outerShdw>
                </a:effectLst>
              </a:rPr>
              <a:t>:</a:t>
            </a:r>
            <a:r>
              <a:rPr lang="en-US" sz="5600" b="1" dirty="0">
                <a:solidFill>
                  <a:schemeClr val="bg1"/>
                </a:solidFill>
                <a:effectLst>
                  <a:outerShdw blurRad="38100" dist="38100" dir="2700000" algn="tl">
                    <a:srgbClr val="000000">
                      <a:alpha val="43137"/>
                    </a:srgbClr>
                  </a:outerShdw>
                </a:effectLst>
              </a:rPr>
              <a:t> </a:t>
            </a:r>
            <a:r>
              <a:rPr lang="vi-VN" sz="5600" dirty="0">
                <a:solidFill>
                  <a:schemeClr val="bg1"/>
                </a:solidFill>
              </a:rPr>
              <a:t>Xin dâng lên tình yêu nhỏ bé, bao ước mơ với cả ân tình. Như lễ vật để dâng lên Chúa. Vì con có chi </a:t>
            </a:r>
            <a:r>
              <a:rPr lang="vi-VN" sz="5600" dirty="0" smtClean="0">
                <a:solidFill>
                  <a:schemeClr val="bg1"/>
                </a:solidFill>
              </a:rPr>
              <a:t>đâu</a:t>
            </a:r>
            <a:r>
              <a:rPr lang="en-US" sz="5600" dirty="0">
                <a:solidFill>
                  <a:schemeClr val="bg1"/>
                </a:solidFill>
              </a:rPr>
              <a:t> </a:t>
            </a:r>
            <a:r>
              <a:rPr lang="en-US" sz="5600" dirty="0" err="1" smtClean="0">
                <a:solidFill>
                  <a:schemeClr val="bg1"/>
                </a:solidFill>
              </a:rPr>
              <a:t>mà</a:t>
            </a:r>
            <a:r>
              <a:rPr lang="vi-VN" sz="5600" dirty="0" smtClean="0">
                <a:solidFill>
                  <a:schemeClr val="bg1"/>
                </a:solidFill>
              </a:rPr>
              <a:t> </a:t>
            </a:r>
            <a:r>
              <a:rPr lang="vi-VN" sz="5600" dirty="0">
                <a:solidFill>
                  <a:schemeClr val="bg1"/>
                </a:solidFill>
              </a:rPr>
              <a:t>dâng tiến Ngài.</a:t>
            </a:r>
            <a:endParaRPr lang="en-US"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232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HẠT GIỐNG TÌNH YÊU</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Phương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Anh</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91212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Nếu hạt lúa mì rơi xuống đất, không chết đi, không thối đi thì nó chỉ trơ trọi một mình thôi. Và nếu hạt lúa mì rơi xuống đất, mà chết đi và thối đi, thì nó sẽ sinh ra nhiều bông hạt.</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dirty="0" smtClean="0">
                <a:solidFill>
                  <a:srgbClr val="FFFF00"/>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Vạn lạy Chúa, con biết thế, và con muốn con chết đi như hạt lúa mì. Tình thập giá, ngày xưa ấy của Thầy chí thánh, xin thắp lên trong con tim </a:t>
            </a:r>
            <a:r>
              <a:rPr lang="vi-VN" sz="5200" dirty="0" smtClean="0">
                <a:solidFill>
                  <a:schemeClr val="bg1"/>
                </a:solidFill>
              </a:rPr>
              <a:t>con</a:t>
            </a:r>
            <a:r>
              <a:rPr lang="en-US" sz="5200" dirty="0" smtClean="0">
                <a:solidFill>
                  <a:srgbClr val="FFFF00"/>
                </a:solidFill>
              </a:rPr>
              <a:t>…</a:t>
            </a:r>
            <a:endParaRPr lang="en-US" sz="52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dirty="0" smtClean="0">
                <a:solidFill>
                  <a:srgbClr val="FFFF00"/>
                </a:solidFill>
              </a:rPr>
              <a:t>…</a:t>
            </a:r>
            <a:r>
              <a:rPr lang="vi-VN" sz="5200" dirty="0" smtClean="0">
                <a:solidFill>
                  <a:schemeClr val="bg1"/>
                </a:solidFill>
              </a:rPr>
              <a:t> </a:t>
            </a:r>
            <a:r>
              <a:rPr lang="vi-VN" sz="5200" dirty="0">
                <a:solidFill>
                  <a:schemeClr val="bg1"/>
                </a:solidFill>
              </a:rPr>
              <a:t>Nay con bước vào dương thế để làm theo </a:t>
            </a:r>
            <a:r>
              <a:rPr lang="vi-VN" sz="5200" dirty="0" smtClean="0">
                <a:solidFill>
                  <a:schemeClr val="bg1"/>
                </a:solidFill>
              </a:rPr>
              <a:t>ý </a:t>
            </a:r>
            <a:r>
              <a:rPr lang="vi-VN" sz="5200" dirty="0">
                <a:solidFill>
                  <a:schemeClr val="bg1"/>
                </a:solidFill>
              </a:rPr>
              <a:t>Cha đã trao khi dựng vũ hoàn. Là con đến để dâng hiến, trọn thân xác để chết đi cho anh em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18148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Nếu mạng sống nào nơi dương thế không chết đi, không thối đi thì nó chỉ trơ trọi một mình thôi. Và nếu mạng sống nào nơi dương thế mà chết đi vì hiến dâng thì nó phát sinh ra nhiều bông hạt</a:t>
            </a:r>
            <a:r>
              <a:rPr lang="vi-VN" sz="4800" dirty="0" smtClean="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dirty="0" smtClean="0">
                <a:solidFill>
                  <a:srgbClr val="FFFF00"/>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Vạn lạy Chúa, con biết thế, và con muốn con chết đi như hạt lúa mì. Tình thập giá, ngày xưa ấy của Thầy chí thánh, xin thắp lên trong con tim </a:t>
            </a:r>
            <a:r>
              <a:rPr lang="vi-VN" sz="5200" dirty="0" smtClean="0">
                <a:solidFill>
                  <a:schemeClr val="bg1"/>
                </a:solidFill>
              </a:rPr>
              <a:t>con</a:t>
            </a:r>
            <a:r>
              <a:rPr lang="en-US" sz="5200" dirty="0" smtClean="0">
                <a:solidFill>
                  <a:srgbClr val="FFFF00"/>
                </a:solidFill>
              </a:rPr>
              <a:t>…</a:t>
            </a:r>
            <a:endParaRPr lang="en-US" sz="52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37250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dirty="0" smtClean="0">
                <a:solidFill>
                  <a:srgbClr val="FFFF00"/>
                </a:solidFill>
              </a:rPr>
              <a:t>…</a:t>
            </a:r>
            <a:r>
              <a:rPr lang="vi-VN" sz="5200" dirty="0" smtClean="0">
                <a:solidFill>
                  <a:schemeClr val="bg1"/>
                </a:solidFill>
              </a:rPr>
              <a:t> </a:t>
            </a:r>
            <a:r>
              <a:rPr lang="vi-VN" sz="5200" dirty="0">
                <a:solidFill>
                  <a:schemeClr val="bg1"/>
                </a:solidFill>
              </a:rPr>
              <a:t>Nay con bước vào dương thế để làm theo </a:t>
            </a:r>
            <a:r>
              <a:rPr lang="vi-VN" sz="5200" dirty="0" smtClean="0">
                <a:solidFill>
                  <a:schemeClr val="bg1"/>
                </a:solidFill>
              </a:rPr>
              <a:t>ý </a:t>
            </a:r>
            <a:r>
              <a:rPr lang="vi-VN" sz="5200" dirty="0">
                <a:solidFill>
                  <a:schemeClr val="bg1"/>
                </a:solidFill>
              </a:rPr>
              <a:t>Cha đã trao khi dựng vũ hoàn. Là con đến để dâng hiến, trọn thân xác để chết đi cho anh em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0689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 </a:t>
            </a:r>
            <a:r>
              <a:rPr lang="vi-VN" sz="4800" dirty="0">
                <a:solidFill>
                  <a:schemeClr val="bg1"/>
                </a:solidFill>
              </a:rPr>
              <a:t>Nếu quả tim nào nơi dương thế không biết yêu, không biết thương thì nó chỉ trơ trọi một mình thôi. Và nếu quả tim nào nơi dương thế mà chết đi vì hiến dâng thì nó phát sinh ra nhiều hoa quả.</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dirty="0" smtClean="0">
                <a:solidFill>
                  <a:srgbClr val="FFFF00"/>
                </a:solidFill>
                <a:effectLst>
                  <a:outerShdw blurRad="38100" dist="38100" dir="2700000" algn="tl">
                    <a:srgbClr val="000000">
                      <a:alpha val="43137"/>
                    </a:srgbClr>
                  </a:outerShdw>
                </a:effectLst>
                <a:cs typeface="Times New Roman" pitchFamily="18" charset="0"/>
              </a:rPr>
              <a:t>: </a:t>
            </a:r>
            <a:r>
              <a:rPr lang="vi-VN" sz="5200" dirty="0">
                <a:solidFill>
                  <a:schemeClr val="bg1"/>
                </a:solidFill>
              </a:rPr>
              <a:t>Vạn lạy Chúa, con biết thế, và con muốn con chết đi như hạt lúa mì. Tình thập giá, ngày xưa ấy của Thầy chí thánh, xin thắp lên trong con tim </a:t>
            </a:r>
            <a:r>
              <a:rPr lang="vi-VN" sz="5200" dirty="0" smtClean="0">
                <a:solidFill>
                  <a:schemeClr val="bg1"/>
                </a:solidFill>
              </a:rPr>
              <a:t>con</a:t>
            </a:r>
            <a:r>
              <a:rPr lang="en-US" sz="5200" dirty="0" smtClean="0">
                <a:solidFill>
                  <a:srgbClr val="FFFF00"/>
                </a:solidFill>
              </a:rPr>
              <a:t>…</a:t>
            </a:r>
            <a:endParaRPr lang="en-US" sz="52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96914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200" dirty="0" smtClean="0">
                <a:solidFill>
                  <a:srgbClr val="FFFF00"/>
                </a:solidFill>
              </a:rPr>
              <a:t>…</a:t>
            </a:r>
            <a:r>
              <a:rPr lang="vi-VN" sz="5200" dirty="0" smtClean="0">
                <a:solidFill>
                  <a:schemeClr val="bg1"/>
                </a:solidFill>
              </a:rPr>
              <a:t> </a:t>
            </a:r>
            <a:r>
              <a:rPr lang="vi-VN" sz="5200" dirty="0">
                <a:solidFill>
                  <a:schemeClr val="bg1"/>
                </a:solidFill>
              </a:rPr>
              <a:t>Nay con bước vào dương thế để làm theo </a:t>
            </a:r>
            <a:r>
              <a:rPr lang="vi-VN" sz="5200" dirty="0" smtClean="0">
                <a:solidFill>
                  <a:schemeClr val="bg1"/>
                </a:solidFill>
              </a:rPr>
              <a:t>ý </a:t>
            </a:r>
            <a:r>
              <a:rPr lang="vi-VN" sz="5200" dirty="0">
                <a:solidFill>
                  <a:schemeClr val="bg1"/>
                </a:solidFill>
              </a:rPr>
              <a:t>Cha đã trao khi dựng vũ hoàn. Là con đến để dâng hiến, trọn thân xác để chết đi cho anh em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2662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smtClean="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cs typeface="Times New Roman" pitchFamily="18" charset="0"/>
              </a:rPr>
            </a:br>
            <a:r>
              <a:rPr lang="en-US" sz="8000" b="1" dirty="0" smtClean="0">
                <a:solidFill>
                  <a:srgbClr val="FFFF00"/>
                </a:solidFill>
                <a:effectLst>
                  <a:outerShdw blurRad="38100" dist="38100" dir="2700000" algn="tl">
                    <a:srgbClr val="000000">
                      <a:alpha val="43137"/>
                    </a:srgbClr>
                  </a:outerShdw>
                </a:effectLst>
                <a:cs typeface="Times New Roman" pitchFamily="18" charset="0"/>
              </a:rPr>
              <a:t>TÌM VỀ BÊN CHÚA</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smtClean="0">
                <a:solidFill>
                  <a:schemeClr val="bg1"/>
                </a:solidFill>
                <a:effectLst>
                  <a:outerShdw blurRad="38100" dist="38100" dir="2700000" algn="tl">
                    <a:srgbClr val="000000">
                      <a:alpha val="43137"/>
                    </a:srgbClr>
                  </a:outerShdw>
                </a:effectLst>
                <a:cs typeface="Times New Roman" pitchFamily="18" charset="0"/>
              </a:rPr>
              <a:t>Kim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Ân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dirty="0" smtClean="0">
                <a:solidFill>
                  <a:srgbClr val="FFFF00"/>
                </a:solidFill>
                <a:effectLst>
                  <a:outerShdw blurRad="38100" dist="38100" dir="2700000" algn="tl">
                    <a:srgbClr val="000000">
                      <a:alpha val="43137"/>
                    </a:srgbClr>
                  </a:outerShdw>
                </a:effectLst>
                <a:cs typeface="Times New Roman" pitchFamily="18" charset="0"/>
              </a:rPr>
              <a:t>GIUSE TRONG XÓM NHỎ</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vi-VN" sz="5400" b="1" i="1" dirty="0" smtClean="0">
                <a:solidFill>
                  <a:schemeClr val="bg1"/>
                </a:solidFill>
                <a:effectLst>
                  <a:outerShdw blurRad="38100" dist="38100" dir="2700000" algn="tl">
                    <a:srgbClr val="000000">
                      <a:alpha val="43137"/>
                    </a:srgbClr>
                  </a:outerShdw>
                </a:effectLst>
                <a:cs typeface="Times New Roman" pitchFamily="18" charset="0"/>
              </a:rPr>
              <a:t>Nguyễn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Khắc</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Tuần</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r>
            <a:br>
              <a:rPr lang="en-US" sz="5400" b="1" i="1" dirty="0" smtClean="0">
                <a:solidFill>
                  <a:schemeClr val="bg1"/>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Phạm</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Đình</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Nhu</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Giu-se trong xóm </a:t>
            </a:r>
            <a:r>
              <a:rPr lang="vi-VN" sz="5000" dirty="0" smtClean="0">
                <a:solidFill>
                  <a:schemeClr val="bg1"/>
                </a:solidFill>
              </a:rPr>
              <a:t>nhỏ</a:t>
            </a:r>
            <a:r>
              <a:rPr lang="en-US" sz="5000" dirty="0" smtClean="0">
                <a:solidFill>
                  <a:schemeClr val="bg1"/>
                </a:solidFill>
              </a:rPr>
              <a:t> </a:t>
            </a:r>
            <a:r>
              <a:rPr lang="en-US" sz="5000" dirty="0" err="1" smtClean="0">
                <a:solidFill>
                  <a:schemeClr val="bg1"/>
                </a:solidFill>
              </a:rPr>
              <a:t>khó</a:t>
            </a:r>
            <a:r>
              <a:rPr lang="en-US" sz="5000" dirty="0" smtClean="0">
                <a:solidFill>
                  <a:schemeClr val="bg1"/>
                </a:solidFill>
              </a:rPr>
              <a:t> </a:t>
            </a:r>
            <a:r>
              <a:rPr lang="en-US" sz="5000" dirty="0" err="1" smtClean="0">
                <a:solidFill>
                  <a:schemeClr val="bg1"/>
                </a:solidFill>
              </a:rPr>
              <a:t>nghèo</a:t>
            </a:r>
            <a:r>
              <a:rPr lang="vi-VN" sz="5000" dirty="0" smtClean="0">
                <a:solidFill>
                  <a:schemeClr val="bg1"/>
                </a:solidFill>
              </a:rPr>
              <a:t> </a:t>
            </a:r>
            <a:r>
              <a:rPr lang="vi-VN" sz="5000" dirty="0">
                <a:solidFill>
                  <a:schemeClr val="bg1"/>
                </a:solidFill>
              </a:rPr>
              <a:t>thuở xưa, miền Na-za-rét Thánh Gia Người vui sống. Nêu gương cho tất cả gia đình cần lao, tình yêu tha thiết với cảnh đời đơn nghèo</a:t>
            </a:r>
            <a:r>
              <a:rPr lang="vi-VN" sz="5000" dirty="0" smtClean="0">
                <a:solidFill>
                  <a:schemeClr val="bg1"/>
                </a:solidFill>
              </a:rPr>
              <a:t>.</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000" b="1" u="sng" dirty="0">
                <a:solidFill>
                  <a:srgbClr val="FFFF00"/>
                </a:solidFill>
                <a:effectLst>
                  <a:outerShdw blurRad="38100" dist="38100" dir="2700000" algn="tl">
                    <a:srgbClr val="000000">
                      <a:alpha val="43137"/>
                    </a:srgbClr>
                  </a:outerShdw>
                </a:effectLst>
                <a:cs typeface="Times New Roman" pitchFamily="18" charset="0"/>
              </a:rPr>
              <a:t>T</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Cho người cha hết sức yêu mến tận tình biết nêu gương sáng chốn gia đình. Dù bao phong trần lòng được luôn sướng vui vững tay đưa thuyền qua sóng đời.</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Giu-se trong xóm </a:t>
            </a:r>
            <a:r>
              <a:rPr lang="vi-VN" sz="5000" dirty="0" smtClean="0">
                <a:solidFill>
                  <a:schemeClr val="bg1"/>
                </a:solidFill>
              </a:rPr>
              <a:t>nhỏ</a:t>
            </a:r>
            <a:r>
              <a:rPr lang="en-US" sz="5000" dirty="0" smtClean="0">
                <a:solidFill>
                  <a:schemeClr val="bg1"/>
                </a:solidFill>
              </a:rPr>
              <a:t> </a:t>
            </a:r>
            <a:r>
              <a:rPr lang="en-US" sz="5000" dirty="0" err="1" smtClean="0">
                <a:solidFill>
                  <a:schemeClr val="bg1"/>
                </a:solidFill>
              </a:rPr>
              <a:t>khó</a:t>
            </a:r>
            <a:r>
              <a:rPr lang="en-US" sz="5000" dirty="0" smtClean="0">
                <a:solidFill>
                  <a:schemeClr val="bg1"/>
                </a:solidFill>
              </a:rPr>
              <a:t> </a:t>
            </a:r>
            <a:r>
              <a:rPr lang="en-US" sz="5000" dirty="0" err="1" smtClean="0">
                <a:solidFill>
                  <a:schemeClr val="bg1"/>
                </a:solidFill>
              </a:rPr>
              <a:t>nghèo</a:t>
            </a:r>
            <a:r>
              <a:rPr lang="vi-VN" sz="5000" dirty="0" smtClean="0">
                <a:solidFill>
                  <a:schemeClr val="bg1"/>
                </a:solidFill>
              </a:rPr>
              <a:t> </a:t>
            </a:r>
            <a:r>
              <a:rPr lang="vi-VN" sz="5000" dirty="0">
                <a:solidFill>
                  <a:schemeClr val="bg1"/>
                </a:solidFill>
              </a:rPr>
              <a:t>thuở xưa, miền Na-za-rét Thánh Gia Người vui sống. Nêu gương cho tất cả gia đình cần lao, tình yêu tha thiết với cảnh đời đơn nghèo</a:t>
            </a:r>
            <a:r>
              <a:rPr lang="vi-VN" sz="5000" dirty="0" smtClean="0">
                <a:solidFill>
                  <a:schemeClr val="bg1"/>
                </a:solidFill>
              </a:rPr>
              <a:t>.</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14336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a:solidFill>
                  <a:srgbClr val="FFFF00"/>
                </a:solidFill>
                <a:effectLst>
                  <a:outerShdw blurRad="38100" dist="38100" dir="2700000" algn="tl">
                    <a:srgbClr val="000000">
                      <a:alpha val="43137"/>
                    </a:srgbClr>
                  </a:outerShdw>
                </a:effectLst>
                <a:cs typeface="Times New Roman" pitchFamily="18" charset="0"/>
              </a:rPr>
              <a:t>T</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Cho người thân mẫu giữ hạnh phúc gia đình sống vui trong chí hướng trung thành. Nhiệt tâm giáo dục đoàn trẻ thơ dấu yêu lớn lên trong tình yêu Chúa nhiều.</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Giu-se trong xóm </a:t>
            </a:r>
            <a:r>
              <a:rPr lang="vi-VN" sz="5000" dirty="0" smtClean="0">
                <a:solidFill>
                  <a:schemeClr val="bg1"/>
                </a:solidFill>
              </a:rPr>
              <a:t>nhỏ</a:t>
            </a:r>
            <a:r>
              <a:rPr lang="en-US" sz="5000" dirty="0" smtClean="0">
                <a:solidFill>
                  <a:schemeClr val="bg1"/>
                </a:solidFill>
              </a:rPr>
              <a:t> </a:t>
            </a:r>
            <a:r>
              <a:rPr lang="en-US" sz="5000" dirty="0" err="1" smtClean="0">
                <a:solidFill>
                  <a:schemeClr val="bg1"/>
                </a:solidFill>
              </a:rPr>
              <a:t>khó</a:t>
            </a:r>
            <a:r>
              <a:rPr lang="en-US" sz="5000" dirty="0" smtClean="0">
                <a:solidFill>
                  <a:schemeClr val="bg1"/>
                </a:solidFill>
              </a:rPr>
              <a:t> </a:t>
            </a:r>
            <a:r>
              <a:rPr lang="en-US" sz="5000" dirty="0" err="1" smtClean="0">
                <a:solidFill>
                  <a:schemeClr val="bg1"/>
                </a:solidFill>
              </a:rPr>
              <a:t>nghèo</a:t>
            </a:r>
            <a:r>
              <a:rPr lang="vi-VN" sz="5000" dirty="0" smtClean="0">
                <a:solidFill>
                  <a:schemeClr val="bg1"/>
                </a:solidFill>
              </a:rPr>
              <a:t> </a:t>
            </a:r>
            <a:r>
              <a:rPr lang="vi-VN" sz="5000" dirty="0">
                <a:solidFill>
                  <a:schemeClr val="bg1"/>
                </a:solidFill>
              </a:rPr>
              <a:t>thuở xưa, miền Na-za-rét Thánh Gia Người vui sống. Nêu gương cho tất cả gia đình cần lao, tình yêu tha thiết với cảnh đời đơn nghèo</a:t>
            </a:r>
            <a:r>
              <a:rPr lang="vi-VN" sz="5000" dirty="0" smtClean="0">
                <a:solidFill>
                  <a:schemeClr val="bg1"/>
                </a:solidFill>
              </a:rPr>
              <a:t>.</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100700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Cùng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Thánh</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Linh</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lời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tạ</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0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đức</a:t>
            </a:r>
            <a:r>
              <a:rPr lang="en-US" sz="60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và</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của</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lễ</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hiệp</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nhất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yêu</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6000" b="1" dirty="0" smtClean="0">
                <a:solidFill>
                  <a:srgbClr val="FFFF00"/>
                </a:solidFill>
                <a:effectLst>
                  <a:outerShdw blurRad="38100" dist="38100" dir="2700000" algn="tl">
                    <a:srgbClr val="000000">
                      <a:alpha val="43137"/>
                    </a:srgbClr>
                  </a:outerShdw>
                </a:effectLst>
                <a:cs typeface="Times New Roman" pitchFamily="18" charset="0"/>
              </a:rPr>
              <a:t>…</a:t>
            </a:r>
            <a:endParaRPr lang="vi-VN" sz="60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đây</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muôn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tiếng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ca,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xin</a:t>
            </a:r>
            <a:r>
              <a:rPr lang="en-US" sz="6000" b="1" dirty="0" smtClean="0">
                <a:solidFill>
                  <a:schemeClr val="bg1"/>
                </a:solidFill>
                <a:effectLst>
                  <a:outerShdw blurRad="38100" dist="38100" dir="2700000" algn="tl">
                    <a:srgbClr val="000000">
                      <a:alpha val="43137"/>
                    </a:srgbClr>
                  </a:outerShdw>
                </a:effectLst>
                <a:cs typeface="Times New Roman" pitchFamily="18" charset="0"/>
              </a:rPr>
              <a:t> Cha ban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thứ</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tha</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và</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yêu</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bừng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sáng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hòa</a:t>
            </a:r>
            <a:r>
              <a:rPr lang="en-US" sz="6000" b="1" dirty="0" smtClean="0">
                <a:solidFill>
                  <a:schemeClr val="bg1"/>
                </a:solidFill>
                <a:effectLst>
                  <a:outerShdw blurRad="38100" dist="38100" dir="2700000" algn="tl">
                    <a:srgbClr val="000000">
                      <a:alpha val="43137"/>
                    </a:srgbClr>
                  </a:outerShdw>
                </a:effectLst>
                <a:cs typeface="Times New Roman" pitchFamily="18" charset="0"/>
              </a:rPr>
              <a:t>.</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4072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700" b="1" u="sng" dirty="0">
                <a:solidFill>
                  <a:srgbClr val="FFFF00"/>
                </a:solidFill>
                <a:effectLst>
                  <a:outerShdw blurRad="38100" dist="38100" dir="2700000" algn="tl">
                    <a:srgbClr val="000000">
                      <a:alpha val="43137"/>
                    </a:srgbClr>
                  </a:outerShdw>
                </a:effectLst>
                <a:cs typeface="Times New Roman" pitchFamily="18" charset="0"/>
              </a:rPr>
              <a:t>Tk1:</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Khi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đau</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thương</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Chúa</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luôn</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kêu</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mời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xứng</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đáng</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với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của</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Người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là</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niềm</a:t>
            </a:r>
            <a:r>
              <a:rPr lang="en-US" sz="5700" b="1" dirty="0" smtClean="0">
                <a:solidFill>
                  <a:schemeClr val="bg1"/>
                </a:solidFill>
                <a:effectLst>
                  <a:outerShdw blurRad="38100" dist="38100" dir="2700000" algn="tl">
                    <a:srgbClr val="000000">
                      <a:alpha val="43137"/>
                    </a:srgbClr>
                  </a:outerShdw>
                </a:effectLst>
                <a:cs typeface="Times New Roman" pitchFamily="18" charset="0"/>
              </a:rPr>
              <a:t> tin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cho</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cuộc</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mới</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smtClean="0">
                <a:solidFill>
                  <a:schemeClr val="bg1"/>
                </a:solidFill>
                <a:effectLst>
                  <a:outerShdw blurRad="38100" dist="38100" dir="2700000" algn="tl">
                    <a:srgbClr val="000000">
                      <a:alpha val="43137"/>
                    </a:srgbClr>
                  </a:outerShdw>
                </a:effectLst>
                <a:cs typeface="Times New Roman" pitchFamily="18" charset="0"/>
              </a:rPr>
              <a:t>Tay</a:t>
            </a:r>
            <a:r>
              <a:rPr lang="en-US" sz="5700" b="1" dirty="0" smtClean="0">
                <a:solidFill>
                  <a:schemeClr val="bg1"/>
                </a:solidFill>
                <a:effectLst>
                  <a:outerShdw blurRad="38100" dist="38100" dir="2700000" algn="tl">
                    <a:srgbClr val="000000">
                      <a:alpha val="43137"/>
                    </a:srgbClr>
                  </a:outerShdw>
                </a:effectLst>
                <a:cs typeface="Times New Roman" pitchFamily="18" charset="0"/>
              </a:rPr>
              <a:t> </a:t>
            </a:r>
            <a:r>
              <a:rPr lang="en-US" sz="5700" b="1" dirty="0" err="1">
                <a:solidFill>
                  <a:schemeClr val="bg1"/>
                </a:solidFill>
                <a:effectLst>
                  <a:outerShdw blurRad="38100" dist="38100" dir="2700000" algn="tl">
                    <a:srgbClr val="000000">
                      <a:alpha val="43137"/>
                    </a:srgbClr>
                  </a:outerShdw>
                </a:effectLst>
                <a:cs typeface="Times New Roman" pitchFamily="18" charset="0"/>
              </a:rPr>
              <a:t>trong</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en-US" sz="5700" b="1" dirty="0" err="1">
                <a:solidFill>
                  <a:schemeClr val="bg1"/>
                </a:solidFill>
                <a:effectLst>
                  <a:outerShdw blurRad="38100" dist="38100" dir="2700000" algn="tl">
                    <a:srgbClr val="000000">
                      <a:alpha val="43137"/>
                    </a:srgbClr>
                  </a:outerShdw>
                </a:effectLst>
                <a:cs typeface="Times New Roman" pitchFamily="18" charset="0"/>
              </a:rPr>
              <a:t>tay</a:t>
            </a:r>
            <a:r>
              <a:rPr lang="en-US" sz="5700" b="1" dirty="0">
                <a:solidFill>
                  <a:schemeClr val="bg1"/>
                </a:solidFill>
                <a:effectLst>
                  <a:outerShdw blurRad="38100" dist="38100" dir="2700000" algn="tl">
                    <a:srgbClr val="000000">
                      <a:alpha val="43137"/>
                    </a:srgbClr>
                  </a:outerShdw>
                </a:effectLst>
                <a:cs typeface="Times New Roman" pitchFamily="18" charset="0"/>
              </a:rPr>
              <a:t> ca </a:t>
            </a:r>
            <a:r>
              <a:rPr lang="en-US" sz="5700" b="1" dirty="0" err="1">
                <a:solidFill>
                  <a:schemeClr val="bg1"/>
                </a:solidFill>
                <a:effectLst>
                  <a:outerShdw blurRad="38100" dist="38100" dir="2700000" algn="tl">
                    <a:srgbClr val="000000">
                      <a:alpha val="43137"/>
                    </a:srgbClr>
                  </a:outerShdw>
                </a:effectLst>
                <a:cs typeface="Times New Roman" pitchFamily="18" charset="0"/>
              </a:rPr>
              <a:t>vang</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en-US" sz="5700" b="1" dirty="0" err="1">
                <a:solidFill>
                  <a:schemeClr val="bg1"/>
                </a:solidFill>
                <a:effectLst>
                  <a:outerShdw blurRad="38100" dist="38100" dir="2700000" algn="tl">
                    <a:srgbClr val="000000">
                      <a:alpha val="43137"/>
                    </a:srgbClr>
                  </a:outerShdw>
                </a:effectLst>
                <a:cs typeface="Times New Roman" pitchFamily="18" charset="0"/>
              </a:rPr>
              <a:t>danh</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en-US" sz="5700" b="1" dirty="0" err="1">
                <a:solidFill>
                  <a:schemeClr val="bg1"/>
                </a:solidFill>
                <a:effectLst>
                  <a:outerShdw blurRad="38100" dist="38100" dir="2700000" algn="tl">
                    <a:srgbClr val="000000">
                      <a:alpha val="43137"/>
                    </a:srgbClr>
                  </a:outerShdw>
                </a:effectLst>
                <a:cs typeface="Times New Roman" pitchFamily="18" charset="0"/>
              </a:rPr>
              <a:t>Chúa</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en-US" sz="5700" b="1" dirty="0" smtClean="0">
                <a:solidFill>
                  <a:srgbClr val="FFFF00"/>
                </a:solidFill>
                <a:effectLst>
                  <a:outerShdw blurRad="38100" dist="38100" dir="2700000" algn="tl">
                    <a:srgbClr val="000000">
                      <a:alpha val="43137"/>
                    </a:srgbClr>
                  </a:outerShdw>
                </a:effectLst>
                <a:cs typeface="Times New Roman" pitchFamily="18" charset="0"/>
              </a:rPr>
              <a:t>…</a:t>
            </a:r>
            <a:endParaRPr lang="vi-VN" sz="5700" b="1" dirty="0">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1599</Words>
  <Application>Microsoft Office PowerPoint</Application>
  <PresentationFormat>On-screen Show (16:9)</PresentationFormat>
  <Paragraphs>65</Paragraphs>
  <Slides>67</Slides>
  <Notes>0</Notes>
  <HiddenSlides>0</HiddenSlides>
  <MMClips>0</MMClips>
  <ScaleCrop>false</ScaleCrop>
  <HeadingPairs>
    <vt:vector size="4" baseType="variant">
      <vt:variant>
        <vt:lpstr>Theme</vt:lpstr>
      </vt:variant>
      <vt:variant>
        <vt:i4>14</vt:i4>
      </vt:variant>
      <vt:variant>
        <vt:lpstr>Slide Titles</vt:lpstr>
      </vt:variant>
      <vt:variant>
        <vt:i4>67</vt:i4>
      </vt:variant>
    </vt:vector>
  </HeadingPairs>
  <TitlesOfParts>
    <vt:vector size="81" baseType="lpstr">
      <vt:lpstr>Office Theme</vt:lpstr>
      <vt:lpstr>1_Office Theme</vt:lpstr>
      <vt:lpstr>4_Office Theme</vt:lpstr>
      <vt:lpstr>12_Office Theme</vt:lpstr>
      <vt:lpstr>13_Office Theme</vt:lpstr>
      <vt:lpstr>2_Office Theme</vt:lpstr>
      <vt:lpstr>10_Office Theme</vt:lpstr>
      <vt:lpstr>37_Default Design</vt:lpstr>
      <vt:lpstr>5_Office Theme</vt:lpstr>
      <vt:lpstr>6_Office Theme</vt:lpstr>
      <vt:lpstr>19_Office Theme</vt:lpstr>
      <vt:lpstr>20_Office Theme</vt:lpstr>
      <vt:lpstr>21_Office Theme</vt:lpstr>
      <vt:lpstr>22_Office Theme</vt:lpstr>
      <vt:lpstr>PowerPoint Presentation</vt:lpstr>
      <vt:lpstr>Tập Hát Cộng Đoàn </vt:lpstr>
      <vt:lpstr>Đk: Ôi lạy Chúa xin tạo cho con trái tim trong sạch.</vt:lpstr>
      <vt:lpstr>Chúa phán: “Ai phụng sự Ta hãy theo Ta, và Ta ở đâu thì người phụng sự Ta cũng sẽ ở đó”.</vt:lpstr>
      <vt:lpstr>PowerPoint Presentation</vt:lpstr>
      <vt:lpstr>Ca Nhập Lễ TÌM VỀ BÊN CHÚA Kim Ân</vt:lpstr>
      <vt:lpstr>Đk: Cùng về đây trong ơn Thánh Linh, lời tạ ơn Cha trong đức tin và của lễ hiệp nhất yêu thương…</vt:lpstr>
      <vt:lpstr>… Trở về đây trong muôn tiếng ca, để xin Cha ban ơn thứ tha và yêu thương bừng sáng trong an hòa.</vt:lpstr>
      <vt:lpstr>Tk1: Khi đau thương Chúa luôn kêu mời, hãy xứng đáng với ơn của Người là niềm tin cho cuộc đời mới. Tay trong tay ca vang danh Chúa …</vt:lpstr>
      <vt:lpstr>… Người giải thoát chúng ta, trong yêu thương Chúa luôn kêu mời, loài người ơi, hãy trao ban tình người.</vt:lpstr>
      <vt:lpstr>Đk: Cùng về đây trong ơn Thánh Linh, lời tạ ơn Cha trong đức tin và của lễ hiệp nhất yêu thương…</vt:lpstr>
      <vt:lpstr>… Trở về đây trong muôn tiếng ca, để xin Cha ban ơn thứ tha và yêu thương bừng sáng trong an hòa.</vt:lpstr>
      <vt:lpstr>PowerPoint Presentation</vt:lpstr>
      <vt:lpstr>PowerPoint Presentation</vt:lpstr>
      <vt:lpstr>THÁNH VỊNH 50 CHÚA NHẬT V MÙA CHAY Năm B Lm Kim Long 03 Câu</vt:lpstr>
      <vt:lpstr>Đk: Ôi lạy Chúa xin tạo cho con trái tim trong sạch.</vt:lpstr>
      <vt:lpstr>Tk1: Xin thương con lạy Chúa theo lượng từ bi Chúa, xóa tội con theo lượng hải hà. Rửa con sạch muôn vàn lầm lỗi, tội tình con xin Ngài tẩy luyện.</vt:lpstr>
      <vt:lpstr>Đk: Ôi lạy Chúa xin tạo cho con trái tim trong sạch.</vt:lpstr>
      <vt:lpstr>Tk2: Ban cho con, lạy Chúa cõi lòng thực trong trắng, phú vào con tinh thần vững mạnh. Chớ xua từ con khỏi mặt Chúa, đừng biệt con khỏi Thần Trí Ngài.</vt:lpstr>
      <vt:lpstr>Đk: Ôi lạy Chúa xin tạo cho con trái tim trong sạch.</vt:lpstr>
      <vt:lpstr>Tk3: Cho con vui được thấy ơn Ngài thương cứu rỗi, đỡ vực con theo lòng quảng đại. Lối đi Ngài con sẽ dạy dỗ để tội nhân trở lại với Ngài.</vt:lpstr>
      <vt:lpstr>Đk: Ôi lạy Chúa xin tạo cho con trái tim trong sạch.</vt:lpstr>
      <vt:lpstr>PowerPoint Presentation</vt:lpstr>
      <vt:lpstr>Chúa phán: “Ai phụng sự Ta hãy theo Ta, và Ta ở đâu thì người phụng sự Ta cũng sẽ ở đó”.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Bao năm rồi làm sao con quên được, tình Chúa thương con, tình Chúa bao la. Chúa thương con, bỏ trời xuống thế, mang kiếp sống nghèo, chỉ vì yêu, ôi tình yêu.</vt:lpstr>
      <vt:lpstr>Đk: Xin dâng lên tình yêu nhỏ bé, bao ước mơ với cả ân tình. Như lễ vật để dâng lên Chúa. Vì con có chi đâu mà dâng tiến Ngài.</vt:lpstr>
      <vt:lpstr>Tk2: Bao năm rồi làm sao con quên được, tình Chúa thương con, tình Chúa bao la. Chúa thương con nên đã hiến tế, gánh lấy khổ hình chỉ vì yêu, ôi tình yêu.</vt:lpstr>
      <vt:lpstr>Đk: Xin dâng lên tình yêu nhỏ bé, bao ước mơ với cả ân tình. Như lễ vật để dâng lên Chúa. Vì con có chi đâu mà dâng tiến Ngài.</vt:lpstr>
      <vt:lpstr>PowerPoint Presentation</vt:lpstr>
      <vt:lpstr>PowerPoint Presentation</vt:lpstr>
      <vt:lpstr>PowerPoint Presentation</vt:lpstr>
      <vt:lpstr>Ca Nguyện Hiệp Lễ  HẠT GIỐNG TÌNH YÊU Lm. Phương Anh</vt:lpstr>
      <vt:lpstr>Tk1: Nếu hạt lúa mì rơi xuống đất, không chết đi, không thối đi thì nó chỉ trơ trọi một mình thôi. Và nếu hạt lúa mì rơi xuống đất, mà chết đi và thối đi, thì nó sẽ sinh ra nhiều bông hạt.</vt:lpstr>
      <vt:lpstr>Đk: Vạn lạy Chúa, con biết thế, và con muốn con chết đi như hạt lúa mì. Tình thập giá, ngày xưa ấy của Thầy chí thánh, xin thắp lên trong con tim con…</vt:lpstr>
      <vt:lpstr>… Nay con bước vào dương thế để làm theo ý Cha đã trao khi dựng vũ hoàn. Là con đến để dâng hiến, trọn thân xác để chết đi cho anh em con.</vt:lpstr>
      <vt:lpstr>Tk2: Nếu mạng sống nào nơi dương thế không chết đi, không thối đi thì nó chỉ trơ trọi một mình thôi. Và nếu mạng sống nào nơi dương thế mà chết đi vì hiến dâng thì nó phát sinh ra nhiều bông hạt.</vt:lpstr>
      <vt:lpstr>Đk: Vạn lạy Chúa, con biết thế, và con muốn con chết đi như hạt lúa mì. Tình thập giá, ngày xưa ấy của Thầy chí thánh, xin thắp lên trong con tim con…</vt:lpstr>
      <vt:lpstr>… Nay con bước vào dương thế để làm theo ý Cha đã trao khi dựng vũ hoàn. Là con đến để dâng hiến, trọn thân xác để chết đi cho anh em con.</vt:lpstr>
      <vt:lpstr>Tk3:  Nếu quả tim nào nơi dương thế không biết yêu, không biết thương thì nó chỉ trơ trọi một mình thôi. Và nếu quả tim nào nơi dương thế mà chết đi vì hiến dâng thì nó phát sinh ra nhiều hoa quả.</vt:lpstr>
      <vt:lpstr>Đk: Vạn lạy Chúa, con biết thế, và con muốn con chết đi như hạt lúa mì. Tình thập giá, ngày xưa ấy của Thầy chí thánh, xin thắp lên trong con tim con…</vt:lpstr>
      <vt:lpstr>… Nay con bước vào dương thế để làm theo ý Cha đã trao khi dựng vũ hoàn. Là con đến để dâng hiến, trọn thân xác để chết đi cho anh em con.</vt:lpstr>
      <vt:lpstr>PowerPoint Presentation</vt:lpstr>
      <vt:lpstr>PowerPoint Presentation</vt:lpstr>
      <vt:lpstr>Ca Kết Lễ GIUSE TRONG XÓM NHỎ Nguyễn Khắc Tuần Phạm Đình Nhu</vt:lpstr>
      <vt:lpstr>Đk: Giu-se trong xóm nhỏ khó nghèo thuở xưa, miền Na-za-rét Thánh Gia Người vui sống. Nêu gương cho tất cả gia đình cần lao, tình yêu tha thiết với cảnh đời đơn nghèo.</vt:lpstr>
      <vt:lpstr>Tk1: Cho người cha hết sức yêu mến tận tình biết nêu gương sáng chốn gia đình. Dù bao phong trần lòng được luôn sướng vui vững tay đưa thuyền qua sóng đời.</vt:lpstr>
      <vt:lpstr>Đk: Giu-se trong xóm nhỏ khó nghèo thuở xưa, miền Na-za-rét Thánh Gia Người vui sống. Nêu gương cho tất cả gia đình cần lao, tình yêu tha thiết với cảnh đời đơn nghèo.</vt:lpstr>
      <vt:lpstr>Tk2: Cho người thân mẫu giữ hạnh phúc gia đình sống vui trong chí hướng trung thành. Nhiệt tâm giáo dục đoàn trẻ thơ dấu yêu lớn lên trong tình yêu Chúa nhiều.</vt:lpstr>
      <vt:lpstr>Đk: Giu-se trong xóm nhỏ khó nghèo thuở xưa, miền Na-za-rét Thánh Gia Người vui sống. Nêu gương cho tất cả gia đình cần lao, tình yêu tha thiết với cảnh đời đơn nghèo.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134</cp:revision>
  <dcterms:created xsi:type="dcterms:W3CDTF">2023-01-29T22:00:16Z</dcterms:created>
  <dcterms:modified xsi:type="dcterms:W3CDTF">2024-03-14T13:26:08Z</dcterms:modified>
</cp:coreProperties>
</file>