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36" r:id="rId5"/>
    <p:sldMasterId id="2147483928" r:id="rId6"/>
    <p:sldMasterId id="2147483976" r:id="rId7"/>
    <p:sldMasterId id="2147484060" r:id="rId8"/>
    <p:sldMasterId id="2147484072" r:id="rId9"/>
    <p:sldMasterId id="2147484084" r:id="rId10"/>
    <p:sldMasterId id="2147484108" r:id="rId11"/>
  </p:sldMasterIdLst>
  <p:notesMasterIdLst>
    <p:notesMasterId r:id="rId85"/>
  </p:notesMasterIdLst>
  <p:sldIdLst>
    <p:sldId id="684" r:id="rId12"/>
    <p:sldId id="507" r:id="rId13"/>
    <p:sldId id="376" r:id="rId14"/>
    <p:sldId id="650" r:id="rId15"/>
    <p:sldId id="651" r:id="rId16"/>
    <p:sldId id="652" r:id="rId17"/>
    <p:sldId id="553" r:id="rId18"/>
    <p:sldId id="565" r:id="rId19"/>
    <p:sldId id="443" r:id="rId20"/>
    <p:sldId id="608" r:id="rId21"/>
    <p:sldId id="585" r:id="rId22"/>
    <p:sldId id="609" r:id="rId23"/>
    <p:sldId id="653" r:id="rId24"/>
    <p:sldId id="384" r:id="rId25"/>
    <p:sldId id="656" r:id="rId26"/>
    <p:sldId id="657" r:id="rId27"/>
    <p:sldId id="658" r:id="rId28"/>
    <p:sldId id="659" r:id="rId29"/>
    <p:sldId id="660" r:id="rId30"/>
    <p:sldId id="661" r:id="rId31"/>
    <p:sldId id="606" r:id="rId32"/>
    <p:sldId id="415" r:id="rId33"/>
    <p:sldId id="638" r:id="rId34"/>
    <p:sldId id="639" r:id="rId35"/>
    <p:sldId id="640" r:id="rId36"/>
    <p:sldId id="641" r:id="rId37"/>
    <p:sldId id="642" r:id="rId38"/>
    <p:sldId id="643" r:id="rId39"/>
    <p:sldId id="644" r:id="rId40"/>
    <p:sldId id="645" r:id="rId41"/>
    <p:sldId id="646" r:id="rId42"/>
    <p:sldId id="647" r:id="rId43"/>
    <p:sldId id="603" r:id="rId44"/>
    <p:sldId id="649" r:id="rId45"/>
    <p:sldId id="627" r:id="rId46"/>
    <p:sldId id="549" r:id="rId47"/>
    <p:sldId id="400" r:id="rId48"/>
    <p:sldId id="662" r:id="rId49"/>
    <p:sldId id="663" r:id="rId50"/>
    <p:sldId id="664" r:id="rId51"/>
    <p:sldId id="665" r:id="rId52"/>
    <p:sldId id="666" r:id="rId53"/>
    <p:sldId id="667" r:id="rId54"/>
    <p:sldId id="668" r:id="rId55"/>
    <p:sldId id="669" r:id="rId56"/>
    <p:sldId id="670" r:id="rId57"/>
    <p:sldId id="671" r:id="rId58"/>
    <p:sldId id="672" r:id="rId59"/>
    <p:sldId id="673" r:id="rId60"/>
    <p:sldId id="550" r:id="rId61"/>
    <p:sldId id="674" r:id="rId62"/>
    <p:sldId id="675" r:id="rId63"/>
    <p:sldId id="676" r:id="rId64"/>
    <p:sldId id="677" r:id="rId65"/>
    <p:sldId id="678" r:id="rId66"/>
    <p:sldId id="276" r:id="rId67"/>
    <p:sldId id="503" r:id="rId68"/>
    <p:sldId id="277" r:id="rId69"/>
    <p:sldId id="278" r:id="rId70"/>
    <p:sldId id="279" r:id="rId71"/>
    <p:sldId id="290" r:id="rId72"/>
    <p:sldId id="679" r:id="rId73"/>
    <p:sldId id="291" r:id="rId74"/>
    <p:sldId id="680" r:id="rId75"/>
    <p:sldId id="292" r:id="rId76"/>
    <p:sldId id="628" r:id="rId77"/>
    <p:sldId id="293" r:id="rId78"/>
    <p:sldId id="564" r:id="rId79"/>
    <p:sldId id="563" r:id="rId80"/>
    <p:sldId id="682" r:id="rId81"/>
    <p:sldId id="681" r:id="rId82"/>
    <p:sldId id="683" r:id="rId83"/>
    <p:sldId id="655"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0EB9C-717C-46E4-8E9A-9E8F4E307644}"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960AF-8590-4E86-BC10-41591FA71DDF}" type="slidenum">
              <a:rPr lang="en-US" smtClean="0"/>
              <a:t>‹#›</a:t>
            </a:fld>
            <a:endParaRPr lang="en-US"/>
          </a:p>
        </p:txBody>
      </p:sp>
    </p:spTree>
    <p:extLst>
      <p:ext uri="{BB962C8B-B14F-4D97-AF65-F5344CB8AC3E}">
        <p14:creationId xmlns:p14="http://schemas.microsoft.com/office/powerpoint/2010/main" val="302163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960AF-8590-4E86-BC10-41591FA71DDF}" type="slidenum">
              <a:rPr lang="en-US" smtClean="0"/>
              <a:t>34</a:t>
            </a:fld>
            <a:endParaRPr lang="en-US"/>
          </a:p>
        </p:txBody>
      </p:sp>
    </p:spTree>
    <p:extLst>
      <p:ext uri="{BB962C8B-B14F-4D97-AF65-F5344CB8AC3E}">
        <p14:creationId xmlns:p14="http://schemas.microsoft.com/office/powerpoint/2010/main" val="217918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0357223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580321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8665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282423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362966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5594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62873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0389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80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276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9905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4486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333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59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599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8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6426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73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837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68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345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560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4609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087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363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95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0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86501641"/>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68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8126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XIX THƯỜNG NIÊN NĂM B</a:t>
            </a:r>
          </a:p>
        </p:txBody>
      </p:sp>
      <p:pic>
        <p:nvPicPr>
          <p:cNvPr id="4" name="Picture 3">
            <a:extLst>
              <a:ext uri="{FF2B5EF4-FFF2-40B4-BE49-F238E27FC236}">
                <a16:creationId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id="{7AF50687-2214-5AF5-C9C1-6CE89762D497}"/>
              </a:ext>
            </a:extLst>
          </p:cNvPr>
          <p:cNvSpPr txBox="1"/>
          <p:nvPr/>
        </p:nvSpPr>
        <p:spPr>
          <a:xfrm>
            <a:off x="2209800" y="590550"/>
            <a:ext cx="4620768" cy="954107"/>
          </a:xfrm>
          <a:prstGeom prst="rect">
            <a:avLst/>
          </a:prstGeom>
          <a:noFill/>
        </p:spPr>
        <p:txBody>
          <a:bodyPr wrap="square">
            <a:spAutoFit/>
          </a:bodyPr>
          <a:lstStyle/>
          <a:p>
            <a:pPr algn="ctr"/>
            <a:r>
              <a:rPr lang="en-US" sz="2800" dirty="0">
                <a:solidFill>
                  <a:srgbClr val="FFFF00"/>
                </a:solidFill>
              </a:rPr>
              <a:t>CA ĐOÀN PHANXICO XAVIE</a:t>
            </a:r>
          </a:p>
          <a:p>
            <a:pPr algn="ctr"/>
            <a:r>
              <a:rPr lang="en-US" sz="2800" dirty="0">
                <a:solidFill>
                  <a:srgbClr val="FFFF00"/>
                </a:solidFill>
              </a:rPr>
              <a:t>GIÁO XỨ THIÊN ÂN</a:t>
            </a:r>
          </a:p>
        </p:txBody>
      </p:sp>
    </p:spTree>
    <p:extLst>
      <p:ext uri="{BB962C8B-B14F-4D97-AF65-F5344CB8AC3E}">
        <p14:creationId xmlns:p14="http://schemas.microsoft.com/office/powerpoint/2010/main" val="2277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rPr>
              <a:t>Tk2</a:t>
            </a:r>
            <a:r>
              <a:rPr lang="vi-VN" sz="5400" b="0" u="sng">
                <a:solidFill>
                  <a:srgbClr val="FFFF00"/>
                </a:solidFill>
                <a:effectLst/>
              </a:rPr>
              <a:t>:</a:t>
            </a:r>
            <a:r>
              <a:rPr lang="vi-VN" sz="5400" b="0">
                <a:solidFill>
                  <a:schemeClr val="bg1"/>
                </a:solidFill>
                <a:effectLst/>
              </a:rPr>
              <a:t> </a:t>
            </a:r>
            <a:r>
              <a:rPr lang="vi-VN" sz="6000">
                <a:solidFill>
                  <a:schemeClr val="bg1"/>
                </a:solidFill>
              </a:rPr>
              <a:t>Muôn dân xum họp đây nơi thánh điện hương ngát bay. Vạn lòng cùng vui say ơn Chúa tràn ứ trong chốn này.</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7127AA4F-FD4D-2756-82AC-661B57344EDC}"/>
              </a:ext>
            </a:extLst>
          </p:cNvPr>
          <p:cNvPicPr>
            <a:picLocks noChangeAspect="1"/>
          </p:cNvPicPr>
          <p:nvPr/>
        </p:nvPicPr>
        <p:blipFill>
          <a:blip r:embed="rId3"/>
          <a:stretch>
            <a:fillRect/>
          </a:stretch>
        </p:blipFill>
        <p:spPr>
          <a:xfrm>
            <a:off x="5115193" y="1962150"/>
            <a:ext cx="4024745" cy="596646"/>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41265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320329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020137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85975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a:solidFill>
                  <a:schemeClr val="bg1"/>
                </a:solidFill>
                <a:effectLst/>
                <a:latin typeface="+mj-lt"/>
                <a:cs typeface="Times New Roman" panose="02020603050405020304" pitchFamily="18" charset="0"/>
              </a:rPr>
              <a:t>x</a:t>
            </a:r>
            <a:r>
              <a:rPr lang="vi-VN" sz="5600" b="0" dirty="0">
                <a:solidFill>
                  <a:schemeClr val="bg1"/>
                </a:solidFill>
                <a:effectLst/>
                <a:latin typeface="+mj-lt"/>
                <a:cs typeface="Times New Roman" panose="02020603050405020304" pitchFamily="18" charset="0"/>
              </a:rPr>
              <a:t>in 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850205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22354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667000" y="704493"/>
            <a:ext cx="6324600" cy="1877437"/>
          </a:xfrm>
          <a:prstGeom prst="rect">
            <a:avLst/>
          </a:prstGeom>
        </p:spPr>
        <p:txBody>
          <a:bodyPr wrap="square">
            <a:spAutoFit/>
          </a:bodyPr>
          <a:lstStyle/>
          <a:p>
            <a:r>
              <a:rPr lang="en-US" sz="2900" u="sng" dirty="0" err="1">
                <a:solidFill>
                  <a:srgbClr val="FFFF00"/>
                </a:solidFill>
              </a:rPr>
              <a:t>Bài</a:t>
            </a:r>
            <a:r>
              <a:rPr lang="en-US" sz="2900" u="sng" dirty="0">
                <a:solidFill>
                  <a:srgbClr val="FFFF00"/>
                </a:solidFill>
              </a:rPr>
              <a:t> </a:t>
            </a:r>
            <a:r>
              <a:rPr lang="en-US" sz="2900" u="sng" dirty="0" err="1">
                <a:solidFill>
                  <a:srgbClr val="FFFF00"/>
                </a:solidFill>
              </a:rPr>
              <a:t>đọc</a:t>
            </a:r>
            <a:r>
              <a:rPr lang="en-US" sz="2900" u="sng" dirty="0">
                <a:solidFill>
                  <a:srgbClr val="FFFF00"/>
                </a:solidFill>
              </a:rPr>
              <a:t> 1.</a:t>
            </a:r>
          </a:p>
          <a:p>
            <a:r>
              <a:rPr lang="vi-VN" sz="2900" i="1" dirty="0">
                <a:solidFill>
                  <a:srgbClr val="FFFF00"/>
                </a:solidFill>
              </a:rPr>
              <a:t>Nhờ lương thực ấy bổ dưỡng, ngôn sứ Ê-li-a đi tới núi của Thiên Chúa.</a:t>
            </a:r>
          </a:p>
          <a:p>
            <a:r>
              <a:rPr lang="vi-VN" sz="2900" dirty="0">
                <a:solidFill>
                  <a:srgbClr val="FFFF00"/>
                </a:solidFill>
              </a:rPr>
              <a:t>Bài trích sách các Vua quyển thứ nhất.</a:t>
            </a:r>
          </a:p>
        </p:txBody>
      </p:sp>
    </p:spTree>
    <p:extLst>
      <p:ext uri="{BB962C8B-B14F-4D97-AF65-F5344CB8AC3E}">
        <p14:creationId xmlns:p14="http://schemas.microsoft.com/office/powerpoint/2010/main" val="298227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dirty="0">
                <a:solidFill>
                  <a:srgbClr val="FFFF00"/>
                </a:solidFill>
              </a:rPr>
              <a:t>THÁNH VỊNH 33</a:t>
            </a:r>
            <a:br>
              <a:rPr lang="en-US" sz="4000" dirty="0">
                <a:solidFill>
                  <a:srgbClr val="FFFF00"/>
                </a:solidFill>
              </a:rPr>
            </a:br>
            <a:r>
              <a:rPr lang="en-US" sz="4000" dirty="0">
                <a:solidFill>
                  <a:srgbClr val="FFFF00"/>
                </a:solidFill>
              </a:rPr>
              <a:t>CHÚA NHẬT XIX THƯỜNG NIÊN</a:t>
            </a:r>
            <a:br>
              <a:rPr lang="en-US" sz="4000" dirty="0">
                <a:solidFill>
                  <a:srgbClr val="FFFF00"/>
                </a:solidFill>
              </a:rPr>
            </a:br>
            <a:r>
              <a:rPr lang="en-US" sz="4000" dirty="0">
                <a:solidFill>
                  <a:srgbClr val="FFFF00"/>
                </a:solidFill>
              </a:rPr>
              <a:t>NĂM B </a:t>
            </a:r>
            <a:br>
              <a:rPr lang="en-US" sz="4000" dirty="0">
                <a:solidFill>
                  <a:srgbClr val="FFFF00"/>
                </a:solidFill>
              </a:rPr>
            </a:br>
            <a:r>
              <a:rPr lang="en-US" sz="4000" i="1" dirty="0">
                <a:solidFill>
                  <a:schemeClr val="bg1"/>
                </a:solidFill>
              </a:rPr>
              <a:t>Lm. Kim Long</a:t>
            </a:r>
            <a:br>
              <a:rPr lang="en-US" sz="4000" i="1" dirty="0">
                <a:solidFill>
                  <a:schemeClr val="bg1"/>
                </a:solidFill>
              </a:rPr>
            </a:br>
            <a:r>
              <a:rPr lang="en-US" sz="4000" i="1" dirty="0">
                <a:solidFill>
                  <a:schemeClr val="bg1"/>
                </a:solidFill>
              </a:rPr>
              <a:t>04 </a:t>
            </a:r>
            <a:r>
              <a:rPr lang="en-US" sz="4000" i="1" dirty="0" err="1">
                <a:solidFill>
                  <a:schemeClr val="bg1"/>
                </a:solidFill>
              </a:rPr>
              <a:t>Câu</a:t>
            </a:r>
            <a:endParaRPr lang="en-US" sz="4000" i="1" dirty="0">
              <a:solidFill>
                <a:schemeClr val="bg1"/>
              </a:solidFill>
            </a:endParaRPr>
          </a:p>
        </p:txBody>
      </p:sp>
      <p:pic>
        <p:nvPicPr>
          <p:cNvPr id="3" name="Picture 2">
            <a:extLst>
              <a:ext uri="{FF2B5EF4-FFF2-40B4-BE49-F238E27FC236}">
                <a16:creationId xmlns:a16="http://schemas.microsoft.com/office/drawing/2014/main" id="{9F98ED86-7DBA-F58A-72EE-F99A5AF18833}"/>
              </a:ext>
            </a:extLst>
          </p:cNvPr>
          <p:cNvPicPr>
            <a:picLocks noChangeAspect="1"/>
          </p:cNvPicPr>
          <p:nvPr/>
        </p:nvPicPr>
        <p:blipFill>
          <a:blip r:embed="rId3"/>
          <a:stretch>
            <a:fillRect/>
          </a:stretch>
        </p:blipFill>
        <p:spPr>
          <a:xfrm>
            <a:off x="2322170" y="4095750"/>
            <a:ext cx="4688230" cy="695004"/>
          </a:xfrm>
          <a:prstGeom prst="rect">
            <a:avLst/>
          </a:prstGeom>
        </p:spPr>
      </p:pic>
    </p:spTree>
    <p:extLst>
      <p:ext uri="{BB962C8B-B14F-4D97-AF65-F5344CB8AC3E}">
        <p14:creationId xmlns:p14="http://schemas.microsoft.com/office/powerpoint/2010/main" val="425497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dirty="0" err="1">
                <a:solidFill>
                  <a:srgbClr val="FFFF00"/>
                </a:solidFill>
              </a:rPr>
              <a:t>Đk</a:t>
            </a:r>
            <a:r>
              <a:rPr lang="en-US" sz="7600" u="sng" dirty="0">
                <a:solidFill>
                  <a:srgbClr val="FFFF00"/>
                </a:solidFill>
              </a:rPr>
              <a:t>:</a:t>
            </a:r>
            <a:r>
              <a:rPr lang="en-US" sz="7600" dirty="0">
                <a:solidFill>
                  <a:schemeClr val="bg1"/>
                </a:solidFill>
              </a:rPr>
              <a:t> </a:t>
            </a:r>
            <a:r>
              <a:rPr lang="vi-VN" sz="7600" dirty="0">
                <a:solidFill>
                  <a:schemeClr val="bg1"/>
                </a:solidFill>
              </a:rPr>
              <a:t>Hãy nếm thử mà coi cho biết Chúa thiện hảo dường bao.</a:t>
            </a:r>
            <a:endParaRPr lang="en-US" sz="7600" dirty="0">
              <a:solidFill>
                <a:schemeClr val="bg1"/>
              </a:solidFill>
            </a:endParaRPr>
          </a:p>
        </p:txBody>
      </p:sp>
    </p:spTree>
    <p:extLst>
      <p:ext uri="{BB962C8B-B14F-4D97-AF65-F5344CB8AC3E}">
        <p14:creationId xmlns:p14="http://schemas.microsoft.com/office/powerpoint/2010/main" val="226823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u="sng" dirty="0">
                <a:solidFill>
                  <a:srgbClr val="FFFF00"/>
                </a:solidFill>
              </a:rPr>
              <a:t>Tk1:</a:t>
            </a:r>
            <a:r>
              <a:rPr lang="en-US" sz="5500" dirty="0">
                <a:solidFill>
                  <a:schemeClr val="bg1"/>
                </a:solidFill>
              </a:rPr>
              <a:t> </a:t>
            </a:r>
            <a:r>
              <a:rPr lang="vi-VN" sz="5500" dirty="0">
                <a:solidFill>
                  <a:schemeClr val="bg1"/>
                </a:solidFill>
              </a:rPr>
              <a:t>Tôi luôn luôn ca tụng Chúa,</a:t>
            </a:r>
            <a:r>
              <a:rPr lang="en-US" sz="5500" dirty="0">
                <a:solidFill>
                  <a:schemeClr val="bg1"/>
                </a:solidFill>
              </a:rPr>
              <a:t> </a:t>
            </a:r>
            <a:r>
              <a:rPr lang="vi-VN" sz="5500" dirty="0">
                <a:solidFill>
                  <a:schemeClr val="bg1"/>
                </a:solidFill>
              </a:rPr>
              <a:t>câu hát mừng Ngài chẳng ngớt trên môi. Chúa đã làm tôi hãnh diện, xin các bạn nghèo nghe nói mà vui lên.</a:t>
            </a:r>
            <a:endParaRPr lang="en-US" sz="5500" dirty="0">
              <a:solidFill>
                <a:schemeClr val="bg1"/>
              </a:solidFill>
            </a:endParaRPr>
          </a:p>
        </p:txBody>
      </p:sp>
    </p:spTree>
    <p:extLst>
      <p:ext uri="{BB962C8B-B14F-4D97-AF65-F5344CB8AC3E}">
        <p14:creationId xmlns:p14="http://schemas.microsoft.com/office/powerpoint/2010/main" val="464299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2139251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u="sng">
                <a:solidFill>
                  <a:srgbClr val="FFFF00"/>
                </a:solidFill>
              </a:rPr>
              <a:t>Tk2:</a:t>
            </a:r>
            <a:r>
              <a:rPr lang="en-US" sz="5500">
                <a:solidFill>
                  <a:schemeClr val="bg1"/>
                </a:solidFill>
              </a:rPr>
              <a:t> </a:t>
            </a:r>
            <a:r>
              <a:rPr lang="vi-VN" sz="5500">
                <a:solidFill>
                  <a:schemeClr val="bg1"/>
                </a:solidFill>
              </a:rPr>
              <a:t>Xin theo tôi ca ngợi Chúa, ta hãy hiệp lời mừng chúc Uy Danh, Chúa đáp lời tôi khấn cầu, cho thoát mọi điều kinh hãi và lo âu.</a:t>
            </a:r>
            <a:endParaRPr lang="en-US" sz="5500">
              <a:solidFill>
                <a:schemeClr val="bg1"/>
              </a:solidFill>
            </a:endParaRPr>
          </a:p>
        </p:txBody>
      </p:sp>
    </p:spTree>
    <p:extLst>
      <p:ext uri="{BB962C8B-B14F-4D97-AF65-F5344CB8AC3E}">
        <p14:creationId xmlns:p14="http://schemas.microsoft.com/office/powerpoint/2010/main" val="4010756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378580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u="sng">
                <a:solidFill>
                  <a:srgbClr val="FFFF00"/>
                </a:solidFill>
              </a:rPr>
              <a:t>Tk3:</a:t>
            </a:r>
            <a:r>
              <a:rPr lang="en-US" sz="5500">
                <a:solidFill>
                  <a:schemeClr val="bg1"/>
                </a:solidFill>
              </a:rPr>
              <a:t> </a:t>
            </a:r>
            <a:r>
              <a:rPr lang="vi-VN" sz="5500">
                <a:solidFill>
                  <a:schemeClr val="bg1"/>
                </a:solidFill>
              </a:rPr>
              <a:t>Ai hân hoan trông về Chúa, luôn sẽ chẳng còn nhục nhã hổ ngươi. Tiếng kẻ nghèo đây khấn nài, Thiên Chúa ưng nhận cho thoát mọi nguy nan.</a:t>
            </a:r>
            <a:endParaRPr lang="en-US" sz="5500">
              <a:solidFill>
                <a:schemeClr val="bg1"/>
              </a:solidFill>
            </a:endParaRPr>
          </a:p>
        </p:txBody>
      </p:sp>
    </p:spTree>
    <p:extLst>
      <p:ext uri="{BB962C8B-B14F-4D97-AF65-F5344CB8AC3E}">
        <p14:creationId xmlns:p14="http://schemas.microsoft.com/office/powerpoint/2010/main" val="104036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pic>
        <p:nvPicPr>
          <p:cNvPr id="3" name="Picture 2">
            <a:extLst>
              <a:ext uri="{FF2B5EF4-FFF2-40B4-BE49-F238E27FC236}">
                <a16:creationId xmlns:a16="http://schemas.microsoft.com/office/drawing/2014/main" id="{E4935AE2-04A3-F300-6798-3DD4B1B550D0}"/>
              </a:ext>
            </a:extLst>
          </p:cNvPr>
          <p:cNvPicPr>
            <a:picLocks noChangeAspect="1"/>
          </p:cNvPicPr>
          <p:nvPr/>
        </p:nvPicPr>
        <p:blipFill>
          <a:blip r:embed="rId2"/>
          <a:stretch>
            <a:fillRect/>
          </a:stretch>
        </p:blipFill>
        <p:spPr>
          <a:xfrm>
            <a:off x="0" y="590550"/>
            <a:ext cx="9144000" cy="1353312"/>
          </a:xfrm>
          <a:prstGeom prst="rect">
            <a:avLst/>
          </a:prstGeom>
        </p:spPr>
      </p:pic>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2248385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a:solidFill>
                  <a:srgbClr val="FFFF00"/>
                </a:solidFill>
              </a:rPr>
              <a:t>Tk4:</a:t>
            </a:r>
            <a:r>
              <a:rPr lang="en-US" sz="5600" dirty="0">
                <a:solidFill>
                  <a:schemeClr val="bg1"/>
                </a:solidFill>
              </a:rPr>
              <a:t> </a:t>
            </a:r>
            <a:r>
              <a:rPr lang="vi-VN" sz="5600" dirty="0">
                <a:solidFill>
                  <a:schemeClr val="bg1"/>
                </a:solidFill>
              </a:rPr>
              <a:t>Bao cơ binh xây đồn luỹ quanh kẻ cậy Ngài giải thoát cứu nguy. Hãy nếm Ngài bao tốt lành, </a:t>
            </a:r>
            <a:r>
              <a:rPr lang="en-US" sz="5600" dirty="0">
                <a:solidFill>
                  <a:schemeClr val="bg1"/>
                </a:solidFill>
              </a:rPr>
              <a:t>n</a:t>
            </a:r>
            <a:r>
              <a:rPr lang="vi-VN" sz="5600" dirty="0">
                <a:solidFill>
                  <a:schemeClr val="bg1"/>
                </a:solidFill>
              </a:rPr>
              <a:t>ương náu bên Ngài vinh phúc thực khôn vơi.</a:t>
            </a:r>
            <a:endParaRPr lang="en-US" sz="5600" dirty="0">
              <a:solidFill>
                <a:schemeClr val="bg1"/>
              </a:solidFill>
            </a:endParaRPr>
          </a:p>
        </p:txBody>
      </p:sp>
    </p:spTree>
    <p:extLst>
      <p:ext uri="{BB962C8B-B14F-4D97-AF65-F5344CB8AC3E}">
        <p14:creationId xmlns:p14="http://schemas.microsoft.com/office/powerpoint/2010/main" val="1366542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292370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971800" y="707469"/>
            <a:ext cx="6019800" cy="2092881"/>
          </a:xfrm>
          <a:prstGeom prst="rect">
            <a:avLst/>
          </a:prstGeom>
        </p:spPr>
        <p:txBody>
          <a:bodyPr wrap="square">
            <a:spAutoFit/>
          </a:bodyPr>
          <a:lstStyle/>
          <a:p>
            <a:r>
              <a:rPr lang="vi-VN" sz="2600" u="sng" dirty="0">
                <a:solidFill>
                  <a:srgbClr val="FFFF00"/>
                </a:solidFill>
              </a:rPr>
              <a:t>Bài đọc 2</a:t>
            </a:r>
          </a:p>
          <a:p>
            <a:r>
              <a:rPr lang="vi-VN" sz="2600" i="1" dirty="0">
                <a:solidFill>
                  <a:srgbClr val="FFFF00"/>
                </a:solidFill>
              </a:rPr>
              <a:t>Hãy sống trong tình bác ái, như Đức Ki-tô đã yêu thương chúng ta.</a:t>
            </a:r>
          </a:p>
          <a:p>
            <a:r>
              <a:rPr lang="vi-VN" sz="26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6600" dirty="0">
                <a:solidFill>
                  <a:schemeClr val="bg1"/>
                </a:solidFill>
              </a:rPr>
              <a:t>Chúa phán: Ta là bánh hằng sống từ trời xuống, ai ăn bánh này sẽ được sống muôn đời. </a:t>
            </a:r>
          </a:p>
        </p:txBody>
      </p:sp>
      <p:sp>
        <p:nvSpPr>
          <p:cNvPr id="3" name="Rectangle 2"/>
          <p:cNvSpPr/>
          <p:nvPr/>
        </p:nvSpPr>
        <p:spPr>
          <a:xfrm>
            <a:off x="0" y="35064"/>
            <a:ext cx="6477000" cy="707886"/>
          </a:xfrm>
          <a:prstGeom prst="rect">
            <a:avLst/>
          </a:prstGeom>
        </p:spPr>
        <p:txBody>
          <a:bodyPr wrap="square">
            <a:spAutoFit/>
          </a:bodyPr>
          <a:lstStyle/>
          <a:p>
            <a:r>
              <a:rPr lang="en-US" sz="4000" u="sng" dirty="0">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u="sng" dirty="0">
                <a:solidFill>
                  <a:srgbClr val="FFFF00"/>
                </a:solidFill>
              </a:rPr>
              <a:t>Alleluia…</a:t>
            </a:r>
          </a:p>
        </p:txBody>
      </p:sp>
    </p:spTree>
    <p:extLst>
      <p:ext uri="{BB962C8B-B14F-4D97-AF65-F5344CB8AC3E}">
        <p14:creationId xmlns:p14="http://schemas.microsoft.com/office/powerpoint/2010/main" val="269723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
            <a:ext cx="9144000" cy="5132070"/>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64054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a:solidFill>
                  <a:schemeClr val="bg1"/>
                </a:solidFill>
                <a:effectLst/>
                <a:latin typeface="+mj-lt"/>
                <a:cs typeface="Times New Roman" pitchFamily="18" charset="0"/>
              </a:rPr>
              <a:t>inh 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10091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600" u="sng">
                <a:solidFill>
                  <a:srgbClr val="FFFF00"/>
                </a:solidFill>
              </a:rPr>
              <a:t>Đk:</a:t>
            </a:r>
            <a:r>
              <a:rPr lang="en-US" sz="7600">
                <a:solidFill>
                  <a:schemeClr val="bg1"/>
                </a:solidFill>
              </a:rPr>
              <a:t> </a:t>
            </a:r>
            <a:r>
              <a:rPr lang="vi-VN" sz="7600">
                <a:solidFill>
                  <a:schemeClr val="bg1"/>
                </a:solidFill>
              </a:rPr>
              <a:t>Hãy nếm thử mà coi cho biết Chúa thiện hảo dường bao.</a:t>
            </a:r>
            <a:endParaRPr lang="en-US" sz="7600">
              <a:solidFill>
                <a:schemeClr val="bg1"/>
              </a:solidFill>
            </a:endParaRPr>
          </a:p>
        </p:txBody>
      </p:sp>
    </p:spTree>
    <p:extLst>
      <p:ext uri="{BB962C8B-B14F-4D97-AF65-F5344CB8AC3E}">
        <p14:creationId xmlns:p14="http://schemas.microsoft.com/office/powerpoint/2010/main" val="2733641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393541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Cha</a:t>
            </a:r>
            <a:r>
              <a:rPr lang="en-US" sz="6400" b="0" dirty="0">
                <a:solidFill>
                  <a:schemeClr val="bg1"/>
                </a:solidFill>
                <a:effectLst/>
                <a:latin typeface="+mj-lt"/>
              </a:rPr>
              <a:t>,</a:t>
            </a:r>
            <a:r>
              <a:rPr lang="vi-VN" sz="6400" b="0" dirty="0">
                <a:solidFill>
                  <a:schemeClr val="bg1"/>
                </a:solidFill>
                <a:effectLst/>
                <a:latin typeface="+mj-lt"/>
              </a:rPr>
              <a:t> 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57370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25029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508730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Philatô</a:t>
            </a:r>
            <a:r>
              <a:rPr lang="en-US" sz="5600" b="0" dirty="0">
                <a:solidFill>
                  <a:schemeClr val="bg1"/>
                </a:solidFill>
                <a:effectLst/>
                <a:latin typeface="+mj-lt"/>
                <a:cs typeface="Times New Roman" pitchFamily="18" charset="0"/>
              </a:rPr>
              <a:t>.</a:t>
            </a:r>
            <a:r>
              <a:rPr lang="vi-VN" sz="5600" b="0" dirty="0">
                <a:solidFill>
                  <a:schemeClr val="bg1"/>
                </a:solidFill>
                <a:effectLst/>
                <a:latin typeface="+mj-lt"/>
                <a:cs typeface="Times New Roman" pitchFamily="18" charset="0"/>
              </a:rPr>
              <a:t> 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4691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05863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8663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Con</a:t>
            </a:r>
            <a:r>
              <a:rPr lang="en-US" sz="6600" b="0" dirty="0">
                <a:solidFill>
                  <a:schemeClr val="bg1"/>
                </a:solidFill>
                <a:effectLst/>
                <a:latin typeface="+mj-lt"/>
              </a:rPr>
              <a:t>.</a:t>
            </a:r>
            <a:r>
              <a:rPr lang="vi-VN" sz="6600" b="0" dirty="0">
                <a:solidFill>
                  <a:schemeClr val="bg1"/>
                </a:solidFill>
                <a:effectLst/>
                <a:latin typeface="+mj-lt"/>
              </a:rPr>
              <a:t> 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22388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07923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148112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581400"/>
          </a:xfrm>
        </p:spPr>
        <p:txBody>
          <a:bodyPr>
            <a:noAutofit/>
          </a:bodyPr>
          <a:lstStyle/>
          <a:p>
            <a:pPr algn="just"/>
            <a:r>
              <a:rPr lang="vi-VN" sz="6600" dirty="0">
                <a:solidFill>
                  <a:schemeClr val="bg1"/>
                </a:solidFill>
              </a:rPr>
              <a:t>Chúa phán: Ta là bánh hằng sống từ trời xuống, ai ăn bánh này sẽ được sống muôn đời. </a:t>
            </a:r>
          </a:p>
        </p:txBody>
      </p:sp>
      <p:sp>
        <p:nvSpPr>
          <p:cNvPr id="3" name="Rectangle 2"/>
          <p:cNvSpPr/>
          <p:nvPr/>
        </p:nvSpPr>
        <p:spPr>
          <a:xfrm>
            <a:off x="0" y="35064"/>
            <a:ext cx="6477000" cy="707886"/>
          </a:xfrm>
          <a:prstGeom prst="rect">
            <a:avLst/>
          </a:prstGeom>
        </p:spPr>
        <p:txBody>
          <a:bodyPr wrap="square">
            <a:spAutoFit/>
          </a:bodyPr>
          <a:lstStyle/>
          <a:p>
            <a:r>
              <a:rPr lang="en-US" sz="40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u="sng" dirty="0">
                <a:solidFill>
                  <a:srgbClr val="FFFF00"/>
                </a:solidFill>
              </a:rPr>
              <a:t>Alleluia…</a:t>
            </a:r>
          </a:p>
        </p:txBody>
      </p:sp>
    </p:spTree>
    <p:extLst>
      <p:ext uri="{BB962C8B-B14F-4D97-AF65-F5344CB8AC3E}">
        <p14:creationId xmlns:p14="http://schemas.microsoft.com/office/powerpoint/2010/main" val="3411899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971550"/>
            <a:ext cx="5763768" cy="3862596"/>
          </a:xfrm>
          <a:prstGeom prst="rect">
            <a:avLst/>
          </a:prstGeom>
        </p:spPr>
        <p:txBody>
          <a:bodyPr wrap="square">
            <a:spAutoFit/>
          </a:bodyPr>
          <a:lstStyle/>
          <a:p>
            <a:pPr algn="just"/>
            <a:r>
              <a:rPr lang="en-US" sz="3500" dirty="0" err="1"/>
              <a:t>Anh</a:t>
            </a:r>
            <a:r>
              <a:rPr lang="en-US" sz="3500" dirty="0"/>
              <a:t> </a:t>
            </a:r>
            <a:r>
              <a:rPr lang="en-US" sz="3500" dirty="0" err="1"/>
              <a:t>chị</a:t>
            </a:r>
            <a:r>
              <a:rPr lang="en-US" sz="3500" dirty="0"/>
              <a:t> </a:t>
            </a:r>
            <a:r>
              <a:rPr lang="en-US" sz="3500" dirty="0" err="1"/>
              <a:t>em</a:t>
            </a:r>
            <a:r>
              <a:rPr lang="en-US" sz="3500" dirty="0"/>
              <a:t> </a:t>
            </a:r>
            <a:r>
              <a:rPr lang="en-US" sz="3500" dirty="0" err="1"/>
              <a:t>thân</a:t>
            </a:r>
            <a:r>
              <a:rPr lang="en-US" sz="3500" dirty="0"/>
              <a:t> </a:t>
            </a:r>
            <a:r>
              <a:rPr lang="en-US" sz="3500" dirty="0" err="1"/>
              <a:t>mến</a:t>
            </a:r>
            <a:r>
              <a:rPr lang="en-US" sz="3500" dirty="0"/>
              <a:t>, </a:t>
            </a:r>
            <a:r>
              <a:rPr lang="en-US" sz="3500" dirty="0" err="1"/>
              <a:t>Đức</a:t>
            </a:r>
            <a:r>
              <a:rPr lang="en-US" sz="3500" dirty="0"/>
              <a:t> Ki-</a:t>
            </a:r>
            <a:r>
              <a:rPr lang="en-US" sz="3500" dirty="0" err="1"/>
              <a:t>tô</a:t>
            </a:r>
            <a:r>
              <a:rPr lang="en-US" sz="3500" dirty="0"/>
              <a:t> </a:t>
            </a:r>
            <a:r>
              <a:rPr lang="en-US" sz="3500" dirty="0" err="1"/>
              <a:t>là</a:t>
            </a:r>
            <a:r>
              <a:rPr lang="en-US" sz="3500" dirty="0"/>
              <a:t> </a:t>
            </a:r>
            <a:r>
              <a:rPr lang="en-US" sz="3500" dirty="0" err="1"/>
              <a:t>bánh</a:t>
            </a:r>
            <a:r>
              <a:rPr lang="en-US" sz="3500" dirty="0"/>
              <a:t> </a:t>
            </a:r>
            <a:r>
              <a:rPr lang="en-US" sz="3500" dirty="0" err="1"/>
              <a:t>hằng</a:t>
            </a:r>
            <a:r>
              <a:rPr lang="en-US" sz="3500" dirty="0"/>
              <a:t> </a:t>
            </a:r>
            <a:r>
              <a:rPr lang="en-US" sz="3500" dirty="0" err="1"/>
              <a:t>sống</a:t>
            </a:r>
            <a:r>
              <a:rPr lang="en-US" sz="3500" dirty="0"/>
              <a:t> </a:t>
            </a:r>
            <a:r>
              <a:rPr lang="en-US" sz="3500" dirty="0" err="1"/>
              <a:t>từ</a:t>
            </a:r>
            <a:r>
              <a:rPr lang="en-US" sz="3500" dirty="0"/>
              <a:t> </a:t>
            </a:r>
            <a:r>
              <a:rPr lang="en-US" sz="3500" dirty="0" err="1"/>
              <a:t>trời</a:t>
            </a:r>
            <a:r>
              <a:rPr lang="en-US" sz="3500" dirty="0"/>
              <a:t> </a:t>
            </a:r>
            <a:r>
              <a:rPr lang="en-US" sz="3500" dirty="0" err="1"/>
              <a:t>xuống</a:t>
            </a:r>
            <a:r>
              <a:rPr lang="en-US" sz="3500" dirty="0"/>
              <a:t>. Ai </a:t>
            </a:r>
            <a:r>
              <a:rPr lang="en-US" sz="3500" dirty="0" err="1"/>
              <a:t>ăn</a:t>
            </a:r>
            <a:r>
              <a:rPr lang="en-US" sz="3500" dirty="0"/>
              <a:t> </a:t>
            </a:r>
            <a:r>
              <a:rPr lang="en-US" sz="3500" dirty="0" err="1"/>
              <a:t>bánh</a:t>
            </a:r>
            <a:r>
              <a:rPr lang="en-US" sz="3500" dirty="0"/>
              <a:t> </a:t>
            </a:r>
            <a:r>
              <a:rPr lang="en-US" sz="3500" dirty="0" err="1"/>
              <a:t>này</a:t>
            </a:r>
            <a:r>
              <a:rPr lang="en-US" sz="3500" dirty="0"/>
              <a:t> </a:t>
            </a:r>
            <a:r>
              <a:rPr lang="en-US" sz="3500" dirty="0" err="1"/>
              <a:t>sẽ</a:t>
            </a:r>
            <a:r>
              <a:rPr lang="en-US" sz="3500" dirty="0"/>
              <a:t> </a:t>
            </a:r>
            <a:r>
              <a:rPr lang="en-US" sz="3500" dirty="0" err="1"/>
              <a:t>được</a:t>
            </a:r>
            <a:r>
              <a:rPr lang="en-US" sz="3500" dirty="0"/>
              <a:t> </a:t>
            </a:r>
            <a:r>
              <a:rPr lang="en-US" sz="3500" dirty="0" err="1"/>
              <a:t>sống</a:t>
            </a:r>
            <a:r>
              <a:rPr lang="en-US" sz="3500" dirty="0"/>
              <a:t> </a:t>
            </a:r>
            <a:r>
              <a:rPr lang="en-US" sz="3500" dirty="0" err="1"/>
              <a:t>muôn</a:t>
            </a:r>
            <a:r>
              <a:rPr lang="en-US" sz="3500" dirty="0"/>
              <a:t> </a:t>
            </a:r>
            <a:r>
              <a:rPr lang="en-US" sz="3500" dirty="0" err="1"/>
              <a:t>đời</a:t>
            </a:r>
            <a:r>
              <a:rPr lang="en-US" sz="3500" dirty="0"/>
              <a:t>. </a:t>
            </a:r>
            <a:r>
              <a:rPr lang="en-US" sz="3500" dirty="0" err="1"/>
              <a:t>Trong</a:t>
            </a:r>
            <a:r>
              <a:rPr lang="en-US" sz="3500" dirty="0"/>
              <a:t> </a:t>
            </a:r>
            <a:r>
              <a:rPr lang="en-US" sz="3500" dirty="0" err="1"/>
              <a:t>niềm</a:t>
            </a:r>
            <a:r>
              <a:rPr lang="en-US" sz="3500" dirty="0"/>
              <a:t> </a:t>
            </a:r>
            <a:r>
              <a:rPr lang="en-US" sz="3500" dirty="0" err="1"/>
              <a:t>cảm</a:t>
            </a:r>
            <a:r>
              <a:rPr lang="en-US" sz="3500" dirty="0"/>
              <a:t> </a:t>
            </a:r>
            <a:r>
              <a:rPr lang="en-US" sz="3500" dirty="0" err="1"/>
              <a:t>tạ</a:t>
            </a:r>
            <a:r>
              <a:rPr lang="en-US" sz="3500" dirty="0"/>
              <a:t> tri </a:t>
            </a:r>
            <a:r>
              <a:rPr lang="en-US" sz="3500" dirty="0" err="1"/>
              <a:t>ân</a:t>
            </a:r>
            <a:r>
              <a:rPr lang="en-US" sz="3500" dirty="0"/>
              <a:t> </a:t>
            </a:r>
            <a:r>
              <a:rPr lang="en-US" sz="3500" dirty="0" err="1"/>
              <a:t>Chúa</a:t>
            </a:r>
            <a:r>
              <a:rPr lang="en-US" sz="3500" dirty="0"/>
              <a:t> </a:t>
            </a:r>
            <a:r>
              <a:rPr lang="en-US" sz="3500" dirty="0" err="1"/>
              <a:t>Giê-su</a:t>
            </a:r>
            <a:r>
              <a:rPr lang="en-US" sz="3500" dirty="0"/>
              <a:t> </a:t>
            </a:r>
            <a:r>
              <a:rPr lang="en-US" sz="3500" dirty="0" err="1"/>
              <a:t>Thánh</a:t>
            </a:r>
            <a:r>
              <a:rPr lang="en-US" sz="3500" dirty="0"/>
              <a:t> </a:t>
            </a:r>
            <a:r>
              <a:rPr lang="en-US" sz="3500" dirty="0" err="1"/>
              <a:t>Thể</a:t>
            </a:r>
            <a:r>
              <a:rPr lang="en-US" sz="3500" dirty="0"/>
              <a:t>, </a:t>
            </a:r>
            <a:r>
              <a:rPr lang="en-US" sz="3500" dirty="0" err="1"/>
              <a:t>chúng</a:t>
            </a:r>
            <a:r>
              <a:rPr lang="en-US" sz="3500" dirty="0"/>
              <a:t> ta </a:t>
            </a:r>
            <a:r>
              <a:rPr lang="en-US" sz="3500" dirty="0" err="1"/>
              <a:t>cùng</a:t>
            </a:r>
            <a:r>
              <a:rPr lang="en-US" sz="3500" dirty="0"/>
              <a:t> </a:t>
            </a:r>
            <a:r>
              <a:rPr lang="en-US" sz="3500" dirty="0" err="1"/>
              <a:t>dâng</a:t>
            </a:r>
            <a:r>
              <a:rPr lang="en-US" sz="3500" dirty="0"/>
              <a:t> </a:t>
            </a:r>
            <a:r>
              <a:rPr lang="en-US" sz="3500" dirty="0" err="1"/>
              <a:t>lời</a:t>
            </a:r>
            <a:r>
              <a:rPr lang="en-US" sz="3500" dirty="0"/>
              <a:t> </a:t>
            </a:r>
            <a:r>
              <a:rPr lang="en-US" sz="3500" dirty="0" err="1"/>
              <a:t>cầu</a:t>
            </a:r>
            <a:r>
              <a:rPr lang="en-US" sz="3500" dirty="0"/>
              <a:t> </a:t>
            </a:r>
            <a:r>
              <a:rPr lang="en-US" sz="3500" dirty="0" err="1"/>
              <a:t>xin</a:t>
            </a:r>
            <a:r>
              <a:rPr lang="en-US" sz="3500" dirty="0"/>
              <a:t>.</a:t>
            </a:r>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257800" cy="1477328"/>
          </a:xfrm>
          <a:prstGeom prst="rect">
            <a:avLst/>
          </a:prstGeom>
        </p:spPr>
        <p:txBody>
          <a:bodyPr wrap="square">
            <a:spAutoFit/>
          </a:bodyPr>
          <a:lstStyle/>
          <a:p>
            <a:pPr algn="ctr"/>
            <a:r>
              <a:rPr lang="en-US" sz="5000" dirty="0" err="1">
                <a:solidFill>
                  <a:srgbClr val="FFFF00"/>
                </a:solidFill>
              </a:rPr>
              <a:t>Tấm</a:t>
            </a:r>
            <a:r>
              <a:rPr lang="en-US" sz="5000" dirty="0">
                <a:solidFill>
                  <a:srgbClr val="FFFF00"/>
                </a:solidFill>
              </a:rPr>
              <a:t> </a:t>
            </a:r>
            <a:r>
              <a:rPr lang="en-US" sz="5000" dirty="0" err="1">
                <a:solidFill>
                  <a:srgbClr val="FFFF00"/>
                </a:solidFill>
              </a:rPr>
              <a:t>Bánh</a:t>
            </a:r>
            <a:r>
              <a:rPr lang="en-US" sz="5000" dirty="0">
                <a:solidFill>
                  <a:srgbClr val="FFFF00"/>
                </a:solidFill>
              </a:rPr>
              <a:t> </a:t>
            </a:r>
            <a:r>
              <a:rPr lang="en-US" sz="5000" dirty="0" err="1">
                <a:solidFill>
                  <a:srgbClr val="FFFF00"/>
                </a:solidFill>
              </a:rPr>
              <a:t>Đời</a:t>
            </a:r>
            <a:r>
              <a:rPr lang="en-US" sz="5000" dirty="0">
                <a:solidFill>
                  <a:srgbClr val="FFFF00"/>
                </a:solidFill>
              </a:rPr>
              <a:t> Con</a:t>
            </a:r>
            <a:br>
              <a:rPr lang="en-US" sz="5000" dirty="0">
                <a:solidFill>
                  <a:srgbClr val="FFFF00"/>
                </a:solidFill>
              </a:rPr>
            </a:br>
            <a:r>
              <a:rPr lang="en-US" sz="4000" i="1" dirty="0" err="1">
                <a:solidFill>
                  <a:prstClr val="white"/>
                </a:solidFill>
              </a:rPr>
              <a:t>Thanh</a:t>
            </a:r>
            <a:r>
              <a:rPr lang="en-US" sz="4000" i="1" dirty="0">
                <a:solidFill>
                  <a:prstClr val="white"/>
                </a:solidFill>
              </a:rPr>
              <a:t> </a:t>
            </a:r>
            <a:r>
              <a:rPr lang="en-US" sz="4000" i="1" dirty="0" err="1">
                <a:solidFill>
                  <a:prstClr val="white"/>
                </a:solidFill>
              </a:rPr>
              <a:t>Lâm</a:t>
            </a:r>
            <a:endParaRPr lang="en-US" sz="4000" i="1" dirty="0">
              <a:solidFill>
                <a:prstClr val="white"/>
              </a:solidFill>
            </a:endParaRPr>
          </a:p>
        </p:txBody>
      </p:sp>
      <p:pic>
        <p:nvPicPr>
          <p:cNvPr id="5" name="Picture 4">
            <a:extLst>
              <a:ext uri="{FF2B5EF4-FFF2-40B4-BE49-F238E27FC236}">
                <a16:creationId xmlns:a16="http://schemas.microsoft.com/office/drawing/2014/main" id="{CFF7EE28-5EE4-35F2-3ABC-17F8B7537B03}"/>
              </a:ext>
            </a:extLst>
          </p:cNvPr>
          <p:cNvPicPr>
            <a:picLocks noChangeAspect="1"/>
          </p:cNvPicPr>
          <p:nvPr/>
        </p:nvPicPr>
        <p:blipFill>
          <a:blip r:embed="rId3"/>
          <a:stretch>
            <a:fillRect/>
          </a:stretch>
        </p:blipFill>
        <p:spPr>
          <a:xfrm>
            <a:off x="4094785" y="4016158"/>
            <a:ext cx="4688230" cy="695004"/>
          </a:xfrm>
          <a:prstGeom prst="rect">
            <a:avLst/>
          </a:prstGeom>
        </p:spPr>
      </p:pic>
    </p:spTree>
    <p:extLst>
      <p:ext uri="{BB962C8B-B14F-4D97-AF65-F5344CB8AC3E}">
        <p14:creationId xmlns:p14="http://schemas.microsoft.com/office/powerpoint/2010/main" val="2225645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Con xin làm tấm bánh bẻ ra hiến trao muôn người. Mãi ấp ủ niềm tin chứa chan bao lời ủi an. Con xin làm tấm bánh sẻ chia cho khắp mọi nơi. Cho thế nhân muôn đời được luôn sống vui Tin Mừng. </a:t>
            </a:r>
            <a:endParaRPr lang="en-US" sz="4800" b="0" dirty="0">
              <a:solidFill>
                <a:schemeClr val="bg1"/>
              </a:solidFill>
              <a:effectLst/>
            </a:endParaRPr>
          </a:p>
        </p:txBody>
      </p:sp>
    </p:spTree>
    <p:extLst>
      <p:ext uri="{BB962C8B-B14F-4D97-AF65-F5344CB8AC3E}">
        <p14:creationId xmlns:p14="http://schemas.microsoft.com/office/powerpoint/2010/main" val="884045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b="0" dirty="0">
              <a:solidFill>
                <a:schemeClr val="bg1"/>
              </a:solidFill>
              <a:effectLst/>
            </a:endParaRPr>
          </a:p>
        </p:txBody>
      </p:sp>
    </p:spTree>
    <p:extLst>
      <p:ext uri="{BB962C8B-B14F-4D97-AF65-F5344CB8AC3E}">
        <p14:creationId xmlns:p14="http://schemas.microsoft.com/office/powerpoint/2010/main" val="34770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800" b="0" dirty="0">
              <a:solidFill>
                <a:schemeClr val="bg1"/>
              </a:solidFill>
              <a:effectLst/>
            </a:endParaRPr>
          </a:p>
        </p:txBody>
      </p:sp>
    </p:spTree>
    <p:extLst>
      <p:ext uri="{BB962C8B-B14F-4D97-AF65-F5344CB8AC3E}">
        <p14:creationId xmlns:p14="http://schemas.microsoft.com/office/powerpoint/2010/main" val="2906317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b="0">
                <a:solidFill>
                  <a:schemeClr val="bg1"/>
                </a:solidFill>
                <a:effectLst/>
              </a:rPr>
              <a:t> </a:t>
            </a:r>
            <a:r>
              <a:rPr lang="vi-VN" sz="48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b="0">
              <a:solidFill>
                <a:schemeClr val="bg1"/>
              </a:solidFill>
              <a:effectLst/>
            </a:endParaRPr>
          </a:p>
        </p:txBody>
      </p:sp>
    </p:spTree>
    <p:extLst>
      <p:ext uri="{BB962C8B-B14F-4D97-AF65-F5344CB8AC3E}">
        <p14:creationId xmlns:p14="http://schemas.microsoft.com/office/powerpoint/2010/main" val="3881086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200" b="0" dirty="0">
                <a:solidFill>
                  <a:srgbClr val="FFFF00"/>
                </a:solidFill>
                <a:effectLst/>
              </a:rPr>
              <a:t>Ca </a:t>
            </a:r>
            <a:r>
              <a:rPr lang="en-US" sz="6200" b="0" dirty="0" err="1">
                <a:solidFill>
                  <a:srgbClr val="FFFF00"/>
                </a:solidFill>
                <a:effectLst/>
              </a:rPr>
              <a:t>Nguyện</a:t>
            </a:r>
            <a:r>
              <a:rPr lang="en-US" sz="6200" b="0" dirty="0">
                <a:solidFill>
                  <a:srgbClr val="FFFF00"/>
                </a:solidFill>
                <a:effectLst/>
              </a:rPr>
              <a:t> </a:t>
            </a:r>
            <a:r>
              <a:rPr lang="en-US" sz="6200" b="0" dirty="0" err="1">
                <a:solidFill>
                  <a:srgbClr val="FFFF00"/>
                </a:solidFill>
                <a:effectLst/>
              </a:rPr>
              <a:t>Hiệp</a:t>
            </a:r>
            <a:r>
              <a:rPr lang="en-US" sz="6200" b="0" dirty="0">
                <a:solidFill>
                  <a:srgbClr val="FFFF00"/>
                </a:solidFill>
                <a:effectLst/>
              </a:rPr>
              <a:t> </a:t>
            </a:r>
            <a:r>
              <a:rPr lang="en-US" sz="6200" b="0" dirty="0" err="1">
                <a:solidFill>
                  <a:srgbClr val="FFFF00"/>
                </a:solidFill>
                <a:effectLst/>
              </a:rPr>
              <a:t>Lễ</a:t>
            </a:r>
            <a:br>
              <a:rPr lang="en-US" sz="6200" b="0" dirty="0">
                <a:solidFill>
                  <a:srgbClr val="FFFF00"/>
                </a:solidFill>
                <a:effectLst/>
              </a:rPr>
            </a:br>
            <a:r>
              <a:rPr lang="en-US" sz="7200" dirty="0">
                <a:solidFill>
                  <a:srgbClr val="FFFF00"/>
                </a:solidFill>
              </a:rPr>
              <a:t>CHÚA Ở VỚI CON</a:t>
            </a:r>
            <a:br>
              <a:rPr lang="en-US" sz="6800" dirty="0">
                <a:solidFill>
                  <a:srgbClr val="FFFF00"/>
                </a:solidFill>
              </a:rPr>
            </a:br>
            <a:r>
              <a:rPr lang="en-US" sz="5000" i="1" dirty="0" err="1">
                <a:solidFill>
                  <a:schemeClr val="bg1"/>
                </a:solidFill>
              </a:rPr>
              <a:t>Giang</a:t>
            </a:r>
            <a:r>
              <a:rPr lang="en-US" sz="5000" i="1" dirty="0">
                <a:solidFill>
                  <a:schemeClr val="bg1"/>
                </a:solidFill>
              </a:rPr>
              <a:t> </a:t>
            </a:r>
            <a:r>
              <a:rPr lang="en-US" sz="5000" i="1" dirty="0" err="1">
                <a:solidFill>
                  <a:schemeClr val="bg1"/>
                </a:solidFill>
              </a:rPr>
              <a:t>Tâm</a:t>
            </a:r>
            <a:endParaRPr lang="en-US" sz="5000" b="0" i="1" dirty="0">
              <a:solidFill>
                <a:schemeClr val="bg1"/>
              </a:solidFill>
              <a:effectLst/>
            </a:endParaRPr>
          </a:p>
        </p:txBody>
      </p:sp>
      <p:pic>
        <p:nvPicPr>
          <p:cNvPr id="3" name="Picture 2">
            <a:extLst>
              <a:ext uri="{FF2B5EF4-FFF2-40B4-BE49-F238E27FC236}">
                <a16:creationId xmlns:a16="http://schemas.microsoft.com/office/drawing/2014/main" id="{E0E3BD38-EC86-E474-D357-8E0F016F5CB7}"/>
              </a:ext>
            </a:extLst>
          </p:cNvPr>
          <p:cNvPicPr>
            <a:picLocks noChangeAspect="1"/>
          </p:cNvPicPr>
          <p:nvPr/>
        </p:nvPicPr>
        <p:blipFill>
          <a:blip r:embed="rId2"/>
          <a:stretch>
            <a:fillRect/>
          </a:stretch>
        </p:blipFill>
        <p:spPr>
          <a:xfrm>
            <a:off x="2227885" y="4095750"/>
            <a:ext cx="4688230" cy="695004"/>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200" b="0" u="sng" dirty="0">
                <a:solidFill>
                  <a:srgbClr val="FFFF00"/>
                </a:solidFill>
                <a:effectLst/>
              </a:rPr>
              <a:t>Tk1:</a:t>
            </a:r>
            <a:r>
              <a:rPr lang="en-US" sz="5200" b="0" dirty="0">
                <a:solidFill>
                  <a:srgbClr val="FFFF00"/>
                </a:solidFill>
                <a:effectLst/>
              </a:rPr>
              <a:t> </a:t>
            </a:r>
            <a:r>
              <a:rPr lang="vi-VN" sz="5200" dirty="0">
                <a:solidFill>
                  <a:schemeClr val="bg1"/>
                </a:solidFill>
              </a:rPr>
              <a:t>Chúa ở với con trong hình bánh đơn sơ mọn hèn. Chúa ở với con trong tình</a:t>
            </a:r>
            <a:r>
              <a:rPr lang="en-US" sz="5200" dirty="0">
                <a:solidFill>
                  <a:schemeClr val="bg1"/>
                </a:solidFill>
              </a:rPr>
              <a:t> </a:t>
            </a:r>
            <a:r>
              <a:rPr lang="vi-VN" sz="5200" dirty="0">
                <a:solidFill>
                  <a:schemeClr val="bg1"/>
                </a:solidFill>
              </a:rPr>
              <a:t>yêu lặng thầm trao </a:t>
            </a:r>
            <a:r>
              <a:rPr lang="en-US" sz="5200" dirty="0" err="1">
                <a:solidFill>
                  <a:schemeClr val="bg1"/>
                </a:solidFill>
              </a:rPr>
              <a:t>hiến</a:t>
            </a:r>
            <a:r>
              <a:rPr lang="vi-VN" sz="5200" dirty="0">
                <a:solidFill>
                  <a:schemeClr val="bg1"/>
                </a:solidFill>
              </a:rPr>
              <a:t>. Ôi tình yêu Chúa</a:t>
            </a:r>
            <a:r>
              <a:rPr lang="en-US" sz="5200" dirty="0">
                <a:solidFill>
                  <a:schemeClr val="bg1"/>
                </a:solidFill>
              </a:rPr>
              <a:t> </a:t>
            </a:r>
            <a:r>
              <a:rPr lang="vi-VN" sz="5200" dirty="0">
                <a:solidFill>
                  <a:schemeClr val="bg1"/>
                </a:solidFill>
              </a:rPr>
              <a:t>quá cao vời. Ôi tình yêu con biết lấy chi đền bồi.</a:t>
            </a:r>
            <a:endParaRPr lang="vi-VN" sz="52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2" name="Picture 1">
            <a:extLst>
              <a:ext uri="{FF2B5EF4-FFF2-40B4-BE49-F238E27FC236}">
                <a16:creationId xmlns:a16="http://schemas.microsoft.com/office/drawing/2014/main" id="{703DCDF5-F500-A3A1-A270-0D66B0D923B5}"/>
              </a:ext>
            </a:extLst>
          </p:cNvPr>
          <p:cNvPicPr>
            <a:picLocks noChangeAspect="1"/>
          </p:cNvPicPr>
          <p:nvPr/>
        </p:nvPicPr>
        <p:blipFill>
          <a:blip r:embed="rId3"/>
          <a:stretch>
            <a:fillRect/>
          </a:stretch>
        </p:blipFill>
        <p:spPr>
          <a:xfrm>
            <a:off x="5410200" y="1885950"/>
            <a:ext cx="3657600" cy="541325"/>
          </a:xfrm>
          <a:prstGeom prst="rect">
            <a:avLst/>
          </a:prstGeom>
        </p:spPr>
      </p:pic>
    </p:spTree>
    <p:extLst>
      <p:ext uri="{BB962C8B-B14F-4D97-AF65-F5344CB8AC3E}">
        <p14:creationId xmlns:p14="http://schemas.microsoft.com/office/powerpoint/2010/main" val="1713938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50" b="0" u="sng" dirty="0" err="1">
                <a:solidFill>
                  <a:srgbClr val="FFFF00"/>
                </a:solidFill>
                <a:effectLst/>
              </a:rPr>
              <a:t>Đk</a:t>
            </a:r>
            <a:r>
              <a:rPr lang="en-US" sz="4850" b="0" u="sng" dirty="0">
                <a:solidFill>
                  <a:srgbClr val="FFFF00"/>
                </a:solidFill>
                <a:effectLst/>
              </a:rPr>
              <a:t>:</a:t>
            </a:r>
            <a:r>
              <a:rPr lang="en-US" sz="4850" b="0" dirty="0">
                <a:solidFill>
                  <a:schemeClr val="bg1"/>
                </a:solidFill>
                <a:effectLst/>
              </a:rPr>
              <a:t> </a:t>
            </a:r>
            <a:r>
              <a:rPr lang="vi-VN" sz="4850" dirty="0">
                <a:solidFill>
                  <a:schemeClr val="bg1"/>
                </a:solidFill>
              </a:rPr>
              <a:t>Con sấp mình thờ kính Chúa Giê</a:t>
            </a:r>
            <a:r>
              <a:rPr lang="en-US" sz="4850" dirty="0" err="1">
                <a:solidFill>
                  <a:schemeClr val="bg1"/>
                </a:solidFill>
              </a:rPr>
              <a:t>su</a:t>
            </a:r>
            <a:r>
              <a:rPr lang="vi-VN" sz="4850" dirty="0">
                <a:solidFill>
                  <a:schemeClr val="bg1"/>
                </a:solidFill>
              </a:rPr>
              <a:t> Thánh Thể cực linh. Vì yêu thương đoàn con nên Chúa ở lại cùng con. Dù đất trời qua đi, dù sông dời núi đổi</a:t>
            </a:r>
            <a:r>
              <a:rPr lang="en-US" sz="4850" dirty="0">
                <a:solidFill>
                  <a:schemeClr val="bg1"/>
                </a:solidFill>
              </a:rPr>
              <a:t>, t</a:t>
            </a:r>
            <a:r>
              <a:rPr lang="vi-VN" sz="4850" dirty="0">
                <a:solidFill>
                  <a:schemeClr val="bg1"/>
                </a:solidFill>
              </a:rPr>
              <a:t>ình yêu Ngài thắm thiết muôn đời</a:t>
            </a:r>
            <a:r>
              <a:rPr lang="en-US" sz="4850" dirty="0">
                <a:solidFill>
                  <a:schemeClr val="bg1"/>
                </a:solidFill>
              </a:rPr>
              <a:t> </a:t>
            </a:r>
            <a:r>
              <a:rPr lang="vi-VN" sz="4850" dirty="0">
                <a:solidFill>
                  <a:schemeClr val="bg1"/>
                </a:solidFill>
              </a:rPr>
              <a:t>chẳng hề </a:t>
            </a:r>
            <a:r>
              <a:rPr lang="en-US" sz="4850" dirty="0" err="1">
                <a:solidFill>
                  <a:schemeClr val="bg1"/>
                </a:solidFill>
              </a:rPr>
              <a:t>nhạt</a:t>
            </a:r>
            <a:r>
              <a:rPr lang="en-US" sz="4850" dirty="0">
                <a:solidFill>
                  <a:schemeClr val="bg1"/>
                </a:solidFill>
              </a:rPr>
              <a:t> </a:t>
            </a:r>
            <a:r>
              <a:rPr lang="en-US" sz="4850" dirty="0" err="1">
                <a:solidFill>
                  <a:schemeClr val="bg1"/>
                </a:solidFill>
              </a:rPr>
              <a:t>phai</a:t>
            </a:r>
            <a:r>
              <a:rPr lang="vi-VN" sz="4850" dirty="0">
                <a:solidFill>
                  <a:schemeClr val="bg1"/>
                </a:solidFill>
              </a:rPr>
              <a:t>.</a:t>
            </a:r>
            <a:endParaRPr lang="en-US" sz="485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dirty="0">
                <a:solidFill>
                  <a:schemeClr val="bg1"/>
                </a:solidFill>
              </a:rPr>
              <a:t> </a:t>
            </a:r>
            <a:r>
              <a:rPr lang="vi-VN" sz="4800" dirty="0">
                <a:solidFill>
                  <a:schemeClr val="bg1"/>
                </a:solidFill>
              </a:rPr>
              <a:t>Chúa ở với con nên nguồn sống cho con hằng ngày. Chúa ở với con nên thần lương ngọt</a:t>
            </a:r>
            <a:r>
              <a:rPr lang="en-US" sz="4800" dirty="0">
                <a:solidFill>
                  <a:schemeClr val="bg1"/>
                </a:solidFill>
              </a:rPr>
              <a:t> </a:t>
            </a:r>
            <a:r>
              <a:rPr lang="en-US" sz="4800" dirty="0" err="1">
                <a:solidFill>
                  <a:schemeClr val="bg1"/>
                </a:solidFill>
              </a:rPr>
              <a:t>ngào</a:t>
            </a:r>
            <a:r>
              <a:rPr lang="en-US" sz="4800" dirty="0">
                <a:solidFill>
                  <a:schemeClr val="bg1"/>
                </a:solidFill>
              </a:rPr>
              <a:t> </a:t>
            </a:r>
            <a:r>
              <a:rPr lang="en-US" sz="4800" dirty="0" err="1">
                <a:solidFill>
                  <a:schemeClr val="bg1"/>
                </a:solidFill>
              </a:rPr>
              <a:t>nuôi</a:t>
            </a:r>
            <a:r>
              <a:rPr lang="en-US" sz="4800" dirty="0">
                <a:solidFill>
                  <a:schemeClr val="bg1"/>
                </a:solidFill>
              </a:rPr>
              <a:t> </a:t>
            </a:r>
            <a:r>
              <a:rPr lang="en-US" sz="4800" dirty="0" err="1">
                <a:solidFill>
                  <a:schemeClr val="bg1"/>
                </a:solidFill>
              </a:rPr>
              <a:t>dưỡng</a:t>
            </a:r>
            <a:r>
              <a:rPr lang="en-US" sz="4800" dirty="0">
                <a:solidFill>
                  <a:schemeClr val="bg1"/>
                </a:solidFill>
              </a:rPr>
              <a:t>. </a:t>
            </a:r>
            <a:r>
              <a:rPr lang="vi-VN" sz="4800" dirty="0">
                <a:solidFill>
                  <a:schemeClr val="bg1"/>
                </a:solidFill>
              </a:rPr>
              <a:t>Con tìm đến náu ẩn bên Ngài. </a:t>
            </a:r>
            <a:r>
              <a:rPr lang="en-US" sz="4800" dirty="0">
                <a:solidFill>
                  <a:schemeClr val="bg1"/>
                </a:solidFill>
              </a:rPr>
              <a:t>Con </a:t>
            </a:r>
            <a:r>
              <a:rPr lang="vi-VN" sz="4800" dirty="0">
                <a:solidFill>
                  <a:schemeClr val="bg1"/>
                </a:solidFill>
              </a:rPr>
              <a:t>tìm đến để phó thác trong tay Ngài.</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50" b="0" u="sng" dirty="0" err="1">
                <a:solidFill>
                  <a:srgbClr val="FFFF00"/>
                </a:solidFill>
                <a:effectLst/>
              </a:rPr>
              <a:t>Đk</a:t>
            </a:r>
            <a:r>
              <a:rPr lang="en-US" sz="4850" b="0" u="sng" dirty="0">
                <a:solidFill>
                  <a:srgbClr val="FFFF00"/>
                </a:solidFill>
                <a:effectLst/>
              </a:rPr>
              <a:t>:</a:t>
            </a:r>
            <a:r>
              <a:rPr lang="en-US" sz="4850" b="0" dirty="0">
                <a:solidFill>
                  <a:schemeClr val="bg1"/>
                </a:solidFill>
                <a:effectLst/>
              </a:rPr>
              <a:t> </a:t>
            </a:r>
            <a:r>
              <a:rPr lang="vi-VN" sz="4850" dirty="0">
                <a:solidFill>
                  <a:schemeClr val="bg1"/>
                </a:solidFill>
              </a:rPr>
              <a:t>Con sấp mình thờ kính Chúa Giê</a:t>
            </a:r>
            <a:r>
              <a:rPr lang="en-US" sz="4850" dirty="0" err="1">
                <a:solidFill>
                  <a:schemeClr val="bg1"/>
                </a:solidFill>
              </a:rPr>
              <a:t>su</a:t>
            </a:r>
            <a:r>
              <a:rPr lang="vi-VN" sz="4850" dirty="0">
                <a:solidFill>
                  <a:schemeClr val="bg1"/>
                </a:solidFill>
              </a:rPr>
              <a:t> Thánh Thể cực linh. Vì yêu thương đoàn con nên Chúa ở lại cùng con. Dù đất trời qua đi, dù sông dời núi đổi</a:t>
            </a:r>
            <a:r>
              <a:rPr lang="en-US" sz="4850" dirty="0">
                <a:solidFill>
                  <a:schemeClr val="bg1"/>
                </a:solidFill>
              </a:rPr>
              <a:t>, t</a:t>
            </a:r>
            <a:r>
              <a:rPr lang="vi-VN" sz="4850" dirty="0">
                <a:solidFill>
                  <a:schemeClr val="bg1"/>
                </a:solidFill>
              </a:rPr>
              <a:t>ình yêu Ngài thắm thiết muôn đời</a:t>
            </a:r>
            <a:r>
              <a:rPr lang="en-US" sz="4850" dirty="0">
                <a:solidFill>
                  <a:schemeClr val="bg1"/>
                </a:solidFill>
              </a:rPr>
              <a:t> </a:t>
            </a:r>
            <a:r>
              <a:rPr lang="vi-VN" sz="4850" dirty="0">
                <a:solidFill>
                  <a:schemeClr val="bg1"/>
                </a:solidFill>
              </a:rPr>
              <a:t>chẳng hề </a:t>
            </a:r>
            <a:r>
              <a:rPr lang="en-US" sz="4850" dirty="0" err="1">
                <a:solidFill>
                  <a:schemeClr val="bg1"/>
                </a:solidFill>
              </a:rPr>
              <a:t>nhạt</a:t>
            </a:r>
            <a:r>
              <a:rPr lang="en-US" sz="4850" dirty="0">
                <a:solidFill>
                  <a:schemeClr val="bg1"/>
                </a:solidFill>
              </a:rPr>
              <a:t> </a:t>
            </a:r>
            <a:r>
              <a:rPr lang="en-US" sz="4850" dirty="0" err="1">
                <a:solidFill>
                  <a:schemeClr val="bg1"/>
                </a:solidFill>
              </a:rPr>
              <a:t>phai</a:t>
            </a:r>
            <a:r>
              <a:rPr lang="vi-VN" sz="4850" dirty="0">
                <a:solidFill>
                  <a:schemeClr val="bg1"/>
                </a:solidFill>
              </a:rPr>
              <a:t>.</a:t>
            </a:r>
            <a:endParaRPr lang="en-US" sz="4850" b="0" dirty="0">
              <a:solidFill>
                <a:schemeClr val="bg1"/>
              </a:solidFill>
              <a:effectLst/>
            </a:endParaRPr>
          </a:p>
        </p:txBody>
      </p:sp>
    </p:spTree>
    <p:extLst>
      <p:ext uri="{BB962C8B-B14F-4D97-AF65-F5344CB8AC3E}">
        <p14:creationId xmlns:p14="http://schemas.microsoft.com/office/powerpoint/2010/main" val="4059960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Tk3:</a:t>
            </a:r>
            <a:r>
              <a:rPr lang="en-US" sz="5000" b="0" dirty="0">
                <a:solidFill>
                  <a:schemeClr val="bg1"/>
                </a:solidFill>
                <a:effectLst/>
              </a:rPr>
              <a:t> </a:t>
            </a:r>
            <a:r>
              <a:rPr lang="vi-VN" sz="5000" dirty="0">
                <a:solidFill>
                  <a:schemeClr val="bg1"/>
                </a:solidFill>
              </a:rPr>
              <a:t>Chúa ở với con qua từng phút giây trong cuộc</a:t>
            </a:r>
            <a:r>
              <a:rPr lang="en-US" sz="5000" dirty="0">
                <a:solidFill>
                  <a:schemeClr val="bg1"/>
                </a:solidFill>
              </a:rPr>
              <a:t> đ</a:t>
            </a:r>
            <a:r>
              <a:rPr lang="vi-VN" sz="5000" dirty="0">
                <a:solidFill>
                  <a:schemeClr val="bg1"/>
                </a:solidFill>
              </a:rPr>
              <a:t>ời. Chúa ở với con để sẻ chia ngọt bùi cùng con.Ôi niềm vui có Chúa ở cùng.</a:t>
            </a:r>
            <a:r>
              <a:rPr lang="en-US" sz="5000" dirty="0">
                <a:solidFill>
                  <a:schemeClr val="bg1"/>
                </a:solidFill>
              </a:rPr>
              <a:t> </a:t>
            </a:r>
            <a:r>
              <a:rPr lang="vi-VN" sz="5000" dirty="0">
                <a:solidFill>
                  <a:schemeClr val="bg1"/>
                </a:solidFill>
              </a:rPr>
              <a:t>Trong bình an con vững bước trên đường đời.</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50" b="0" u="sng" dirty="0" err="1">
                <a:solidFill>
                  <a:srgbClr val="FFFF00"/>
                </a:solidFill>
                <a:effectLst/>
              </a:rPr>
              <a:t>Đk</a:t>
            </a:r>
            <a:r>
              <a:rPr lang="en-US" sz="4850" b="0" u="sng" dirty="0">
                <a:solidFill>
                  <a:srgbClr val="FFFF00"/>
                </a:solidFill>
                <a:effectLst/>
              </a:rPr>
              <a:t>:</a:t>
            </a:r>
            <a:r>
              <a:rPr lang="en-US" sz="4850" b="0" dirty="0">
                <a:solidFill>
                  <a:schemeClr val="bg1"/>
                </a:solidFill>
                <a:effectLst/>
              </a:rPr>
              <a:t> </a:t>
            </a:r>
            <a:r>
              <a:rPr lang="vi-VN" sz="4850" dirty="0">
                <a:solidFill>
                  <a:schemeClr val="bg1"/>
                </a:solidFill>
              </a:rPr>
              <a:t>Con sấp mình thờ kính Chúa Giê</a:t>
            </a:r>
            <a:r>
              <a:rPr lang="en-US" sz="4850" dirty="0" err="1">
                <a:solidFill>
                  <a:schemeClr val="bg1"/>
                </a:solidFill>
              </a:rPr>
              <a:t>su</a:t>
            </a:r>
            <a:r>
              <a:rPr lang="vi-VN" sz="4850" dirty="0">
                <a:solidFill>
                  <a:schemeClr val="bg1"/>
                </a:solidFill>
              </a:rPr>
              <a:t> Thánh Thể cực linh. Vì yêu thương đoàn con nên Chúa ở lại cùng con. Dù đất trời qua đi, dù sông dời núi đổi</a:t>
            </a:r>
            <a:r>
              <a:rPr lang="en-US" sz="4850" dirty="0">
                <a:solidFill>
                  <a:schemeClr val="bg1"/>
                </a:solidFill>
              </a:rPr>
              <a:t>, t</a:t>
            </a:r>
            <a:r>
              <a:rPr lang="vi-VN" sz="4850" dirty="0">
                <a:solidFill>
                  <a:schemeClr val="bg1"/>
                </a:solidFill>
              </a:rPr>
              <a:t>ình yêu Ngài thắm thiết muôn đời</a:t>
            </a:r>
            <a:r>
              <a:rPr lang="en-US" sz="4850" dirty="0">
                <a:solidFill>
                  <a:schemeClr val="bg1"/>
                </a:solidFill>
              </a:rPr>
              <a:t> </a:t>
            </a:r>
            <a:r>
              <a:rPr lang="vi-VN" sz="4850" dirty="0">
                <a:solidFill>
                  <a:schemeClr val="bg1"/>
                </a:solidFill>
              </a:rPr>
              <a:t>chẳng hề </a:t>
            </a:r>
            <a:r>
              <a:rPr lang="en-US" sz="4850" dirty="0" err="1">
                <a:solidFill>
                  <a:schemeClr val="bg1"/>
                </a:solidFill>
              </a:rPr>
              <a:t>nhạt</a:t>
            </a:r>
            <a:r>
              <a:rPr lang="en-US" sz="4850" dirty="0">
                <a:solidFill>
                  <a:schemeClr val="bg1"/>
                </a:solidFill>
              </a:rPr>
              <a:t> </a:t>
            </a:r>
            <a:r>
              <a:rPr lang="en-US" sz="4850" dirty="0" err="1">
                <a:solidFill>
                  <a:schemeClr val="bg1"/>
                </a:solidFill>
              </a:rPr>
              <a:t>phai</a:t>
            </a:r>
            <a:r>
              <a:rPr lang="vi-VN" sz="4850" dirty="0">
                <a:solidFill>
                  <a:schemeClr val="bg1"/>
                </a:solidFill>
              </a:rPr>
              <a:t>.</a:t>
            </a:r>
            <a:endParaRPr lang="en-US" sz="4850" b="0" dirty="0">
              <a:solidFill>
                <a:schemeClr val="bg1"/>
              </a:solidFill>
              <a:effectLst/>
            </a:endParaRPr>
          </a:p>
        </p:txBody>
      </p:sp>
    </p:spTree>
    <p:extLst>
      <p:ext uri="{BB962C8B-B14F-4D97-AF65-F5344CB8AC3E}">
        <p14:creationId xmlns:p14="http://schemas.microsoft.com/office/powerpoint/2010/main" val="3154780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4" name="Picture 3">
            <a:extLst>
              <a:ext uri="{FF2B5EF4-FFF2-40B4-BE49-F238E27FC236}">
                <a16:creationId xmlns:a16="http://schemas.microsoft.com/office/drawing/2014/main" id="{B99014B3-D7A2-BEDD-1627-8F0AC27954DF}"/>
              </a:ext>
            </a:extLst>
          </p:cNvPr>
          <p:cNvPicPr>
            <a:picLocks noChangeAspect="1"/>
          </p:cNvPicPr>
          <p:nvPr/>
        </p:nvPicPr>
        <p:blipFill>
          <a:blip r:embed="rId3"/>
          <a:stretch>
            <a:fillRect/>
          </a:stretch>
        </p:blipFill>
        <p:spPr>
          <a:xfrm>
            <a:off x="5127545" y="1962150"/>
            <a:ext cx="4020515" cy="596019"/>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a:solidFill>
                  <a:srgbClr val="FFFF00"/>
                </a:solidFill>
                <a:effectLst/>
              </a:rPr>
              <a:t>Lễ</a:t>
            </a:r>
            <a:br>
              <a:rPr lang="en-US" sz="7000" b="0" dirty="0">
                <a:solidFill>
                  <a:srgbClr val="FFFF00"/>
                </a:solidFill>
                <a:effectLst/>
              </a:rPr>
            </a:br>
            <a:r>
              <a:rPr lang="en-US" sz="5400" dirty="0">
                <a:solidFill>
                  <a:srgbClr val="FFFF00"/>
                </a:solidFill>
              </a:rPr>
              <a:t>ĐÂU CÓ TÌNH YÊU THƯƠNG</a:t>
            </a:r>
            <a:br>
              <a:rPr lang="en-US" sz="6000" dirty="0">
                <a:solidFill>
                  <a:srgbClr val="FFFF00"/>
                </a:solidFill>
              </a:rPr>
            </a:br>
            <a:r>
              <a:rPr lang="en-US" sz="5000" i="1" dirty="0">
                <a:solidFill>
                  <a:schemeClr val="bg1"/>
                </a:solidFill>
              </a:rPr>
              <a:t>Lm. </a:t>
            </a:r>
            <a:r>
              <a:rPr lang="en-US" sz="5000" i="1" dirty="0" err="1">
                <a:solidFill>
                  <a:schemeClr val="bg1"/>
                </a:solidFill>
              </a:rPr>
              <a:t>Vinh</a:t>
            </a:r>
            <a:r>
              <a:rPr lang="en-US" sz="5000" i="1" dirty="0">
                <a:solidFill>
                  <a:schemeClr val="bg1"/>
                </a:solidFill>
              </a:rPr>
              <a:t> </a:t>
            </a:r>
            <a:r>
              <a:rPr lang="en-US" sz="5000" i="1" dirty="0" err="1">
                <a:solidFill>
                  <a:schemeClr val="bg1"/>
                </a:solidFill>
              </a:rPr>
              <a:t>Hạnh</a:t>
            </a:r>
            <a:endParaRPr lang="en-US" sz="5000" b="0" i="1" dirty="0">
              <a:solidFill>
                <a:schemeClr val="bg1"/>
              </a:solidFill>
              <a:effectLst/>
            </a:endParaRPr>
          </a:p>
        </p:txBody>
      </p:sp>
      <p:pic>
        <p:nvPicPr>
          <p:cNvPr id="3" name="Picture 2">
            <a:extLst>
              <a:ext uri="{FF2B5EF4-FFF2-40B4-BE49-F238E27FC236}">
                <a16:creationId xmlns:a16="http://schemas.microsoft.com/office/drawing/2014/main" id="{0599FE03-DCD4-85F4-2641-A8C85D44B5FE}"/>
              </a:ext>
            </a:extLst>
          </p:cNvPr>
          <p:cNvPicPr>
            <a:picLocks noChangeAspect="1"/>
          </p:cNvPicPr>
          <p:nvPr/>
        </p:nvPicPr>
        <p:blipFill>
          <a:blip r:embed="rId2"/>
          <a:stretch>
            <a:fillRect/>
          </a:stretch>
        </p:blipFill>
        <p:spPr>
          <a:xfrm>
            <a:off x="2227885" y="3638550"/>
            <a:ext cx="4688230" cy="695004"/>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Nài xin tha thiết Thượng Đế muôn tình lân ái. Xin hãy đổ tràn linh hồn tình yêu thiết tha. Yêu Chúa hết lòng hết sức, hết cả trí khôn. Cùng yêu anh em như Chúa mến yêu chúng con.</a:t>
            </a:r>
            <a:endParaRPr lang="vi-VN" sz="5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0" dirty="0">
                <a:solidFill>
                  <a:srgbClr val="FFFF00"/>
                </a:solidFill>
                <a:effectLst/>
              </a:rPr>
              <a:t>Ca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600" b="0" dirty="0">
                <a:solidFill>
                  <a:srgbClr val="FFFF00"/>
                </a:solidFill>
                <a:effectLst/>
              </a:rPr>
              <a:t>TÔI MỪNG VUI</a:t>
            </a:r>
            <a:br>
              <a:rPr lang="en-US" sz="6600" dirty="0">
                <a:solidFill>
                  <a:srgbClr val="FFFF00"/>
                </a:solidFill>
              </a:rPr>
            </a:br>
            <a:r>
              <a:rPr lang="en-US" sz="4800" b="0" i="1" dirty="0">
                <a:solidFill>
                  <a:schemeClr val="bg1"/>
                </a:solidFill>
                <a:effectLst/>
              </a:rPr>
              <a:t>Kim Long</a:t>
            </a:r>
          </a:p>
        </p:txBody>
      </p:sp>
      <p:pic>
        <p:nvPicPr>
          <p:cNvPr id="3" name="Picture 2">
            <a:extLst>
              <a:ext uri="{FF2B5EF4-FFF2-40B4-BE49-F238E27FC236}">
                <a16:creationId xmlns:a16="http://schemas.microsoft.com/office/drawing/2014/main" id="{DBDF7B92-C9F5-6539-6BEF-BB3944C52644}"/>
              </a:ext>
            </a:extLst>
          </p:cNvPr>
          <p:cNvPicPr>
            <a:picLocks noChangeAspect="1"/>
          </p:cNvPicPr>
          <p:nvPr/>
        </p:nvPicPr>
        <p:blipFill>
          <a:blip r:embed="rId2"/>
          <a:stretch>
            <a:fillRect/>
          </a:stretch>
        </p:blipFill>
        <p:spPr>
          <a:xfrm>
            <a:off x="2438400" y="4095750"/>
            <a:ext cx="4685333" cy="694991"/>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chemeClr val="bg1"/>
              </a:solidFill>
              <a:effectLst/>
            </a:endParaRPr>
          </a:p>
        </p:txBody>
      </p:sp>
    </p:spTree>
    <p:extLst>
      <p:ext uri="{BB962C8B-B14F-4D97-AF65-F5344CB8AC3E}">
        <p14:creationId xmlns:p14="http://schemas.microsoft.com/office/powerpoint/2010/main" val="495099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Tk2:</a:t>
            </a:r>
            <a:r>
              <a:rPr lang="en-US" sz="5000" b="0" dirty="0">
                <a:solidFill>
                  <a:schemeClr val="bg1"/>
                </a:solidFill>
                <a:effectLst/>
              </a:rPr>
              <a:t> </a:t>
            </a:r>
            <a:r>
              <a:rPr lang="vi-VN" sz="5000" dirty="0">
                <a:solidFill>
                  <a:schemeClr val="bg1"/>
                </a:solidFill>
              </a:rPr>
              <a:t>Nguyện xin Thiên Chúa đoàn kết muôn người một ý. Xin hãy duy trì trí lòng hòa hợp mến yêu. Diệt tan căm thù, chia rẽ, oán hờn, ghét ghen. Gìn giữ đức ái yêu Chúa mến thương anh em.</a:t>
            </a:r>
            <a:endParaRPr lang="vi-VN" sz="5000" b="0" dirty="0">
              <a:solidFill>
                <a:schemeClr val="bg1"/>
              </a:solidFill>
              <a:effectLst/>
            </a:endParaRPr>
          </a:p>
        </p:txBody>
      </p:sp>
    </p:spTree>
    <p:extLst>
      <p:ext uri="{BB962C8B-B14F-4D97-AF65-F5344CB8AC3E}">
        <p14:creationId xmlns:p14="http://schemas.microsoft.com/office/powerpoint/2010/main" val="34725900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endParaRPr lang="en-US" sz="4800" b="0" dirty="0">
              <a:solidFill>
                <a:schemeClr val="bg1"/>
              </a:solidFill>
              <a:effectLst/>
            </a:endParaRPr>
          </a:p>
        </p:txBody>
      </p:sp>
    </p:spTree>
    <p:extLst>
      <p:ext uri="{BB962C8B-B14F-4D97-AF65-F5344CB8AC3E}">
        <p14:creationId xmlns:p14="http://schemas.microsoft.com/office/powerpoint/2010/main" val="5972290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pic>
        <p:nvPicPr>
          <p:cNvPr id="4" name="Picture 3">
            <a:extLst>
              <a:ext uri="{FF2B5EF4-FFF2-40B4-BE49-F238E27FC236}">
                <a16:creationId xmlns:a16="http://schemas.microsoft.com/office/drawing/2014/main" id="{43CDFA54-79EC-3CB1-9138-0BDD7CB65140}"/>
              </a:ext>
            </a:extLst>
          </p:cNvPr>
          <p:cNvPicPr>
            <a:picLocks noChangeAspect="1"/>
          </p:cNvPicPr>
          <p:nvPr/>
        </p:nvPicPr>
        <p:blipFill>
          <a:blip r:embed="rId3"/>
          <a:stretch>
            <a:fillRect/>
          </a:stretch>
        </p:blipFill>
        <p:spPr>
          <a:xfrm>
            <a:off x="5257800" y="1885950"/>
            <a:ext cx="3773830" cy="559449"/>
          </a:xfrm>
          <a:prstGeom prst="rect">
            <a:avLst/>
          </a:prstGeom>
        </p:spPr>
      </p:pic>
    </p:spTree>
    <p:extLst>
      <p:ext uri="{BB962C8B-B14F-4D97-AF65-F5344CB8AC3E}">
        <p14:creationId xmlns:p14="http://schemas.microsoft.com/office/powerpoint/2010/main" val="227931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a:t>
            </a:r>
            <a:r>
              <a:rPr lang="en-US" sz="6000" b="0" u="sng" dirty="0">
                <a:solidFill>
                  <a:srgbClr val="FFFF00"/>
                </a:solidFill>
                <a:effectLst/>
              </a:rPr>
              <a:t>k</a:t>
            </a:r>
            <a:r>
              <a:rPr lang="vi-VN" sz="6000" b="0" u="sng" dirty="0">
                <a:solidFill>
                  <a:srgbClr val="FFFF00"/>
                </a:solidFill>
                <a:effectLst/>
              </a:rPr>
              <a:t>:</a:t>
            </a:r>
            <a:r>
              <a:rPr lang="vi-VN" sz="6000" b="0" dirty="0">
                <a:solidFill>
                  <a:schemeClr val="bg1"/>
                </a:solidFill>
                <a:effectLst/>
              </a:rPr>
              <a:t> </a:t>
            </a:r>
            <a:r>
              <a:rPr lang="vi-VN" sz="6000" dirty="0">
                <a:solidFill>
                  <a:schemeClr val="bg1"/>
                </a:solidFill>
              </a:rPr>
              <a:t>Tôi mừng vui mỗi khi nghe nhủ rằng: Nào ta tiến lên đền thờ Thiên Chúa. </a:t>
            </a:r>
            <a:r>
              <a:rPr lang="en-US" sz="6000" dirty="0">
                <a:solidFill>
                  <a:schemeClr val="bg1"/>
                </a:solidFill>
              </a:rPr>
              <a:t>Đ</a:t>
            </a:r>
            <a:r>
              <a:rPr lang="vi-VN" sz="6000" dirty="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a:solidFill>
                  <a:srgbClr val="FFFF00"/>
                </a:solidFill>
                <a:effectLst/>
              </a:rPr>
              <a:t>T</a:t>
            </a:r>
            <a:r>
              <a:rPr lang="en-US" sz="5600" u="sng" dirty="0">
                <a:solidFill>
                  <a:srgbClr val="FFFF00"/>
                </a:solidFill>
              </a:rPr>
              <a:t>k</a:t>
            </a:r>
            <a:r>
              <a:rPr lang="en-US" sz="5600" b="0" u="sng">
                <a:solidFill>
                  <a:srgbClr val="FFFF00"/>
                </a:solidFill>
                <a:effectLst/>
              </a:rPr>
              <a:t>1</a:t>
            </a:r>
            <a:r>
              <a:rPr lang="vi-VN" sz="5600" b="0" u="sng">
                <a:solidFill>
                  <a:srgbClr val="FFFF00"/>
                </a:solidFill>
                <a:effectLst/>
              </a:rPr>
              <a:t>:</a:t>
            </a:r>
            <a:r>
              <a:rPr lang="vi-VN" sz="5600" b="0">
                <a:solidFill>
                  <a:schemeClr val="bg1"/>
                </a:solidFill>
                <a:effectLst/>
              </a:rPr>
              <a:t> </a:t>
            </a:r>
            <a:r>
              <a:rPr lang="en-US" sz="6000">
                <a:solidFill>
                  <a:schemeClr val="bg1"/>
                </a:solidFill>
                <a:latin typeface="+mj-lt"/>
              </a:rPr>
              <a:t>Đ</a:t>
            </a:r>
            <a:r>
              <a:rPr lang="vi-VN" sz="6000">
                <a:solidFill>
                  <a:schemeClr val="bg1"/>
                </a:solidFill>
              </a:rPr>
              <a:t>ây Gia-Liêm thành đô luôn vững bền với tháng năm. Người người cùng mừng vui dâng lễ vật ca tụng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1907</Words>
  <Application>Microsoft Office PowerPoint</Application>
  <PresentationFormat>On-screen Show (16:9)</PresentationFormat>
  <Paragraphs>82</Paragraphs>
  <Slides>73</Slides>
  <Notes>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73</vt:i4>
      </vt:variant>
    </vt:vector>
  </HeadingPairs>
  <TitlesOfParts>
    <vt:vector size="88" baseType="lpstr">
      <vt:lpstr>Arial</vt:lpstr>
      <vt:lpstr>Calibri</vt:lpstr>
      <vt:lpstr>Times New Roman</vt:lpstr>
      <vt:lpstr>UTM American Sans</vt:lpstr>
      <vt:lpstr>Office Theme</vt:lpstr>
      <vt:lpstr>12_Office Theme</vt:lpstr>
      <vt:lpstr>36_Default Design</vt:lpstr>
      <vt:lpstr>10_Office Theme</vt:lpstr>
      <vt:lpstr>4_Office Theme</vt:lpstr>
      <vt:lpstr>6_Office Theme</vt:lpstr>
      <vt:lpstr>7_Office Theme</vt:lpstr>
      <vt:lpstr>1_Office Theme</vt:lpstr>
      <vt:lpstr>2_Office Theme</vt:lpstr>
      <vt:lpstr>5_Office Theme</vt:lpstr>
      <vt:lpstr>37_Default Design</vt:lpstr>
      <vt:lpstr>CHÚA NHẬT XIX THƯỜNG NIÊN NĂM B</vt:lpstr>
      <vt:lpstr>PowerPoint Presentation</vt:lpstr>
      <vt:lpstr>TẬP HÁT CỘNG ĐOÀN</vt:lpstr>
      <vt:lpstr>Đk: Hãy nếm thử mà coi cho biết Chúa thiện hảo dường bao.</vt:lpstr>
      <vt:lpstr>Chúa phán: Ta là bánh hằng sống từ trời xuống, ai ăn bánh này sẽ được sống muôn đời. </vt:lpstr>
      <vt:lpstr>PowerPoint Presentation</vt:lpstr>
      <vt:lpstr>Ca Nhập Lễ TÔI MỪNG VUI Kim Long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33 CHÚA NHẬT XIX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khấn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Tk4: Bao cơ binh xây đồn luỹ quanh kẻ cậy Ngài giải thoát cứu nguy. Hãy nếm Ngài bao tốt lành, nương náu bên Ngài vinh phúc thực khôn vơi.</vt:lpstr>
      <vt:lpstr>Đk: Hãy nếm thử mà coi cho biết Chúa thiện hảo dường bao.</vt:lpstr>
      <vt:lpstr>PowerPoint Presentation</vt:lpstr>
      <vt:lpstr>Chúa phán: Ta là bánh hằng sống từ trời xuống, ai ăn bánh này sẽ được sống muôn đời.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Ca Nguyện Hiệp Lễ CHÚA Ở VỚI CON Giang Tâm</vt:lpstr>
      <vt:lpstr>Tk1: Chúa ở với con trong hình bánh đơn sơ mọn hèn. Chúa ở với con trong tình yêu lặng thầm trao hiến. Ôi tình yêu Chúa quá cao vời. Ôi tình yêu con biết lấy chi đền bồi.</vt:lpstr>
      <vt:lpstr>Đk: Con sấp mình thờ kính Chúa Giêsu Thánh Thể cực linh. Vì yêu thương đoàn con nên Chúa ở lại cùng con. Dù đất trời qua đi, dù sông dời núi đổi, tình yêu Ngài thắm thiết muôn đời chẳng hề nhạt phai.</vt:lpstr>
      <vt:lpstr>Tk2: Chúa ở với con nên nguồn sống cho con hằng ngày. Chúa ở với con nên thần lương ngọt ngào nuôi dưỡng. Con tìm đến náu ẩn bên Ngài. Con tìm đến để phó thác trong tay Ngài.</vt:lpstr>
      <vt:lpstr>Đk: Con sấp mình thờ kính Chúa Giêsu Thánh Thể cực linh. Vì yêu thương đoàn con nên Chúa ở lại cùng con. Dù đất trời qua đi, dù sông dời núi đổi, tình yêu Ngài thắm thiết muôn đời chẳng hề nhạt phai.</vt:lpstr>
      <vt:lpstr>Tk3: Chúa ở với con qua từng phút giây trong cuộc đời. Chúa ở với con để sẻ chia ngọt bùi cùng con.Ôi niềm vui có Chúa ở cùng. Trong bình an con vững bước trên đường đời.</vt:lpstr>
      <vt:lpstr>Đk: Con sấp mình thờ kính Chúa Giêsu Thánh Thể cực linh. Vì yêu thương đoàn con nên Chúa ở lại cùng con. Dù đất trời qua đi, dù sông dời núi đổi, tình yêu Ngài thắm thiết muôn đời chẳng hề nhạt phai.</vt:lpstr>
      <vt:lpstr>PowerPoint Presentation</vt:lpstr>
      <vt:lpstr>PowerPoint Presentation</vt:lpstr>
      <vt:lpstr>Ca Kết Lễ ĐÂU CÓ TÌNH YÊU THƯƠNG Lm. Vinh Hạnh</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Tk1: Nài xin tha thiết Thượng Đế muôn tình lân ái. Xin hãy đổ tràn linh hồn tình yêu thiết tha. Yêu Chúa hết lòng hết sức, hết cả trí khôn. Cùng yêu anh em như Chúa mến yêu chúng con.</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Tk2: Nguyện xin Thiên Chúa đoàn kết muôn người một ý. Xin hãy duy trì trí lòng hòa hợp mến yêu. Diệt tan căm thù, chia rẽ, oán hờn, ghét ghen. Gìn giữ đức ái yêu Chúa mến thương anh em.</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118</cp:revision>
  <dcterms:created xsi:type="dcterms:W3CDTF">2023-05-21T07:25:42Z</dcterms:created>
  <dcterms:modified xsi:type="dcterms:W3CDTF">2024-08-07T12:03:15Z</dcterms:modified>
</cp:coreProperties>
</file>