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928" r:id="rId5"/>
    <p:sldMasterId id="2147484012" r:id="rId6"/>
    <p:sldMasterId id="2147484024" r:id="rId7"/>
    <p:sldMasterId id="2147484312" r:id="rId8"/>
    <p:sldMasterId id="2147484360" r:id="rId9"/>
    <p:sldMasterId id="2147484408" r:id="rId10"/>
    <p:sldMasterId id="2147484528" r:id="rId11"/>
    <p:sldMasterId id="2147484540" r:id="rId12"/>
    <p:sldMasterId id="2147484660" r:id="rId13"/>
    <p:sldMasterId id="2147484696" r:id="rId14"/>
    <p:sldMasterId id="2147484720" r:id="rId15"/>
  </p:sldMasterIdLst>
  <p:notesMasterIdLst>
    <p:notesMasterId r:id="rId93"/>
  </p:notesMasterIdLst>
  <p:sldIdLst>
    <p:sldId id="507" r:id="rId16"/>
    <p:sldId id="890" r:id="rId17"/>
    <p:sldId id="863" r:id="rId18"/>
    <p:sldId id="864" r:id="rId19"/>
    <p:sldId id="834" r:id="rId20"/>
    <p:sldId id="553" r:id="rId21"/>
    <p:sldId id="585" r:id="rId22"/>
    <p:sldId id="856" r:id="rId23"/>
    <p:sldId id="443" r:id="rId24"/>
    <p:sldId id="676" r:id="rId25"/>
    <p:sldId id="857" r:id="rId26"/>
    <p:sldId id="858" r:id="rId27"/>
    <p:sldId id="835" r:id="rId28"/>
    <p:sldId id="384" r:id="rId29"/>
    <p:sldId id="386" r:id="rId30"/>
    <p:sldId id="387" r:id="rId31"/>
    <p:sldId id="388" r:id="rId32"/>
    <p:sldId id="389" r:id="rId33"/>
    <p:sldId id="390" r:id="rId34"/>
    <p:sldId id="391" r:id="rId35"/>
    <p:sldId id="647" r:id="rId36"/>
    <p:sldId id="649" r:id="rId37"/>
    <p:sldId id="794" r:id="rId38"/>
    <p:sldId id="795" r:id="rId39"/>
    <p:sldId id="796" r:id="rId40"/>
    <p:sldId id="859" r:id="rId41"/>
    <p:sldId id="797" r:id="rId42"/>
    <p:sldId id="860" r:id="rId43"/>
    <p:sldId id="798" r:id="rId44"/>
    <p:sldId id="861" r:id="rId45"/>
    <p:sldId id="816" r:id="rId46"/>
    <p:sldId id="862" r:id="rId47"/>
    <p:sldId id="653" r:id="rId48"/>
    <p:sldId id="800" r:id="rId49"/>
    <p:sldId id="728" r:id="rId50"/>
    <p:sldId id="879" r:id="rId51"/>
    <p:sldId id="400" r:id="rId52"/>
    <p:sldId id="865" r:id="rId53"/>
    <p:sldId id="866" r:id="rId54"/>
    <p:sldId id="867" r:id="rId55"/>
    <p:sldId id="877" r:id="rId56"/>
    <p:sldId id="878" r:id="rId57"/>
    <p:sldId id="875" r:id="rId58"/>
    <p:sldId id="876" r:id="rId59"/>
    <p:sldId id="873" r:id="rId60"/>
    <p:sldId id="874" r:id="rId61"/>
    <p:sldId id="871" r:id="rId62"/>
    <p:sldId id="872" r:id="rId63"/>
    <p:sldId id="869" r:id="rId64"/>
    <p:sldId id="550" r:id="rId65"/>
    <p:sldId id="558" r:id="rId66"/>
    <p:sldId id="559" r:id="rId67"/>
    <p:sldId id="561" r:id="rId68"/>
    <p:sldId id="881" r:id="rId69"/>
    <p:sldId id="614" r:id="rId70"/>
    <p:sldId id="882" r:id="rId71"/>
    <p:sldId id="276" r:id="rId72"/>
    <p:sldId id="810" r:id="rId73"/>
    <p:sldId id="277" r:id="rId74"/>
    <p:sldId id="278" r:id="rId75"/>
    <p:sldId id="851" r:id="rId76"/>
    <p:sldId id="290" r:id="rId77"/>
    <p:sldId id="884" r:id="rId78"/>
    <p:sldId id="291" r:id="rId79"/>
    <p:sldId id="885" r:id="rId80"/>
    <p:sldId id="883" r:id="rId81"/>
    <p:sldId id="880" r:id="rId82"/>
    <p:sldId id="814" r:id="rId83"/>
    <p:sldId id="293" r:id="rId84"/>
    <p:sldId id="563" r:id="rId85"/>
    <p:sldId id="564" r:id="rId86"/>
    <p:sldId id="887" r:id="rId87"/>
    <p:sldId id="854" r:id="rId88"/>
    <p:sldId id="888" r:id="rId89"/>
    <p:sldId id="886" r:id="rId90"/>
    <p:sldId id="889" r:id="rId91"/>
    <p:sldId id="837" r:id="rId9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73" autoAdjust="0"/>
    <p:restoredTop sz="94693" autoAdjust="0"/>
  </p:normalViewPr>
  <p:slideViewPr>
    <p:cSldViewPr>
      <p:cViewPr>
        <p:scale>
          <a:sx n="73" d="100"/>
          <a:sy n="73" d="100"/>
        </p:scale>
        <p:origin x="1356" y="774"/>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16" Type="http://schemas.openxmlformats.org/officeDocument/2006/relationships/slide" Target="slides/slide1.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slide" Target="slides/slide64.xml"/><Relationship Id="rId5" Type="http://schemas.openxmlformats.org/officeDocument/2006/relationships/slideMaster" Target="slideMasters/slideMaster5.xml"/><Relationship Id="rId90" Type="http://schemas.openxmlformats.org/officeDocument/2006/relationships/slide" Target="slides/slide75.xml"/><Relationship Id="rId95" Type="http://schemas.openxmlformats.org/officeDocument/2006/relationships/viewProps" Target="viewProps.xml"/><Relationship Id="rId22" Type="http://schemas.openxmlformats.org/officeDocument/2006/relationships/slide" Target="slides/slide7.xml"/><Relationship Id="rId27" Type="http://schemas.openxmlformats.org/officeDocument/2006/relationships/slide" Target="slides/slide12.xml"/><Relationship Id="rId43" Type="http://schemas.openxmlformats.org/officeDocument/2006/relationships/slide" Target="slides/slide28.xml"/><Relationship Id="rId48" Type="http://schemas.openxmlformats.org/officeDocument/2006/relationships/slide" Target="slides/slide33.xml"/><Relationship Id="rId64" Type="http://schemas.openxmlformats.org/officeDocument/2006/relationships/slide" Target="slides/slide49.xml"/><Relationship Id="rId69" Type="http://schemas.openxmlformats.org/officeDocument/2006/relationships/slide" Target="slides/slide54.xml"/><Relationship Id="rId80" Type="http://schemas.openxmlformats.org/officeDocument/2006/relationships/slide" Target="slides/slide65.xml"/><Relationship Id="rId85" Type="http://schemas.openxmlformats.org/officeDocument/2006/relationships/slide" Target="slides/slide7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slide" Target="slides/slide72.xml"/><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 Id="rId14" Type="http://schemas.openxmlformats.org/officeDocument/2006/relationships/slideMaster" Target="slideMasters/slideMaster14.xml"/><Relationship Id="rId30" Type="http://schemas.openxmlformats.org/officeDocument/2006/relationships/slide" Target="slides/slide15.xml"/><Relationship Id="rId35" Type="http://schemas.openxmlformats.org/officeDocument/2006/relationships/slide" Target="slides/slide20.xml"/><Relationship Id="rId56" Type="http://schemas.openxmlformats.org/officeDocument/2006/relationships/slide" Target="slides/slide41.xml"/><Relationship Id="rId77" Type="http://schemas.openxmlformats.org/officeDocument/2006/relationships/slide" Target="slides/slide62.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9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11/12/2024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EB0A7-AB1D-4D04-B523-39A6F4B83193}" type="slidenum">
              <a:rPr lang="en-US" smtClean="0"/>
              <a:t>62</a:t>
            </a:fld>
            <a:endParaRPr lang="en-US"/>
          </a:p>
        </p:txBody>
      </p:sp>
    </p:spTree>
    <p:extLst>
      <p:ext uri="{BB962C8B-B14F-4D97-AF65-F5344CB8AC3E}">
        <p14:creationId xmlns:p14="http://schemas.microsoft.com/office/powerpoint/2010/main" val="2462966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64</a:t>
            </a:fld>
            <a:endParaRPr lang="en-US"/>
          </a:p>
        </p:txBody>
      </p:sp>
    </p:spTree>
    <p:extLst>
      <p:ext uri="{BB962C8B-B14F-4D97-AF65-F5344CB8AC3E}">
        <p14:creationId xmlns:p14="http://schemas.microsoft.com/office/powerpoint/2010/main" val="861847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491126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17611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897764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40456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6947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87049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7283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59037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3330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39058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30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05758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1536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47384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5465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52500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5567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6496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416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3330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390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30912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05758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15362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47384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546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52500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55674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64961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416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322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64824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54432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055455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13480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22131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44444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00461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17131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234214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66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78337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79118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94987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292949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424668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41350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755106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163825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84738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148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923377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247857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730267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92780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186325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03317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219521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36962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303549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85339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07316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443111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68425"/>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6063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9824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6425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36881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850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1942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5950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9396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3631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6242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0033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9061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63629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80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4.jp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11/12/2024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982945"/>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068509"/>
      </p:ext>
    </p:extLst>
  </p:cSld>
  <p:clrMap bg1="lt1" tx1="dk1" bg2="lt2" tx2="dk2" accent1="accent1" accent2="accent2" accent3="accent3" accent4="accent4" accent5="accent5" accent6="accent6" hlink="hlink" folHlink="folHlink"/>
  <p:sldLayoutIdLst>
    <p:sldLayoutId id="2147484529" r:id="rId1"/>
    <p:sldLayoutId id="2147484530" r:id="rId2"/>
    <p:sldLayoutId id="2147484531" r:id="rId3"/>
    <p:sldLayoutId id="2147484532" r:id="rId4"/>
    <p:sldLayoutId id="2147484533" r:id="rId5"/>
    <p:sldLayoutId id="2147484534" r:id="rId6"/>
    <p:sldLayoutId id="2147484535" r:id="rId7"/>
    <p:sldLayoutId id="2147484536" r:id="rId8"/>
    <p:sldLayoutId id="2147484537" r:id="rId9"/>
    <p:sldLayoutId id="2147484538" r:id="rId10"/>
    <p:sldLayoutId id="21474845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068509"/>
      </p:ext>
    </p:extLst>
  </p:cSld>
  <p:clrMap bg1="lt1" tx1="dk1" bg2="lt2" tx2="dk2" accent1="accent1" accent2="accent2" accent3="accent3" accent4="accent4" accent5="accent5" accent6="accent6" hlink="hlink" folHlink="folHlink"/>
  <p:sldLayoutIdLst>
    <p:sldLayoutId id="2147484541" r:id="rId1"/>
    <p:sldLayoutId id="2147484542" r:id="rId2"/>
    <p:sldLayoutId id="2147484543" r:id="rId3"/>
    <p:sldLayoutId id="2147484544" r:id="rId4"/>
    <p:sldLayoutId id="2147484545" r:id="rId5"/>
    <p:sldLayoutId id="2147484546" r:id="rId6"/>
    <p:sldLayoutId id="2147484547" r:id="rId7"/>
    <p:sldLayoutId id="2147484548" r:id="rId8"/>
    <p:sldLayoutId id="2147484549" r:id="rId9"/>
    <p:sldLayoutId id="2147484550" r:id="rId10"/>
    <p:sldLayoutId id="21474845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5379632"/>
      </p:ext>
    </p:extLst>
  </p:cSld>
  <p:clrMap bg1="lt1" tx1="dk1" bg2="lt2" tx2="dk2" accent1="accent1" accent2="accent2" accent3="accent3" accent4="accent4" accent5="accent5" accent6="accent6" hlink="hlink" folHlink="folHlink"/>
  <p:sldLayoutIdLst>
    <p:sldLayoutId id="2147484661" r:id="rId1"/>
    <p:sldLayoutId id="2147484662" r:id="rId2"/>
    <p:sldLayoutId id="2147484663" r:id="rId3"/>
    <p:sldLayoutId id="2147484664" r:id="rId4"/>
    <p:sldLayoutId id="2147484665" r:id="rId5"/>
    <p:sldLayoutId id="2147484666" r:id="rId6"/>
    <p:sldLayoutId id="2147484667" r:id="rId7"/>
    <p:sldLayoutId id="2147484668" r:id="rId8"/>
    <p:sldLayoutId id="2147484669" r:id="rId9"/>
    <p:sldLayoutId id="2147484670" r:id="rId10"/>
    <p:sldLayoutId id="2147484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0903514"/>
      </p:ext>
    </p:extLst>
  </p:cSld>
  <p:clrMap bg1="lt1" tx1="dk1" bg2="lt2" tx2="dk2" accent1="accent1" accent2="accent2" accent3="accent3" accent4="accent4" accent5="accent5" accent6="accent6" hlink="hlink" folHlink="folHlink"/>
  <p:sldLayoutIdLst>
    <p:sldLayoutId id="2147484697" r:id="rId1"/>
    <p:sldLayoutId id="2147484698" r:id="rId2"/>
    <p:sldLayoutId id="2147484699" r:id="rId3"/>
    <p:sldLayoutId id="2147484700" r:id="rId4"/>
    <p:sldLayoutId id="2147484701" r:id="rId5"/>
    <p:sldLayoutId id="2147484702" r:id="rId6"/>
    <p:sldLayoutId id="2147484703" r:id="rId7"/>
    <p:sldLayoutId id="2147484704" r:id="rId8"/>
    <p:sldLayoutId id="2147484705" r:id="rId9"/>
    <p:sldLayoutId id="2147484706" r:id="rId10"/>
    <p:sldLayoutId id="2147484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8775451"/>
      </p:ext>
    </p:extLst>
  </p:cSld>
  <p:clrMap bg1="lt1" tx1="dk1" bg2="lt2" tx2="dk2" accent1="accent1" accent2="accent2" accent3="accent3" accent4="accent4" accent5="accent5" accent6="accent6" hlink="hlink" folHlink="folHlink"/>
  <p:sldLayoutIdLst>
    <p:sldLayoutId id="2147484721" r:id="rId1"/>
    <p:sldLayoutId id="2147484722" r:id="rId2"/>
    <p:sldLayoutId id="2147484723" r:id="rId3"/>
    <p:sldLayoutId id="2147484724" r:id="rId4"/>
    <p:sldLayoutId id="2147484725" r:id="rId5"/>
    <p:sldLayoutId id="2147484726" r:id="rId6"/>
    <p:sldLayoutId id="2147484727" r:id="rId7"/>
    <p:sldLayoutId id="2147484728" r:id="rId8"/>
    <p:sldLayoutId id="2147484729" r:id="rId9"/>
    <p:sldLayoutId id="2147484730" r:id="rId10"/>
    <p:sldLayoutId id="2147484731" r:id="rId11"/>
  </p:sldLayoutIdLst>
  <mc:AlternateContent xmlns:mc="http://schemas.openxmlformats.org/markup-compatibility/2006">
    <mc:Choice xmlns:p14="http://schemas.microsoft.com/office/powerpoint/2010/main" Requires="p14">
      <p:transition spd="slow" p14:dur="2000" advClick="0"/>
    </mc:Choice>
    <mc:Fallback>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75868"/>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8.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151.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9.xml"/></Relationships>
</file>

<file path=ppt/slides/_rels/slide6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151.xml"/></Relationships>
</file>

<file path=ppt/slides/_rels/slide6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0.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200" b="1" u="sng" dirty="0" smtClean="0">
                <a:solidFill>
                  <a:srgbClr val="FFFF00"/>
                </a:solidFill>
                <a:effectLst/>
                <a:latin typeface="+mj-lt"/>
              </a:rPr>
              <a:t>Tk2</a:t>
            </a:r>
            <a:r>
              <a:rPr lang="vi-VN" sz="5200" b="1" u="sng" dirty="0" smtClean="0">
                <a:solidFill>
                  <a:srgbClr val="FFFF00"/>
                </a:solidFill>
                <a:effectLst/>
                <a:latin typeface="+mj-lt"/>
              </a:rPr>
              <a:t>:</a:t>
            </a:r>
            <a:r>
              <a:rPr lang="en-US" sz="5200" b="1" dirty="0">
                <a:solidFill>
                  <a:schemeClr val="bg1"/>
                </a:solidFill>
                <a:latin typeface="+mj-lt"/>
              </a:rPr>
              <a:t> </a:t>
            </a:r>
            <a:r>
              <a:rPr lang="vi-VN" sz="5200" b="1" dirty="0">
                <a:solidFill>
                  <a:schemeClr val="bg1"/>
                </a:solidFill>
                <a:latin typeface="+mj-lt"/>
              </a:rPr>
              <a:t>Ngàn giòng máu anh linh của tổ tiên. Làm mầu mỡ </a:t>
            </a:r>
            <a:r>
              <a:rPr lang="en-US" sz="5200" b="1" dirty="0" smtClean="0">
                <a:solidFill>
                  <a:schemeClr val="bg1"/>
                </a:solidFill>
                <a:latin typeface="+mj-lt"/>
              </a:rPr>
              <a:t>q</a:t>
            </a:r>
            <a:r>
              <a:rPr lang="vi-VN" sz="5200" b="1" dirty="0" smtClean="0">
                <a:solidFill>
                  <a:schemeClr val="bg1"/>
                </a:solidFill>
                <a:latin typeface="+mj-lt"/>
              </a:rPr>
              <a:t>uê </a:t>
            </a:r>
            <a:r>
              <a:rPr lang="en-US" sz="5200" b="1" dirty="0">
                <a:solidFill>
                  <a:schemeClr val="bg1"/>
                </a:solidFill>
                <a:latin typeface="+mj-lt"/>
              </a:rPr>
              <a:t>h</a:t>
            </a:r>
            <a:r>
              <a:rPr lang="vi-VN" sz="5200" b="1" dirty="0" smtClean="0">
                <a:solidFill>
                  <a:schemeClr val="bg1"/>
                </a:solidFill>
                <a:latin typeface="+mj-lt"/>
              </a:rPr>
              <a:t>ương </a:t>
            </a:r>
            <a:r>
              <a:rPr lang="vi-VN" sz="5200" b="1" dirty="0">
                <a:solidFill>
                  <a:schemeClr val="bg1"/>
                </a:solidFill>
                <a:latin typeface="+mj-lt"/>
              </a:rPr>
              <a:t>dân Việt yêu dấu. Tôi được dưỡng nuôi, và tôi lớn lên nhờ giòng sữa thơm của Mẹ Việt Nam! </a:t>
            </a:r>
            <a:endParaRPr lang="vi-VN" sz="5200" b="1" dirty="0">
              <a:solidFill>
                <a:schemeClr val="bg1"/>
              </a:solidFill>
              <a:latin typeface="+mj-lt"/>
            </a:endParaRPr>
          </a:p>
        </p:txBody>
      </p:sp>
    </p:spTree>
    <p:extLst>
      <p:ext uri="{BB962C8B-B14F-4D97-AF65-F5344CB8AC3E}">
        <p14:creationId xmlns:p14="http://schemas.microsoft.com/office/powerpoint/2010/main" val="280584533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200" b="1" dirty="0" smtClean="0">
                <a:solidFill>
                  <a:srgbClr val="FFFF00"/>
                </a:solidFill>
                <a:latin typeface="+mj-lt"/>
              </a:rPr>
              <a:t>…</a:t>
            </a:r>
            <a:r>
              <a:rPr lang="en-US" sz="5200" b="1" dirty="0" smtClean="0">
                <a:solidFill>
                  <a:schemeClr val="bg1"/>
                </a:solidFill>
                <a:latin typeface="+mj-lt"/>
              </a:rPr>
              <a:t> </a:t>
            </a:r>
            <a:r>
              <a:rPr lang="vi-VN" sz="5200" b="1" dirty="0" smtClean="0">
                <a:solidFill>
                  <a:schemeClr val="bg1"/>
                </a:solidFill>
                <a:latin typeface="+mj-lt"/>
              </a:rPr>
              <a:t>Từng </a:t>
            </a:r>
            <a:r>
              <a:rPr lang="vi-VN" sz="5200" b="1" dirty="0">
                <a:solidFill>
                  <a:schemeClr val="bg1"/>
                </a:solidFill>
                <a:latin typeface="+mj-lt"/>
              </a:rPr>
              <a:t>nhịp bước tôi đi gieo tình thương. Là nhờ những công ơn những bậc tiền bối: Họ đã tiến lên, liều mình hiến thân và đã chết đi cho một cuộc tình.</a:t>
            </a:r>
            <a:endParaRPr lang="vi-VN" sz="5200" b="1" dirty="0">
              <a:solidFill>
                <a:schemeClr val="bg1"/>
              </a:solidFill>
              <a:latin typeface="+mj-lt"/>
            </a:endParaRPr>
          </a:p>
        </p:txBody>
      </p:sp>
    </p:spTree>
    <p:extLst>
      <p:ext uri="{BB962C8B-B14F-4D97-AF65-F5344CB8AC3E}">
        <p14:creationId xmlns:p14="http://schemas.microsoft.com/office/powerpoint/2010/main" val="373845412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100" b="1" u="sng" dirty="0" err="1" smtClean="0">
                <a:solidFill>
                  <a:srgbClr val="FFFF00"/>
                </a:solidFill>
                <a:effectLst/>
                <a:latin typeface="+mj-lt"/>
              </a:rPr>
              <a:t>Đk</a:t>
            </a:r>
            <a:r>
              <a:rPr lang="vi-VN" sz="5100" b="1" u="sng" dirty="0" smtClean="0">
                <a:solidFill>
                  <a:srgbClr val="FFFF00"/>
                </a:solidFill>
                <a:effectLst/>
                <a:latin typeface="+mj-lt"/>
              </a:rPr>
              <a:t>:</a:t>
            </a:r>
            <a:r>
              <a:rPr lang="en-US" sz="5100" b="1" dirty="0">
                <a:solidFill>
                  <a:schemeClr val="bg1"/>
                </a:solidFill>
                <a:latin typeface="+mj-lt"/>
              </a:rPr>
              <a:t> </a:t>
            </a:r>
            <a:r>
              <a:rPr lang="vi-VN" sz="5100" b="1" dirty="0">
                <a:solidFill>
                  <a:schemeClr val="bg1"/>
                </a:solidFill>
                <a:latin typeface="+mj-lt"/>
              </a:rPr>
              <a:t>Ôi đau thương thập giá Đức Ki-tô! Đây vinh quang ngàn năm vẫn vững bền. Một lời nguyền trung kiên làm rạng ngời Danh Cha. Dù tình đời phôi pha, tình con năm tháng vuông tròn.</a:t>
            </a:r>
            <a:endParaRPr lang="vi-VN" sz="5100" b="1" dirty="0">
              <a:solidFill>
                <a:schemeClr val="bg1"/>
              </a:solidFill>
              <a:latin typeface="+mj-lt"/>
            </a:endParaRPr>
          </a:p>
        </p:txBody>
      </p:sp>
    </p:spTree>
    <p:extLst>
      <p:ext uri="{BB962C8B-B14F-4D97-AF65-F5344CB8AC3E}">
        <p14:creationId xmlns:p14="http://schemas.microsoft.com/office/powerpoint/2010/main" val="411149373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16049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19050"/>
            <a:ext cx="9144000" cy="5143500"/>
          </a:xfrm>
        </p:spPr>
        <p:txBody>
          <a:bodyPr/>
          <a:lstStyle/>
          <a:p>
            <a:pPr algn="just" eaLnBrk="1" hangingPunct="1"/>
            <a:r>
              <a:rPr lang="vi-VN" sz="6600" b="1" i="1" u="sng" dirty="0">
                <a:solidFill>
                  <a:srgbClr val="FFFF00"/>
                </a:solidFill>
                <a:effectLst/>
                <a:latin typeface="+mj-lt"/>
                <a:cs typeface="Times New Roman" panose="02020603050405020304" pitchFamily="18" charset="0"/>
              </a:rPr>
              <a:t>Chủ tế</a:t>
            </a:r>
            <a:r>
              <a:rPr lang="vi-VN" sz="6600" b="1" i="1" dirty="0">
                <a:solidFill>
                  <a:srgbClr val="FFFF00"/>
                </a:solidFill>
                <a:effectLst/>
                <a:latin typeface="+mj-lt"/>
                <a:cs typeface="Times New Roman" panose="02020603050405020304" pitchFamily="18" charset="0"/>
              </a:rPr>
              <a:t>: Vinh danh Thiên Chúa trên các tầng trời. </a:t>
            </a:r>
            <a:r>
              <a:rPr lang="vi-VN" sz="6600" b="1" dirty="0">
                <a:solidFill>
                  <a:schemeClr val="bg1"/>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048250"/>
          </a:xfrm>
        </p:spPr>
        <p:txBody>
          <a:bodyPr/>
          <a:lstStyle/>
          <a:p>
            <a:pPr algn="just" eaLnBrk="1" hangingPunct="1"/>
            <a:r>
              <a:rPr lang="en-US" sz="5600" b="1">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vi-VN" sz="6800" b="1"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6800" b="1" dirty="0" smtClean="0">
                <a:solidFill>
                  <a:srgbClr val="FFFF00"/>
                </a:solidFill>
                <a:effectLst/>
                <a:latin typeface="+mj-lt"/>
                <a:cs typeface="Times New Roman" panose="02020603050405020304" pitchFamily="18" charset="0"/>
              </a:rPr>
              <a:t>Chúa </a:t>
            </a:r>
            <a:r>
              <a:rPr lang="vi-VN" sz="6800" b="1" dirty="0">
                <a:solidFill>
                  <a:srgbClr val="FFFF00"/>
                </a:solidFill>
                <a:effectLst/>
                <a:latin typeface="+mj-lt"/>
                <a:cs typeface="Times New Roman" panose="02020603050405020304" pitchFamily="18" charset="0"/>
              </a:rPr>
              <a:t>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57150"/>
            <a:ext cx="9144000" cy="4533900"/>
          </a:xfrm>
        </p:spPr>
        <p:txBody>
          <a:bodyPr/>
          <a:lstStyle/>
          <a:p>
            <a:pPr marL="0" indent="0" algn="just" eaLnBrk="1" hangingPunct="1">
              <a:lnSpc>
                <a:spcPct val="95000"/>
              </a:lnSpc>
              <a:buFontTx/>
              <a:buNone/>
            </a:pPr>
            <a:r>
              <a:rPr lang="vi-VN" sz="5900" b="1"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95250"/>
            <a:ext cx="9144000" cy="4914900"/>
          </a:xfrm>
        </p:spPr>
        <p:txBody>
          <a:bodyPr/>
          <a:lstStyle/>
          <a:p>
            <a:pPr marL="0" indent="0" algn="just" eaLnBrk="1" hangingPunct="1">
              <a:lnSpc>
                <a:spcPct val="110000"/>
              </a:lnSpc>
              <a:buFontTx/>
              <a:buNone/>
            </a:pPr>
            <a:r>
              <a:rPr lang="vi-VN" sz="5800" b="1" dirty="0">
                <a:solidFill>
                  <a:schemeClr val="bg1"/>
                </a:solidFill>
                <a:effectLst/>
                <a:latin typeface="+mj-lt"/>
                <a:cs typeface="Times New Roman" panose="02020603050405020304" pitchFamily="18" charset="0"/>
              </a:rPr>
              <a:t>Chúa xoá tội trần gian, </a:t>
            </a:r>
            <a:r>
              <a:rPr lang="en-US" sz="5800" b="1" dirty="0" smtClean="0">
                <a:solidFill>
                  <a:schemeClr val="bg1"/>
                </a:solidFill>
                <a:effectLst/>
                <a:latin typeface="+mj-lt"/>
                <a:cs typeface="Times New Roman" panose="02020603050405020304" pitchFamily="18" charset="0"/>
              </a:rPr>
              <a:t>x</a:t>
            </a:r>
            <a:r>
              <a:rPr lang="vi-VN" sz="5800" b="1" dirty="0" smtClean="0">
                <a:solidFill>
                  <a:schemeClr val="bg1"/>
                </a:solidFill>
                <a:effectLst/>
                <a:latin typeface="+mj-lt"/>
                <a:cs typeface="Times New Roman" panose="02020603050405020304" pitchFamily="18" charset="0"/>
              </a:rPr>
              <a:t>in </a:t>
            </a:r>
            <a:r>
              <a:rPr lang="vi-VN" sz="5800" b="1" dirty="0">
                <a:solidFill>
                  <a:schemeClr val="bg1"/>
                </a:solidFill>
                <a:effectLst/>
                <a:latin typeface="+mj-lt"/>
                <a:cs typeface="Times New Roman" panose="02020603050405020304" pitchFamily="18" charset="0"/>
              </a:rPr>
              <a:t>nhận lời chúng con cầu khẩn. Chúa ngự bên hữu Đức Chúa Cha, xin thương, xin thương, xin thương xót chúng con.</a:t>
            </a:r>
            <a:endParaRPr lang="en-US" sz="5800" b="1"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r>
              <a:rPr lang="en-US" sz="6000" dirty="0" smtClean="0">
                <a:solidFill>
                  <a:srgbClr val="FFFF00"/>
                </a:solidFill>
              </a:rPr>
              <a:t/>
            </a:r>
            <a:br>
              <a:rPr lang="en-US" sz="6000" dirty="0" smtClean="0">
                <a:solidFill>
                  <a:srgbClr val="FFFF00"/>
                </a:solidFill>
              </a:rPr>
            </a:br>
            <a:r>
              <a:rPr lang="en-US" sz="6000" dirty="0" smtClean="0">
                <a:solidFill>
                  <a:srgbClr val="FFFF00"/>
                </a:solidFill>
              </a:rPr>
              <a:t>TẬP </a:t>
            </a:r>
            <a:r>
              <a:rPr lang="en-US" sz="6000" dirty="0">
                <a:solidFill>
                  <a:srgbClr val="FFFF00"/>
                </a:solidFill>
              </a:rPr>
              <a:t>HÁT CỘNG ĐOÀN</a:t>
            </a:r>
            <a:br>
              <a:rPr lang="en-US" sz="6000" dirty="0">
                <a:solidFill>
                  <a:srgbClr val="FFFF00"/>
                </a:solidFill>
              </a:rPr>
            </a:br>
            <a:r>
              <a:rPr lang="en-US" sz="5800" dirty="0" err="1" smtClean="0">
                <a:solidFill>
                  <a:srgbClr val="FFFF00"/>
                </a:solidFill>
              </a:rPr>
              <a:t>Thánh</a:t>
            </a:r>
            <a:r>
              <a:rPr lang="en-US" sz="5800" dirty="0" smtClean="0">
                <a:solidFill>
                  <a:srgbClr val="FFFF00"/>
                </a:solidFill>
              </a:rPr>
              <a:t> </a:t>
            </a:r>
            <a:r>
              <a:rPr lang="en-US" sz="5800" dirty="0" err="1" smtClean="0">
                <a:solidFill>
                  <a:srgbClr val="FFFF00"/>
                </a:solidFill>
              </a:rPr>
              <a:t>Vịnh</a:t>
            </a:r>
            <a:r>
              <a:rPr lang="en-US" sz="5800" dirty="0" smtClean="0">
                <a:solidFill>
                  <a:srgbClr val="FFFF00"/>
                </a:solidFill>
              </a:rPr>
              <a:t> 125</a:t>
            </a:r>
            <a:br>
              <a:rPr lang="en-US" sz="5800" dirty="0" smtClean="0">
                <a:solidFill>
                  <a:srgbClr val="FFFF00"/>
                </a:solidFill>
              </a:rPr>
            </a:br>
            <a:r>
              <a:rPr lang="en-US" sz="5800" dirty="0" err="1" smtClean="0">
                <a:solidFill>
                  <a:srgbClr val="FFFF00"/>
                </a:solidFill>
              </a:rPr>
              <a:t>Các</a:t>
            </a:r>
            <a:r>
              <a:rPr lang="en-US" sz="5800" dirty="0" smtClean="0">
                <a:solidFill>
                  <a:srgbClr val="FFFF00"/>
                </a:solidFill>
              </a:rPr>
              <a:t> </a:t>
            </a:r>
            <a:r>
              <a:rPr lang="en-US" sz="5800" dirty="0" err="1" smtClean="0">
                <a:solidFill>
                  <a:srgbClr val="FFFF00"/>
                </a:solidFill>
              </a:rPr>
              <a:t>Thánh</a:t>
            </a:r>
            <a:r>
              <a:rPr lang="en-US" sz="5800" dirty="0" smtClean="0">
                <a:solidFill>
                  <a:srgbClr val="FFFF00"/>
                </a:solidFill>
              </a:rPr>
              <a:t> </a:t>
            </a:r>
            <a:r>
              <a:rPr lang="en-US" sz="5800" dirty="0" err="1" smtClean="0">
                <a:solidFill>
                  <a:srgbClr val="FFFF00"/>
                </a:solidFill>
              </a:rPr>
              <a:t>Tử</a:t>
            </a:r>
            <a:r>
              <a:rPr lang="en-US" sz="5800" dirty="0" smtClean="0">
                <a:solidFill>
                  <a:srgbClr val="FFFF00"/>
                </a:solidFill>
              </a:rPr>
              <a:t> </a:t>
            </a:r>
            <a:r>
              <a:rPr lang="en-US" sz="5800" dirty="0" err="1" smtClean="0">
                <a:solidFill>
                  <a:srgbClr val="FFFF00"/>
                </a:solidFill>
              </a:rPr>
              <a:t>Đạo</a:t>
            </a:r>
            <a:r>
              <a:rPr lang="en-US" sz="5800" dirty="0" smtClean="0">
                <a:solidFill>
                  <a:srgbClr val="FFFF00"/>
                </a:solidFill>
              </a:rPr>
              <a:t> </a:t>
            </a:r>
            <a:r>
              <a:rPr lang="en-US" sz="5800" dirty="0" err="1" smtClean="0">
                <a:solidFill>
                  <a:srgbClr val="FFFF00"/>
                </a:solidFill>
              </a:rPr>
              <a:t>Việt</a:t>
            </a:r>
            <a:r>
              <a:rPr lang="en-US" sz="5800" dirty="0" smtClean="0">
                <a:solidFill>
                  <a:srgbClr val="FFFF00"/>
                </a:solidFill>
              </a:rPr>
              <a:t> </a:t>
            </a:r>
            <a:r>
              <a:rPr lang="en-US" sz="5800" dirty="0" smtClean="0">
                <a:solidFill>
                  <a:srgbClr val="FFFF00"/>
                </a:solidFill>
              </a:rPr>
              <a:t>Nam</a:t>
            </a:r>
            <a:endParaRPr lang="en-US" sz="5800" i="1" dirty="0">
              <a:solidFill>
                <a:schemeClr val="bg1"/>
              </a:solidFill>
            </a:endParaRPr>
          </a:p>
        </p:txBody>
      </p:sp>
      <p:pic>
        <p:nvPicPr>
          <p:cNvPr id="4" name="Picture 3"/>
          <p:cNvPicPr>
            <a:picLocks noChangeAspect="1"/>
          </p:cNvPicPr>
          <p:nvPr/>
        </p:nvPicPr>
        <p:blipFill>
          <a:blip r:embed="rId3"/>
          <a:stretch>
            <a:fillRect/>
          </a:stretch>
        </p:blipFill>
        <p:spPr>
          <a:xfrm>
            <a:off x="152400" y="-19050"/>
            <a:ext cx="8839200" cy="1447800"/>
          </a:xfrm>
          <a:prstGeom prst="rect">
            <a:avLst/>
          </a:prstGeom>
        </p:spPr>
      </p:pic>
    </p:spTree>
    <p:extLst>
      <p:ext uri="{BB962C8B-B14F-4D97-AF65-F5344CB8AC3E}">
        <p14:creationId xmlns:p14="http://schemas.microsoft.com/office/powerpoint/2010/main" val="30592494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5400" b="1" dirty="0" err="1">
                <a:solidFill>
                  <a:schemeClr val="bg1"/>
                </a:solidFill>
                <a:effectLst/>
                <a:latin typeface="+mj-lt"/>
                <a:cs typeface="Times New Roman" panose="02020603050405020304" pitchFamily="18" charset="0"/>
              </a:rPr>
              <a:t>Vì</a:t>
            </a:r>
            <a:r>
              <a:rPr lang="en-US" sz="5400" b="1" dirty="0">
                <a:solidFill>
                  <a:schemeClr val="bg1"/>
                </a:solidFill>
                <a:effectLst/>
                <a:latin typeface="+mj-lt"/>
                <a:cs typeface="Times New Roman" panose="02020603050405020304" pitchFamily="18" charset="0"/>
              </a:rPr>
              <a:t> </a:t>
            </a:r>
            <a:r>
              <a:rPr lang="en-US" sz="5400" b="1" dirty="0" err="1">
                <a:solidFill>
                  <a:schemeClr val="bg1"/>
                </a:solidFill>
                <a:effectLst/>
                <a:latin typeface="+mj-lt"/>
                <a:cs typeface="Times New Roman" panose="02020603050405020304" pitchFamily="18" charset="0"/>
              </a:rPr>
              <a:t>lạy</a:t>
            </a:r>
            <a:r>
              <a:rPr lang="en-US" sz="5400" b="1" dirty="0">
                <a:solidFill>
                  <a:schemeClr val="bg1"/>
                </a:solidFill>
                <a:effectLst/>
                <a:latin typeface="+mj-lt"/>
                <a:cs typeface="Times New Roman" panose="02020603050405020304" pitchFamily="18" charset="0"/>
              </a:rPr>
              <a:t> </a:t>
            </a:r>
            <a:r>
              <a:rPr lang="en-US" sz="5400" b="1" dirty="0" err="1">
                <a:solidFill>
                  <a:srgbClr val="FFFF00"/>
                </a:solidFill>
                <a:effectLst/>
                <a:latin typeface="+mj-lt"/>
                <a:cs typeface="Times New Roman" panose="02020603050405020304" pitchFamily="18" charset="0"/>
              </a:rPr>
              <a:t>Chúa</a:t>
            </a:r>
            <a:r>
              <a:rPr lang="en-US" sz="5400" b="1" dirty="0">
                <a:solidFill>
                  <a:srgbClr val="FFFF00"/>
                </a:solidFill>
                <a:effectLst/>
                <a:latin typeface="+mj-lt"/>
                <a:cs typeface="Times New Roman" panose="02020603050405020304" pitchFamily="18" charset="0"/>
              </a:rPr>
              <a:t> </a:t>
            </a:r>
            <a:r>
              <a:rPr lang="en-US" sz="5400" b="1" dirty="0" err="1">
                <a:solidFill>
                  <a:srgbClr val="FFFF00"/>
                </a:solidFill>
                <a:effectLst/>
                <a:latin typeface="+mj-lt"/>
                <a:cs typeface="Times New Roman" panose="02020603050405020304" pitchFamily="18" charset="0"/>
              </a:rPr>
              <a:t>Giê-su</a:t>
            </a:r>
            <a:r>
              <a:rPr lang="en-US" sz="5400" b="1" dirty="0">
                <a:solidFill>
                  <a:srgbClr val="FFFF00"/>
                </a:solidFill>
                <a:effectLst/>
                <a:latin typeface="+mj-lt"/>
                <a:cs typeface="Times New Roman" panose="02020603050405020304" pitchFamily="18" charset="0"/>
              </a:rPr>
              <a:t> Ki-</a:t>
            </a:r>
            <a:r>
              <a:rPr lang="en-US" sz="5400" b="1" dirty="0" err="1">
                <a:solidFill>
                  <a:srgbClr val="FFFF00"/>
                </a:solidFill>
                <a:effectLst/>
                <a:latin typeface="+mj-lt"/>
                <a:cs typeface="Times New Roman" panose="02020603050405020304" pitchFamily="18" charset="0"/>
              </a:rPr>
              <a:t>tô</a:t>
            </a:r>
            <a:r>
              <a:rPr lang="en-US" sz="5400" b="1" dirty="0">
                <a:solidFill>
                  <a:srgbClr val="FFFF00"/>
                </a:solidFill>
                <a:effectLst/>
                <a:latin typeface="+mj-lt"/>
                <a:cs typeface="Times New Roman" panose="02020603050405020304" pitchFamily="18" charset="0"/>
              </a:rPr>
              <a:t>, </a:t>
            </a:r>
            <a:r>
              <a:rPr lang="en-US" sz="5400" b="1" dirty="0" err="1">
                <a:solidFill>
                  <a:schemeClr val="bg1"/>
                </a:solidFill>
                <a:effectLst/>
                <a:latin typeface="+mj-lt"/>
                <a:cs typeface="Times New Roman" panose="02020603050405020304" pitchFamily="18" charset="0"/>
              </a:rPr>
              <a:t>chỉ</a:t>
            </a:r>
            <a:r>
              <a:rPr lang="en-US" sz="5400" b="1" dirty="0">
                <a:solidFill>
                  <a:schemeClr val="bg1"/>
                </a:solidFill>
                <a:effectLst/>
                <a:latin typeface="+mj-lt"/>
                <a:cs typeface="Times New Roman" panose="02020603050405020304" pitchFamily="18" charset="0"/>
              </a:rPr>
              <a:t> </a:t>
            </a:r>
            <a:r>
              <a:rPr lang="en-US" sz="5400" b="1" dirty="0" err="1">
                <a:solidFill>
                  <a:schemeClr val="bg1"/>
                </a:solidFill>
                <a:effectLst/>
                <a:latin typeface="+mj-lt"/>
                <a:cs typeface="Times New Roman" panose="02020603050405020304" pitchFamily="18" charset="0"/>
              </a:rPr>
              <a:t>có</a:t>
            </a:r>
            <a:r>
              <a:rPr lang="en-US" sz="5400" b="1" dirty="0">
                <a:solidFill>
                  <a:schemeClr val="bg1"/>
                </a:solidFill>
                <a:effectLst/>
                <a:latin typeface="+mj-lt"/>
                <a:cs typeface="Times New Roman" panose="02020603050405020304" pitchFamily="18" charset="0"/>
              </a:rPr>
              <a:t> </a:t>
            </a:r>
            <a:r>
              <a:rPr lang="en-US" sz="5400" b="1" dirty="0" err="1">
                <a:solidFill>
                  <a:schemeClr val="bg1"/>
                </a:solidFill>
                <a:effectLst/>
                <a:latin typeface="+mj-lt"/>
                <a:cs typeface="Times New Roman" panose="02020603050405020304" pitchFamily="18" charset="0"/>
              </a:rPr>
              <a:t>Chúa</a:t>
            </a:r>
            <a:r>
              <a:rPr lang="en-US" sz="5400" b="1" dirty="0">
                <a:solidFill>
                  <a:schemeClr val="bg1"/>
                </a:solidFill>
                <a:effectLst/>
                <a:latin typeface="+mj-lt"/>
                <a:cs typeface="Times New Roman" panose="02020603050405020304" pitchFamily="18" charset="0"/>
              </a:rPr>
              <a:t> </a:t>
            </a:r>
            <a:r>
              <a:rPr lang="en-US" sz="5400" b="1" dirty="0" err="1">
                <a:solidFill>
                  <a:schemeClr val="bg1"/>
                </a:solidFill>
                <a:effectLst/>
                <a:latin typeface="+mj-lt"/>
                <a:cs typeface="Times New Roman" panose="02020603050405020304" pitchFamily="18" charset="0"/>
              </a:rPr>
              <a:t>là</a:t>
            </a:r>
            <a:r>
              <a:rPr lang="en-US" sz="5400" b="1" dirty="0">
                <a:solidFill>
                  <a:schemeClr val="bg1"/>
                </a:solidFill>
                <a:effectLst/>
                <a:latin typeface="+mj-lt"/>
                <a:cs typeface="Times New Roman" panose="02020603050405020304" pitchFamily="18" charset="0"/>
              </a:rPr>
              <a:t> </a:t>
            </a:r>
            <a:r>
              <a:rPr lang="en-US" sz="5400" b="1" dirty="0" err="1">
                <a:solidFill>
                  <a:schemeClr val="bg1"/>
                </a:solidFill>
                <a:effectLst/>
                <a:latin typeface="+mj-lt"/>
                <a:cs typeface="Times New Roman" panose="02020603050405020304" pitchFamily="18" charset="0"/>
              </a:rPr>
              <a:t>Đấng</a:t>
            </a:r>
            <a:r>
              <a:rPr lang="en-US" sz="5400" b="1" dirty="0">
                <a:solidFill>
                  <a:schemeClr val="bg1"/>
                </a:solidFill>
                <a:effectLst/>
                <a:latin typeface="+mj-lt"/>
                <a:cs typeface="Times New Roman" panose="02020603050405020304" pitchFamily="18" charset="0"/>
              </a:rPr>
              <a:t> </a:t>
            </a:r>
            <a:r>
              <a:rPr lang="en-US" sz="5400" b="1" dirty="0" err="1">
                <a:solidFill>
                  <a:schemeClr val="bg1"/>
                </a:solidFill>
                <a:effectLst/>
                <a:latin typeface="+mj-lt"/>
                <a:cs typeface="Times New Roman" panose="02020603050405020304" pitchFamily="18" charset="0"/>
              </a:rPr>
              <a:t>Thánh</a:t>
            </a:r>
            <a:r>
              <a:rPr lang="en-US" sz="5400" b="1" dirty="0">
                <a:solidFill>
                  <a:schemeClr val="bg1"/>
                </a:solidFill>
                <a:effectLst/>
                <a:latin typeface="+mj-lt"/>
                <a:cs typeface="Times New Roman" panose="02020603050405020304" pitchFamily="18" charset="0"/>
              </a:rPr>
              <a:t>, </a:t>
            </a:r>
            <a:r>
              <a:rPr lang="en-US" sz="5400" b="1" dirty="0" err="1">
                <a:solidFill>
                  <a:schemeClr val="bg1"/>
                </a:solidFill>
                <a:effectLst/>
                <a:latin typeface="+mj-lt"/>
                <a:cs typeface="Times New Roman" panose="02020603050405020304" pitchFamily="18" charset="0"/>
              </a:rPr>
              <a:t>chỉ</a:t>
            </a:r>
            <a:r>
              <a:rPr lang="en-US" sz="5400" b="1" dirty="0">
                <a:solidFill>
                  <a:schemeClr val="bg1"/>
                </a:solidFill>
                <a:effectLst/>
                <a:latin typeface="+mj-lt"/>
                <a:cs typeface="Times New Roman" panose="02020603050405020304" pitchFamily="18" charset="0"/>
              </a:rPr>
              <a:t> </a:t>
            </a:r>
            <a:r>
              <a:rPr lang="en-US" sz="5400" b="1" dirty="0" err="1">
                <a:solidFill>
                  <a:schemeClr val="bg1"/>
                </a:solidFill>
                <a:effectLst/>
                <a:latin typeface="+mj-lt"/>
                <a:cs typeface="Times New Roman" panose="02020603050405020304" pitchFamily="18" charset="0"/>
              </a:rPr>
              <a:t>có</a:t>
            </a:r>
            <a:r>
              <a:rPr lang="en-US" sz="5400" b="1" dirty="0">
                <a:solidFill>
                  <a:schemeClr val="bg1"/>
                </a:solidFill>
                <a:effectLst/>
                <a:latin typeface="+mj-lt"/>
                <a:cs typeface="Times New Roman" panose="02020603050405020304" pitchFamily="18" charset="0"/>
              </a:rPr>
              <a:t> </a:t>
            </a:r>
            <a:r>
              <a:rPr lang="en-US" sz="5400" b="1" dirty="0" err="1">
                <a:solidFill>
                  <a:schemeClr val="bg1"/>
                </a:solidFill>
                <a:effectLst/>
                <a:latin typeface="+mj-lt"/>
                <a:cs typeface="Times New Roman" panose="02020603050405020304" pitchFamily="18" charset="0"/>
              </a:rPr>
              <a:t>Chúa</a:t>
            </a:r>
            <a:r>
              <a:rPr lang="en-US" sz="5400" b="1" dirty="0">
                <a:solidFill>
                  <a:schemeClr val="bg1"/>
                </a:solidFill>
                <a:effectLst/>
                <a:latin typeface="+mj-lt"/>
                <a:cs typeface="Times New Roman" panose="02020603050405020304" pitchFamily="18" charset="0"/>
              </a:rPr>
              <a:t> </a:t>
            </a:r>
            <a:r>
              <a:rPr lang="en-US" sz="5400" b="1" dirty="0" err="1">
                <a:solidFill>
                  <a:schemeClr val="bg1"/>
                </a:solidFill>
                <a:effectLst/>
                <a:latin typeface="+mj-lt"/>
                <a:cs typeface="Times New Roman" panose="02020603050405020304" pitchFamily="18" charset="0"/>
              </a:rPr>
              <a:t>là</a:t>
            </a:r>
            <a:r>
              <a:rPr lang="en-US" sz="5400" b="1" dirty="0">
                <a:solidFill>
                  <a:schemeClr val="bg1"/>
                </a:solidFill>
                <a:effectLst/>
                <a:latin typeface="+mj-lt"/>
                <a:cs typeface="Times New Roman" panose="02020603050405020304" pitchFamily="18" charset="0"/>
              </a:rPr>
              <a:t> </a:t>
            </a:r>
            <a:r>
              <a:rPr lang="en-US" sz="5400" b="1" dirty="0" err="1">
                <a:solidFill>
                  <a:schemeClr val="bg1"/>
                </a:solidFill>
                <a:effectLst/>
                <a:latin typeface="+mj-lt"/>
                <a:cs typeface="Times New Roman" panose="02020603050405020304" pitchFamily="18" charset="0"/>
              </a:rPr>
              <a:t>Chúa</a:t>
            </a:r>
            <a:r>
              <a:rPr lang="en-US" sz="5400" b="1" dirty="0">
                <a:solidFill>
                  <a:schemeClr val="bg1"/>
                </a:solidFill>
                <a:effectLst/>
                <a:latin typeface="+mj-lt"/>
                <a:cs typeface="Times New Roman" panose="02020603050405020304" pitchFamily="18" charset="0"/>
              </a:rPr>
              <a:t>, </a:t>
            </a:r>
            <a:r>
              <a:rPr lang="en-US" sz="5400" b="1" dirty="0" err="1">
                <a:solidFill>
                  <a:schemeClr val="bg1"/>
                </a:solidFill>
                <a:effectLst/>
                <a:latin typeface="+mj-lt"/>
                <a:cs typeface="Times New Roman" panose="02020603050405020304" pitchFamily="18" charset="0"/>
              </a:rPr>
              <a:t>chỉ</a:t>
            </a:r>
            <a:r>
              <a:rPr lang="en-US" sz="5400" b="1" dirty="0">
                <a:solidFill>
                  <a:schemeClr val="bg1"/>
                </a:solidFill>
                <a:effectLst/>
                <a:latin typeface="+mj-lt"/>
                <a:cs typeface="Times New Roman" panose="02020603050405020304" pitchFamily="18" charset="0"/>
              </a:rPr>
              <a:t> </a:t>
            </a:r>
            <a:r>
              <a:rPr lang="en-US" sz="5400" b="1" dirty="0" err="1">
                <a:solidFill>
                  <a:schemeClr val="bg1"/>
                </a:solidFill>
                <a:effectLst/>
                <a:latin typeface="+mj-lt"/>
                <a:cs typeface="Times New Roman" panose="02020603050405020304" pitchFamily="18" charset="0"/>
              </a:rPr>
              <a:t>có</a:t>
            </a:r>
            <a:r>
              <a:rPr lang="en-US" sz="5400" b="1" dirty="0">
                <a:solidFill>
                  <a:schemeClr val="bg1"/>
                </a:solidFill>
                <a:effectLst/>
                <a:latin typeface="+mj-lt"/>
                <a:cs typeface="Times New Roman" panose="02020603050405020304" pitchFamily="18" charset="0"/>
              </a:rPr>
              <a:t> </a:t>
            </a:r>
            <a:r>
              <a:rPr lang="en-US" sz="5400" b="1" dirty="0" err="1">
                <a:solidFill>
                  <a:schemeClr val="bg1"/>
                </a:solidFill>
                <a:effectLst/>
                <a:latin typeface="+mj-lt"/>
                <a:cs typeface="Times New Roman" panose="02020603050405020304" pitchFamily="18" charset="0"/>
              </a:rPr>
              <a:t>Chúa</a:t>
            </a:r>
            <a:r>
              <a:rPr lang="en-US" sz="5400" b="1" dirty="0">
                <a:solidFill>
                  <a:schemeClr val="bg1"/>
                </a:solidFill>
                <a:effectLst/>
                <a:latin typeface="+mj-lt"/>
                <a:cs typeface="Times New Roman" panose="02020603050405020304" pitchFamily="18" charset="0"/>
              </a:rPr>
              <a:t> </a:t>
            </a:r>
            <a:r>
              <a:rPr lang="en-US" sz="5400" b="1" dirty="0" err="1">
                <a:solidFill>
                  <a:schemeClr val="bg1"/>
                </a:solidFill>
                <a:effectLst/>
                <a:latin typeface="+mj-lt"/>
                <a:cs typeface="Times New Roman" panose="02020603050405020304" pitchFamily="18" charset="0"/>
              </a:rPr>
              <a:t>là</a:t>
            </a:r>
            <a:r>
              <a:rPr lang="en-US" sz="5400" b="1" dirty="0">
                <a:solidFill>
                  <a:schemeClr val="bg1"/>
                </a:solidFill>
                <a:effectLst/>
                <a:latin typeface="+mj-lt"/>
                <a:cs typeface="Times New Roman" panose="02020603050405020304" pitchFamily="18" charset="0"/>
              </a:rPr>
              <a:t> </a:t>
            </a:r>
            <a:r>
              <a:rPr lang="en-US" sz="5400" b="1" dirty="0" err="1">
                <a:solidFill>
                  <a:schemeClr val="bg1"/>
                </a:solidFill>
                <a:effectLst/>
                <a:latin typeface="+mj-lt"/>
                <a:cs typeface="Times New Roman" panose="02020603050405020304" pitchFamily="18" charset="0"/>
              </a:rPr>
              <a:t>Đấng</a:t>
            </a:r>
            <a:r>
              <a:rPr lang="en-US" sz="5400" b="1" dirty="0">
                <a:solidFill>
                  <a:schemeClr val="bg1"/>
                </a:solidFill>
                <a:effectLst/>
                <a:latin typeface="+mj-lt"/>
                <a:cs typeface="Times New Roman" panose="02020603050405020304" pitchFamily="18" charset="0"/>
              </a:rPr>
              <a:t> </a:t>
            </a:r>
            <a:r>
              <a:rPr lang="en-US" sz="5400" b="1" dirty="0" err="1">
                <a:solidFill>
                  <a:schemeClr val="bg1"/>
                </a:solidFill>
                <a:effectLst/>
                <a:latin typeface="+mj-lt"/>
                <a:cs typeface="Times New Roman" panose="02020603050405020304" pitchFamily="18" charset="0"/>
              </a:rPr>
              <a:t>Tối</a:t>
            </a:r>
            <a:r>
              <a:rPr lang="en-US" sz="5400" b="1" dirty="0">
                <a:solidFill>
                  <a:schemeClr val="bg1"/>
                </a:solidFill>
                <a:effectLst/>
                <a:latin typeface="+mj-lt"/>
                <a:cs typeface="Times New Roman" panose="02020603050405020304" pitchFamily="18" charset="0"/>
              </a:rPr>
              <a:t> Cao, </a:t>
            </a:r>
            <a:r>
              <a:rPr lang="en-US" sz="5400" b="1" dirty="0" err="1">
                <a:solidFill>
                  <a:schemeClr val="bg1"/>
                </a:solidFill>
                <a:effectLst/>
                <a:latin typeface="+mj-lt"/>
                <a:cs typeface="Times New Roman" panose="02020603050405020304" pitchFamily="18" charset="0"/>
              </a:rPr>
              <a:t>cùng</a:t>
            </a:r>
            <a:r>
              <a:rPr lang="en-US" sz="5400" b="1" dirty="0">
                <a:solidFill>
                  <a:schemeClr val="bg1"/>
                </a:solidFill>
                <a:effectLst/>
                <a:latin typeface="+mj-lt"/>
                <a:cs typeface="Times New Roman" panose="02020603050405020304" pitchFamily="18" charset="0"/>
              </a:rPr>
              <a:t> </a:t>
            </a:r>
            <a:r>
              <a:rPr lang="en-US" sz="5400" b="1" dirty="0" err="1">
                <a:solidFill>
                  <a:schemeClr val="bg1"/>
                </a:solidFill>
                <a:effectLst/>
                <a:latin typeface="+mj-lt"/>
                <a:cs typeface="Times New Roman" panose="02020603050405020304" pitchFamily="18" charset="0"/>
              </a:rPr>
              <a:t>Đức</a:t>
            </a:r>
            <a:r>
              <a:rPr lang="en-US" sz="5400" b="1" dirty="0">
                <a:solidFill>
                  <a:schemeClr val="bg1"/>
                </a:solidFill>
                <a:effectLst/>
                <a:latin typeface="+mj-lt"/>
                <a:cs typeface="Times New Roman" panose="02020603050405020304" pitchFamily="18" charset="0"/>
              </a:rPr>
              <a:t> </a:t>
            </a:r>
            <a:r>
              <a:rPr lang="en-US" sz="5400" b="1" dirty="0" err="1">
                <a:solidFill>
                  <a:schemeClr val="bg1"/>
                </a:solidFill>
                <a:effectLst/>
                <a:latin typeface="+mj-lt"/>
                <a:cs typeface="Times New Roman" panose="02020603050405020304" pitchFamily="18" charset="0"/>
              </a:rPr>
              <a:t>Chúa</a:t>
            </a:r>
            <a:r>
              <a:rPr lang="en-US" sz="5400" b="1" dirty="0">
                <a:solidFill>
                  <a:schemeClr val="bg1"/>
                </a:solidFill>
                <a:effectLst/>
                <a:latin typeface="+mj-lt"/>
                <a:cs typeface="Times New Roman" panose="02020603050405020304" pitchFamily="18" charset="0"/>
              </a:rPr>
              <a:t> </a:t>
            </a:r>
            <a:r>
              <a:rPr lang="en-US" sz="5400" b="1" dirty="0" err="1">
                <a:solidFill>
                  <a:schemeClr val="bg1"/>
                </a:solidFill>
                <a:effectLst/>
                <a:latin typeface="+mj-lt"/>
                <a:cs typeface="Times New Roman" panose="02020603050405020304" pitchFamily="18" charset="0"/>
              </a:rPr>
              <a:t>Thánh</a:t>
            </a:r>
            <a:r>
              <a:rPr lang="en-US" sz="5400" b="1" dirty="0">
                <a:solidFill>
                  <a:schemeClr val="bg1"/>
                </a:solidFill>
                <a:effectLst/>
                <a:latin typeface="+mj-lt"/>
                <a:cs typeface="Times New Roman" panose="02020603050405020304" pitchFamily="18" charset="0"/>
              </a:rPr>
              <a:t> </a:t>
            </a:r>
            <a:r>
              <a:rPr lang="en-US" sz="5400" b="1" dirty="0" err="1">
                <a:solidFill>
                  <a:schemeClr val="bg1"/>
                </a:solidFill>
                <a:effectLst/>
                <a:latin typeface="+mj-lt"/>
                <a:cs typeface="Times New Roman" panose="02020603050405020304" pitchFamily="18" charset="0"/>
              </a:rPr>
              <a:t>Thần</a:t>
            </a:r>
            <a:r>
              <a:rPr lang="en-US" sz="5400" b="1" dirty="0">
                <a:solidFill>
                  <a:schemeClr val="bg1"/>
                </a:solidFill>
                <a:effectLst/>
                <a:latin typeface="+mj-lt"/>
                <a:cs typeface="Times New Roman" panose="02020603050405020304" pitchFamily="18" charset="0"/>
              </a:rPr>
              <a:t> </a:t>
            </a:r>
            <a:r>
              <a:rPr lang="en-US" sz="5400" b="1" dirty="0" err="1">
                <a:solidFill>
                  <a:schemeClr val="bg1"/>
                </a:solidFill>
                <a:effectLst/>
                <a:latin typeface="+mj-lt"/>
                <a:cs typeface="Times New Roman" panose="02020603050405020304" pitchFamily="18" charset="0"/>
              </a:rPr>
              <a:t>trong</a:t>
            </a:r>
            <a:r>
              <a:rPr lang="en-US" sz="5400" b="1" dirty="0">
                <a:solidFill>
                  <a:schemeClr val="bg1"/>
                </a:solidFill>
                <a:effectLst/>
                <a:latin typeface="+mj-lt"/>
                <a:cs typeface="Times New Roman" panose="02020603050405020304" pitchFamily="18" charset="0"/>
              </a:rPr>
              <a:t> </a:t>
            </a:r>
            <a:r>
              <a:rPr lang="en-US" sz="5400" b="1" dirty="0" err="1">
                <a:solidFill>
                  <a:schemeClr val="bg1"/>
                </a:solidFill>
                <a:effectLst/>
                <a:latin typeface="+mj-lt"/>
                <a:cs typeface="Times New Roman" panose="02020603050405020304" pitchFamily="18" charset="0"/>
              </a:rPr>
              <a:t>vinh</a:t>
            </a:r>
            <a:r>
              <a:rPr lang="en-US" sz="5400" b="1" dirty="0">
                <a:solidFill>
                  <a:schemeClr val="bg1"/>
                </a:solidFill>
                <a:effectLst/>
                <a:latin typeface="+mj-lt"/>
                <a:cs typeface="Times New Roman" panose="02020603050405020304" pitchFamily="18" charset="0"/>
              </a:rPr>
              <a:t> </a:t>
            </a:r>
            <a:r>
              <a:rPr lang="en-US" sz="5400" b="1" dirty="0" err="1">
                <a:solidFill>
                  <a:schemeClr val="bg1"/>
                </a:solidFill>
                <a:effectLst/>
                <a:latin typeface="+mj-lt"/>
                <a:cs typeface="Times New Roman" panose="02020603050405020304" pitchFamily="18" charset="0"/>
              </a:rPr>
              <a:t>quang</a:t>
            </a:r>
            <a:r>
              <a:rPr lang="en-US" sz="5400" b="1" dirty="0">
                <a:solidFill>
                  <a:schemeClr val="bg1"/>
                </a:solidFill>
                <a:effectLst/>
                <a:latin typeface="+mj-lt"/>
                <a:cs typeface="Times New Roman" panose="02020603050405020304" pitchFamily="18" charset="0"/>
              </a:rPr>
              <a:t> </a:t>
            </a:r>
            <a:r>
              <a:rPr lang="en-US" sz="5400" b="1" dirty="0" err="1">
                <a:solidFill>
                  <a:schemeClr val="bg1"/>
                </a:solidFill>
                <a:effectLst/>
                <a:latin typeface="+mj-lt"/>
                <a:cs typeface="Times New Roman" panose="02020603050405020304" pitchFamily="18" charset="0"/>
              </a:rPr>
              <a:t>Đức</a:t>
            </a:r>
            <a:r>
              <a:rPr lang="en-US" sz="5400" b="1" dirty="0">
                <a:solidFill>
                  <a:schemeClr val="bg1"/>
                </a:solidFill>
                <a:effectLst/>
                <a:latin typeface="+mj-lt"/>
                <a:cs typeface="Times New Roman" panose="02020603050405020304" pitchFamily="18" charset="0"/>
              </a:rPr>
              <a:t> </a:t>
            </a:r>
            <a:r>
              <a:rPr lang="en-US" sz="5400" b="1" dirty="0" err="1">
                <a:solidFill>
                  <a:schemeClr val="bg1"/>
                </a:solidFill>
                <a:effectLst/>
                <a:latin typeface="+mj-lt"/>
                <a:cs typeface="Times New Roman" panose="02020603050405020304" pitchFamily="18" charset="0"/>
              </a:rPr>
              <a:t>Chúa</a:t>
            </a:r>
            <a:r>
              <a:rPr lang="en-US" sz="5400" b="1" dirty="0">
                <a:solidFill>
                  <a:schemeClr val="bg1"/>
                </a:solidFill>
                <a:effectLst/>
                <a:latin typeface="+mj-lt"/>
                <a:cs typeface="Times New Roman" panose="02020603050405020304" pitchFamily="18" charset="0"/>
              </a:rPr>
              <a:t> Cha. </a:t>
            </a:r>
            <a:r>
              <a:rPr lang="en-US" sz="5400" b="1" u="sng" dirty="0">
                <a:solidFill>
                  <a:srgbClr val="FFFF00"/>
                </a:solidFill>
                <a:effectLst/>
                <a:latin typeface="+mj-lt"/>
                <a:cs typeface="Times New Roman" panose="02020603050405020304" pitchFamily="18" charset="0"/>
              </a:rPr>
              <a:t>A-men. A-men. </a:t>
            </a:r>
            <a:endParaRPr lang="vi-VN" sz="5400" b="1"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2871506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81000" y="90428"/>
            <a:ext cx="8382000" cy="2862322"/>
          </a:xfrm>
          <a:prstGeom prst="rect">
            <a:avLst/>
          </a:prstGeom>
          <a:noFill/>
        </p:spPr>
        <p:txBody>
          <a:bodyPr wrap="square" rtlCol="0">
            <a:spAutoFit/>
          </a:bodyPr>
          <a:lstStyle/>
          <a:p>
            <a:pPr algn="just"/>
            <a:r>
              <a:rPr lang="vi-VN" sz="3600" b="1" dirty="0">
                <a:ln w="1905"/>
                <a:solidFill>
                  <a:srgbClr val="A50021"/>
                </a:solidFill>
                <a:effectLst>
                  <a:innerShdw blurRad="69850" dist="43180" dir="5400000">
                    <a:srgbClr val="000000">
                      <a:alpha val="65000"/>
                    </a:srgbClr>
                  </a:innerShdw>
                </a:effectLst>
              </a:rPr>
              <a:t>Bài đọc </a:t>
            </a:r>
            <a:r>
              <a:rPr lang="en-US" sz="3600" b="1" dirty="0" smtClean="0">
                <a:ln w="1905"/>
                <a:solidFill>
                  <a:srgbClr val="A50021"/>
                </a:solidFill>
                <a:effectLst>
                  <a:innerShdw blurRad="69850" dist="43180" dir="5400000">
                    <a:srgbClr val="000000">
                      <a:alpha val="65000"/>
                    </a:srgbClr>
                  </a:innerShdw>
                </a:effectLst>
              </a:rPr>
              <a:t>1</a:t>
            </a:r>
            <a:r>
              <a:rPr lang="vi-VN" sz="3600" b="1" dirty="0" smtClean="0">
                <a:ln w="1905"/>
                <a:solidFill>
                  <a:srgbClr val="A50021"/>
                </a:solidFill>
                <a:effectLst>
                  <a:innerShdw blurRad="69850" dist="43180" dir="5400000">
                    <a:srgbClr val="000000">
                      <a:alpha val="65000"/>
                    </a:srgbClr>
                  </a:innerShdw>
                </a:effectLst>
              </a:rPr>
              <a:t>.</a:t>
            </a:r>
            <a:endParaRPr lang="vi-VN" sz="3600" b="1" dirty="0">
              <a:ln w="1905"/>
              <a:solidFill>
                <a:srgbClr val="A50021"/>
              </a:solidFill>
              <a:effectLst>
                <a:innerShdw blurRad="69850" dist="43180" dir="5400000">
                  <a:srgbClr val="000000">
                    <a:alpha val="65000"/>
                  </a:srgbClr>
                </a:innerShdw>
              </a:effectLst>
            </a:endParaRPr>
          </a:p>
          <a:p>
            <a:pPr algn="just"/>
            <a:r>
              <a:rPr lang="vi-VN" sz="3600" b="1" dirty="0">
                <a:ln w="1905"/>
                <a:solidFill>
                  <a:srgbClr val="A50021"/>
                </a:solidFill>
                <a:effectLst>
                  <a:innerShdw blurRad="69850" dist="43180" dir="5400000">
                    <a:srgbClr val="000000">
                      <a:alpha val="65000"/>
                    </a:srgbClr>
                  </a:innerShdw>
                </a:effectLst>
              </a:rPr>
              <a:t>Bài trích sách Ma-ca-bê quyển thứ hai</a:t>
            </a:r>
            <a:r>
              <a:rPr lang="vi-VN" sz="3600" b="1" dirty="0" smtClean="0">
                <a:ln w="1905"/>
                <a:solidFill>
                  <a:srgbClr val="A50021"/>
                </a:solidFill>
                <a:effectLst>
                  <a:innerShdw blurRad="69850" dist="43180" dir="5400000">
                    <a:srgbClr val="000000">
                      <a:alpha val="65000"/>
                    </a:srgbClr>
                  </a:innerShdw>
                </a:effectLst>
              </a:rPr>
              <a:t>.</a:t>
            </a:r>
            <a:endParaRPr lang="en-US" sz="3600" b="1" dirty="0" smtClean="0">
              <a:ln w="1905"/>
              <a:solidFill>
                <a:srgbClr val="A50021"/>
              </a:solidFill>
              <a:effectLst>
                <a:innerShdw blurRad="69850" dist="43180" dir="5400000">
                  <a:srgbClr val="000000">
                    <a:alpha val="65000"/>
                  </a:srgbClr>
                </a:innerShdw>
              </a:effectLst>
            </a:endParaRPr>
          </a:p>
          <a:p>
            <a:pPr algn="just"/>
            <a:r>
              <a:rPr lang="vi-VN" sz="3600" b="1" dirty="0">
                <a:ln w="1905"/>
                <a:solidFill>
                  <a:srgbClr val="A50021"/>
                </a:solidFill>
                <a:effectLst>
                  <a:innerShdw blurRad="69850" dist="43180" dir="5400000">
                    <a:srgbClr val="000000">
                      <a:alpha val="65000"/>
                    </a:srgbClr>
                  </a:innerShdw>
                </a:effectLst>
              </a:rPr>
              <a:t>Bà mẹ là người đáng khâm phục, vì bà can đảm chịu đựng nhờ niềm trông cậy bà đặt nơi Đức Chúa.</a:t>
            </a:r>
          </a:p>
        </p:txBody>
      </p:sp>
    </p:spTree>
    <p:extLst>
      <p:ext uri="{BB962C8B-B14F-4D97-AF65-F5344CB8AC3E}">
        <p14:creationId xmlns:p14="http://schemas.microsoft.com/office/powerpoint/2010/main" val="3450100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125</a:t>
            </a:r>
            <a:br>
              <a:rPr lang="en-US" smtClean="0">
                <a:solidFill>
                  <a:srgbClr val="FFFF00"/>
                </a:solidFill>
              </a:rPr>
            </a:br>
            <a:r>
              <a:rPr lang="en-US" smtClean="0">
                <a:solidFill>
                  <a:srgbClr val="FFFF00"/>
                </a:solidFill>
              </a:rPr>
              <a:t>Chúa Nhật XXXIII Thường Niên</a:t>
            </a:r>
            <a:br>
              <a:rPr lang="en-US" smtClean="0">
                <a:solidFill>
                  <a:srgbClr val="FFFF00"/>
                </a:solidFill>
              </a:rPr>
            </a:br>
            <a:r>
              <a:rPr lang="en-US" smtClean="0">
                <a:solidFill>
                  <a:srgbClr val="FFFF00"/>
                </a:solidFill>
              </a:rPr>
              <a:t>Năm A</a:t>
            </a:r>
            <a:br>
              <a:rPr lang="en-US" smtClean="0">
                <a:solidFill>
                  <a:srgbClr val="FFFF00"/>
                </a:solidFill>
              </a:rPr>
            </a:br>
            <a:r>
              <a:rPr lang="en-US" smtClean="0">
                <a:solidFill>
                  <a:srgbClr val="FFFF00"/>
                </a:solidFill>
              </a:rPr>
              <a:t>Các Thánh Tử Đạo Việt Nam</a:t>
            </a:r>
            <a:br>
              <a:rPr lang="en-US" smtClean="0">
                <a:solidFill>
                  <a:srgbClr val="FFFF00"/>
                </a:solidFill>
              </a:rPr>
            </a:br>
            <a:r>
              <a:rPr lang="en-US" i="1" smtClean="0">
                <a:solidFill>
                  <a:schemeClr val="bg1"/>
                </a:solidFill>
              </a:rPr>
              <a:t>Lm. Kim Long</a:t>
            </a:r>
            <a:br>
              <a:rPr lang="en-US" i="1" smtClean="0">
                <a:solidFill>
                  <a:schemeClr val="bg1"/>
                </a:solidFill>
              </a:rPr>
            </a:br>
            <a:r>
              <a:rPr lang="en-US" i="1" smtClean="0">
                <a:solidFill>
                  <a:schemeClr val="bg1"/>
                </a:solidFill>
              </a:rPr>
              <a:t>04 Câu</a:t>
            </a:r>
            <a:endParaRPr lang="en-US" i="1">
              <a:solidFill>
                <a:schemeClr val="bg1"/>
              </a:solidFill>
            </a:endParaRPr>
          </a:p>
        </p:txBody>
      </p:sp>
    </p:spTree>
    <p:extLst>
      <p:ext uri="{BB962C8B-B14F-4D97-AF65-F5344CB8AC3E}">
        <p14:creationId xmlns:p14="http://schemas.microsoft.com/office/powerpoint/2010/main" val="1908489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1" u="sng" dirty="0" err="1" smtClean="0">
                <a:solidFill>
                  <a:srgbClr val="FFFF00"/>
                </a:solidFill>
              </a:rPr>
              <a:t>Đk</a:t>
            </a:r>
            <a:r>
              <a:rPr lang="en-US" sz="8000" b="1" u="sng" dirty="0" smtClean="0">
                <a:solidFill>
                  <a:srgbClr val="FFFF00"/>
                </a:solidFill>
              </a:rPr>
              <a:t>:</a:t>
            </a:r>
            <a:r>
              <a:rPr lang="en-US" sz="8000" b="1" dirty="0" smtClean="0">
                <a:solidFill>
                  <a:schemeClr val="bg1"/>
                </a:solidFill>
              </a:rPr>
              <a:t> </a:t>
            </a:r>
            <a:r>
              <a:rPr lang="vi-VN" sz="8000" b="1" dirty="0">
                <a:solidFill>
                  <a:schemeClr val="bg1"/>
                </a:solidFill>
              </a:rPr>
              <a:t>Ai nghẹn ngào ra đi gieo giống, mùa gặt </a:t>
            </a:r>
            <a:r>
              <a:rPr lang="en-US" sz="8000" b="1" dirty="0" err="1" smtClean="0">
                <a:solidFill>
                  <a:schemeClr val="bg1"/>
                </a:solidFill>
              </a:rPr>
              <a:t>mai</a:t>
            </a:r>
            <a:r>
              <a:rPr lang="en-US" sz="8000" b="1" dirty="0" smtClean="0">
                <a:solidFill>
                  <a:schemeClr val="bg1"/>
                </a:solidFill>
              </a:rPr>
              <a:t> </a:t>
            </a:r>
            <a:r>
              <a:rPr lang="vi-VN" sz="8000" b="1" dirty="0" smtClean="0">
                <a:solidFill>
                  <a:schemeClr val="bg1"/>
                </a:solidFill>
              </a:rPr>
              <a:t>sau </a:t>
            </a:r>
            <a:r>
              <a:rPr lang="vi-VN" sz="8000" b="1" dirty="0">
                <a:solidFill>
                  <a:schemeClr val="bg1"/>
                </a:solidFill>
              </a:rPr>
              <a:t>khấp khởi mừng.</a:t>
            </a:r>
            <a:endParaRPr lang="vi-VN" sz="8000" b="1" dirty="0" smtClean="0">
              <a:solidFill>
                <a:schemeClr val="bg1"/>
              </a:solidFill>
            </a:endParaRPr>
          </a:p>
        </p:txBody>
      </p:sp>
    </p:spTree>
    <p:extLst>
      <p:ext uri="{BB962C8B-B14F-4D97-AF65-F5344CB8AC3E}">
        <p14:creationId xmlns:p14="http://schemas.microsoft.com/office/powerpoint/2010/main" val="31087663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smtClean="0">
                <a:solidFill>
                  <a:srgbClr val="FFFF00"/>
                </a:solidFill>
              </a:rPr>
              <a:t>Tk1:</a:t>
            </a:r>
            <a:r>
              <a:rPr lang="en-US" sz="6000" b="1">
                <a:solidFill>
                  <a:schemeClr val="bg1"/>
                </a:solidFill>
              </a:rPr>
              <a:t> </a:t>
            </a:r>
            <a:r>
              <a:rPr lang="vi-VN" sz="6000" b="1">
                <a:solidFill>
                  <a:schemeClr val="bg1"/>
                </a:solidFill>
              </a:rPr>
              <a:t>Từ Si-on khi được Chúa dẫn về, ta ngỡ ngàng tựa trong giấc mơ. Tiếng cười rộn rã đôi môi, lời hoan ca vang rền cửa miệng.</a:t>
            </a:r>
            <a:endParaRPr lang="en-US" sz="6000" b="1">
              <a:solidFill>
                <a:schemeClr val="bg1"/>
              </a:solidFill>
            </a:endParaRPr>
          </a:p>
        </p:txBody>
      </p:sp>
    </p:spTree>
    <p:extLst>
      <p:ext uri="{BB962C8B-B14F-4D97-AF65-F5344CB8AC3E}">
        <p14:creationId xmlns:p14="http://schemas.microsoft.com/office/powerpoint/2010/main" val="554947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1" u="sng" dirty="0" err="1" smtClean="0">
                <a:solidFill>
                  <a:srgbClr val="FFFF00"/>
                </a:solidFill>
              </a:rPr>
              <a:t>Đk</a:t>
            </a:r>
            <a:r>
              <a:rPr lang="en-US" sz="8000" b="1" u="sng" dirty="0" smtClean="0">
                <a:solidFill>
                  <a:srgbClr val="FFFF00"/>
                </a:solidFill>
              </a:rPr>
              <a:t>:</a:t>
            </a:r>
            <a:r>
              <a:rPr lang="en-US" sz="8000" b="1" dirty="0" smtClean="0">
                <a:solidFill>
                  <a:schemeClr val="bg1"/>
                </a:solidFill>
              </a:rPr>
              <a:t> </a:t>
            </a:r>
            <a:r>
              <a:rPr lang="vi-VN" sz="8000" b="1" dirty="0">
                <a:solidFill>
                  <a:schemeClr val="bg1"/>
                </a:solidFill>
              </a:rPr>
              <a:t>Ai nghẹn ngào ra đi gieo giống, mùa gặt </a:t>
            </a:r>
            <a:r>
              <a:rPr lang="en-US" sz="8000" b="1" dirty="0" err="1" smtClean="0">
                <a:solidFill>
                  <a:schemeClr val="bg1"/>
                </a:solidFill>
              </a:rPr>
              <a:t>mai</a:t>
            </a:r>
            <a:r>
              <a:rPr lang="en-US" sz="8000" b="1" dirty="0" smtClean="0">
                <a:solidFill>
                  <a:schemeClr val="bg1"/>
                </a:solidFill>
              </a:rPr>
              <a:t> </a:t>
            </a:r>
            <a:r>
              <a:rPr lang="vi-VN" sz="8000" b="1" dirty="0" smtClean="0">
                <a:solidFill>
                  <a:schemeClr val="bg1"/>
                </a:solidFill>
              </a:rPr>
              <a:t>sau </a:t>
            </a:r>
            <a:r>
              <a:rPr lang="vi-VN" sz="8000" b="1" dirty="0">
                <a:solidFill>
                  <a:schemeClr val="bg1"/>
                </a:solidFill>
              </a:rPr>
              <a:t>khấp khởi mừng.</a:t>
            </a:r>
            <a:endParaRPr lang="vi-VN" sz="8000" b="1" dirty="0" smtClean="0">
              <a:solidFill>
                <a:schemeClr val="bg1"/>
              </a:solidFill>
            </a:endParaRPr>
          </a:p>
        </p:txBody>
      </p:sp>
    </p:spTree>
    <p:extLst>
      <p:ext uri="{BB962C8B-B14F-4D97-AF65-F5344CB8AC3E}">
        <p14:creationId xmlns:p14="http://schemas.microsoft.com/office/powerpoint/2010/main" val="39477484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b="1" u="sng" dirty="0" smtClean="0">
                <a:solidFill>
                  <a:srgbClr val="FFFF00"/>
                </a:solidFill>
              </a:rPr>
              <a:t>Tk2:</a:t>
            </a:r>
            <a:r>
              <a:rPr lang="en-US" sz="6000" b="1" dirty="0">
                <a:solidFill>
                  <a:schemeClr val="bg1"/>
                </a:solidFill>
              </a:rPr>
              <a:t> </a:t>
            </a:r>
            <a:r>
              <a:rPr lang="vi-VN" sz="6000" b="1" dirty="0" smtClean="0">
                <a:solidFill>
                  <a:schemeClr val="bg1"/>
                </a:solidFill>
              </a:rPr>
              <a:t>Này </a:t>
            </a:r>
            <a:r>
              <a:rPr lang="vi-VN" sz="6000" b="1" dirty="0">
                <a:solidFill>
                  <a:schemeClr val="bg1"/>
                </a:solidFill>
              </a:rPr>
              <a:t>chư dân to nhỏ với nhau rằng: Ôi Chúa làm việc bao lớn lao. Chúa làm việc lớn lao thay, và ta nay vui mừng </a:t>
            </a:r>
            <a:r>
              <a:rPr lang="vi-VN" sz="6000" b="1" dirty="0" smtClean="0">
                <a:solidFill>
                  <a:schemeClr val="bg1"/>
                </a:solidFill>
              </a:rPr>
              <a:t>đ</a:t>
            </a:r>
            <a:r>
              <a:rPr lang="en-US" sz="6000" b="1" dirty="0" smtClean="0">
                <a:solidFill>
                  <a:schemeClr val="bg1"/>
                </a:solidFill>
              </a:rPr>
              <a:t>ẫ</a:t>
            </a:r>
            <a:r>
              <a:rPr lang="vi-VN" sz="6000" b="1" dirty="0" smtClean="0">
                <a:solidFill>
                  <a:schemeClr val="bg1"/>
                </a:solidFill>
              </a:rPr>
              <a:t>y </a:t>
            </a:r>
            <a:r>
              <a:rPr lang="vi-VN" sz="6000" b="1" dirty="0">
                <a:solidFill>
                  <a:schemeClr val="bg1"/>
                </a:solidFill>
              </a:rPr>
              <a:t>tràn.</a:t>
            </a:r>
            <a:endParaRPr lang="en-US" sz="6000" b="1" dirty="0">
              <a:solidFill>
                <a:schemeClr val="bg1"/>
              </a:solidFill>
            </a:endParaRPr>
          </a:p>
        </p:txBody>
      </p:sp>
    </p:spTree>
    <p:extLst>
      <p:ext uri="{BB962C8B-B14F-4D97-AF65-F5344CB8AC3E}">
        <p14:creationId xmlns:p14="http://schemas.microsoft.com/office/powerpoint/2010/main" val="14079901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1" u="sng" dirty="0" err="1" smtClean="0">
                <a:solidFill>
                  <a:srgbClr val="FFFF00"/>
                </a:solidFill>
              </a:rPr>
              <a:t>Đk</a:t>
            </a:r>
            <a:r>
              <a:rPr lang="en-US" sz="8000" b="1" u="sng" dirty="0" smtClean="0">
                <a:solidFill>
                  <a:srgbClr val="FFFF00"/>
                </a:solidFill>
              </a:rPr>
              <a:t>:</a:t>
            </a:r>
            <a:r>
              <a:rPr lang="en-US" sz="8000" b="1" dirty="0" smtClean="0">
                <a:solidFill>
                  <a:schemeClr val="bg1"/>
                </a:solidFill>
              </a:rPr>
              <a:t> </a:t>
            </a:r>
            <a:r>
              <a:rPr lang="vi-VN" sz="8000" b="1" dirty="0">
                <a:solidFill>
                  <a:schemeClr val="bg1"/>
                </a:solidFill>
              </a:rPr>
              <a:t>Ai nghẹn ngào ra đi gieo giống, mùa gặt </a:t>
            </a:r>
            <a:r>
              <a:rPr lang="en-US" sz="8000" b="1" dirty="0" err="1" smtClean="0">
                <a:solidFill>
                  <a:schemeClr val="bg1"/>
                </a:solidFill>
              </a:rPr>
              <a:t>mai</a:t>
            </a:r>
            <a:r>
              <a:rPr lang="en-US" sz="8000" b="1" dirty="0" smtClean="0">
                <a:solidFill>
                  <a:schemeClr val="bg1"/>
                </a:solidFill>
              </a:rPr>
              <a:t> </a:t>
            </a:r>
            <a:r>
              <a:rPr lang="vi-VN" sz="8000" b="1" dirty="0" smtClean="0">
                <a:solidFill>
                  <a:schemeClr val="bg1"/>
                </a:solidFill>
              </a:rPr>
              <a:t>sau </a:t>
            </a:r>
            <a:r>
              <a:rPr lang="vi-VN" sz="8000" b="1" dirty="0">
                <a:solidFill>
                  <a:schemeClr val="bg1"/>
                </a:solidFill>
              </a:rPr>
              <a:t>khấp khởi mừng.</a:t>
            </a:r>
            <a:endParaRPr lang="vi-VN" sz="8000" b="1" dirty="0" smtClean="0">
              <a:solidFill>
                <a:schemeClr val="bg1"/>
              </a:solidFill>
            </a:endParaRPr>
          </a:p>
        </p:txBody>
      </p:sp>
    </p:spTree>
    <p:extLst>
      <p:ext uri="{BB962C8B-B14F-4D97-AF65-F5344CB8AC3E}">
        <p14:creationId xmlns:p14="http://schemas.microsoft.com/office/powerpoint/2010/main" val="2565847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b="1" u="sng" smtClean="0">
                <a:solidFill>
                  <a:srgbClr val="FFFF00"/>
                </a:solidFill>
              </a:rPr>
              <a:t>Tk3:</a:t>
            </a:r>
            <a:r>
              <a:rPr lang="en-US" sz="6000" b="1">
                <a:solidFill>
                  <a:schemeClr val="bg1"/>
                </a:solidFill>
              </a:rPr>
              <a:t> </a:t>
            </a:r>
            <a:r>
              <a:rPr lang="vi-VN" sz="6000" b="1">
                <a:solidFill>
                  <a:schemeClr val="bg1"/>
                </a:solidFill>
              </a:rPr>
              <a:t>Nguyện anh em lao tù Chúa đưa về, như suối cạn miền Nam đón mưa. Lúc này buồn bã đi gieo, mùa mai sau vui mừng hái gặt.</a:t>
            </a:r>
            <a:endParaRPr lang="vi-VN" sz="6000" b="1" smtClean="0">
              <a:solidFill>
                <a:schemeClr val="bg1"/>
              </a:solidFill>
            </a:endParaRPr>
          </a:p>
        </p:txBody>
      </p:sp>
    </p:spTree>
    <p:extLst>
      <p:ext uri="{BB962C8B-B14F-4D97-AF65-F5344CB8AC3E}">
        <p14:creationId xmlns:p14="http://schemas.microsoft.com/office/powerpoint/2010/main" val="2905340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1" u="sng" dirty="0" err="1" smtClean="0">
                <a:solidFill>
                  <a:srgbClr val="FFFF00"/>
                </a:solidFill>
              </a:rPr>
              <a:t>Đk</a:t>
            </a:r>
            <a:r>
              <a:rPr lang="en-US" sz="8000" b="1" u="sng" dirty="0" smtClean="0">
                <a:solidFill>
                  <a:srgbClr val="FFFF00"/>
                </a:solidFill>
              </a:rPr>
              <a:t>:</a:t>
            </a:r>
            <a:r>
              <a:rPr lang="en-US" sz="8000" b="1" dirty="0" smtClean="0">
                <a:solidFill>
                  <a:schemeClr val="bg1"/>
                </a:solidFill>
              </a:rPr>
              <a:t> </a:t>
            </a:r>
            <a:r>
              <a:rPr lang="vi-VN" sz="8000" b="1" dirty="0">
                <a:solidFill>
                  <a:schemeClr val="bg1"/>
                </a:solidFill>
              </a:rPr>
              <a:t>Ai nghẹn ngào ra đi gieo giống, mùa gặt </a:t>
            </a:r>
            <a:r>
              <a:rPr lang="en-US" sz="8000" b="1" dirty="0" err="1" smtClean="0">
                <a:solidFill>
                  <a:schemeClr val="bg1"/>
                </a:solidFill>
              </a:rPr>
              <a:t>mai</a:t>
            </a:r>
            <a:r>
              <a:rPr lang="en-US" sz="8000" b="1" dirty="0" smtClean="0">
                <a:solidFill>
                  <a:schemeClr val="bg1"/>
                </a:solidFill>
              </a:rPr>
              <a:t> </a:t>
            </a:r>
            <a:r>
              <a:rPr lang="vi-VN" sz="8000" b="1" dirty="0" smtClean="0">
                <a:solidFill>
                  <a:schemeClr val="bg1"/>
                </a:solidFill>
              </a:rPr>
              <a:t>sau </a:t>
            </a:r>
            <a:r>
              <a:rPr lang="vi-VN" sz="8000" b="1" dirty="0">
                <a:solidFill>
                  <a:schemeClr val="bg1"/>
                </a:solidFill>
              </a:rPr>
              <a:t>khấp khởi mừng.</a:t>
            </a:r>
            <a:endParaRPr lang="vi-VN" sz="8000" b="1" dirty="0" smtClean="0">
              <a:solidFill>
                <a:schemeClr val="bg1"/>
              </a:solidFill>
            </a:endParaRPr>
          </a:p>
        </p:txBody>
      </p:sp>
    </p:spTree>
    <p:extLst>
      <p:ext uri="{BB962C8B-B14F-4D97-AF65-F5344CB8AC3E}">
        <p14:creationId xmlns:p14="http://schemas.microsoft.com/office/powerpoint/2010/main" val="8621165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1" u="sng" dirty="0" err="1" smtClean="0">
                <a:solidFill>
                  <a:srgbClr val="FFFF00"/>
                </a:solidFill>
              </a:rPr>
              <a:t>Đk</a:t>
            </a:r>
            <a:r>
              <a:rPr lang="en-US" sz="8000" b="1" u="sng" dirty="0" smtClean="0">
                <a:solidFill>
                  <a:srgbClr val="FFFF00"/>
                </a:solidFill>
              </a:rPr>
              <a:t>:</a:t>
            </a:r>
            <a:r>
              <a:rPr lang="en-US" sz="8000" b="1" dirty="0" smtClean="0">
                <a:solidFill>
                  <a:schemeClr val="bg1"/>
                </a:solidFill>
              </a:rPr>
              <a:t> </a:t>
            </a:r>
            <a:r>
              <a:rPr lang="vi-VN" sz="8000" b="1" dirty="0">
                <a:solidFill>
                  <a:schemeClr val="bg1"/>
                </a:solidFill>
              </a:rPr>
              <a:t>Ai nghẹn ngào ra đi gieo giống, mùa gặt </a:t>
            </a:r>
            <a:r>
              <a:rPr lang="en-US" sz="8000" b="1" dirty="0" err="1" smtClean="0">
                <a:solidFill>
                  <a:schemeClr val="bg1"/>
                </a:solidFill>
              </a:rPr>
              <a:t>mai</a:t>
            </a:r>
            <a:r>
              <a:rPr lang="en-US" sz="8000" b="1" dirty="0" smtClean="0">
                <a:solidFill>
                  <a:schemeClr val="bg1"/>
                </a:solidFill>
              </a:rPr>
              <a:t> </a:t>
            </a:r>
            <a:r>
              <a:rPr lang="vi-VN" sz="8000" b="1" dirty="0" smtClean="0">
                <a:solidFill>
                  <a:schemeClr val="bg1"/>
                </a:solidFill>
              </a:rPr>
              <a:t>sau </a:t>
            </a:r>
            <a:r>
              <a:rPr lang="vi-VN" sz="8000" b="1" dirty="0">
                <a:solidFill>
                  <a:schemeClr val="bg1"/>
                </a:solidFill>
              </a:rPr>
              <a:t>khấp khởi mừng.</a:t>
            </a:r>
            <a:endParaRPr lang="vi-VN" sz="8000" b="1" dirty="0" smtClean="0">
              <a:solidFill>
                <a:schemeClr val="bg1"/>
              </a:solidFill>
            </a:endParaRPr>
          </a:p>
        </p:txBody>
      </p:sp>
    </p:spTree>
    <p:extLst>
      <p:ext uri="{BB962C8B-B14F-4D97-AF65-F5344CB8AC3E}">
        <p14:creationId xmlns:p14="http://schemas.microsoft.com/office/powerpoint/2010/main" val="2980364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b="1" u="sng" smtClean="0">
                <a:solidFill>
                  <a:srgbClr val="FFFF00"/>
                </a:solidFill>
              </a:rPr>
              <a:t>Tk4:</a:t>
            </a:r>
            <a:r>
              <a:rPr lang="en-US" sz="6000" b="1" smtClean="0">
                <a:solidFill>
                  <a:schemeClr val="bg1"/>
                </a:solidFill>
              </a:rPr>
              <a:t> </a:t>
            </a:r>
            <a:r>
              <a:rPr lang="vi-VN" sz="6000" b="1">
                <a:solidFill>
                  <a:schemeClr val="bg1"/>
                </a:solidFill>
              </a:rPr>
              <a:t>Họ ra đi, đi mà đẫm châu lệ, gieo vãi từng hạt ươm giống đây. Lúc về, về sẽ reo vui, và trên vai mang nặng lúa vàng.</a:t>
            </a:r>
            <a:endParaRPr lang="vi-VN" sz="6000" b="1" smtClean="0">
              <a:solidFill>
                <a:schemeClr val="bg1"/>
              </a:solidFill>
            </a:endParaRPr>
          </a:p>
        </p:txBody>
      </p:sp>
    </p:spTree>
    <p:extLst>
      <p:ext uri="{BB962C8B-B14F-4D97-AF65-F5344CB8AC3E}">
        <p14:creationId xmlns:p14="http://schemas.microsoft.com/office/powerpoint/2010/main" val="39056927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1" u="sng" dirty="0" err="1" smtClean="0">
                <a:solidFill>
                  <a:srgbClr val="FFFF00"/>
                </a:solidFill>
              </a:rPr>
              <a:t>Đk</a:t>
            </a:r>
            <a:r>
              <a:rPr lang="en-US" sz="8000" b="1" u="sng" dirty="0" smtClean="0">
                <a:solidFill>
                  <a:srgbClr val="FFFF00"/>
                </a:solidFill>
              </a:rPr>
              <a:t>:</a:t>
            </a:r>
            <a:r>
              <a:rPr lang="en-US" sz="8000" b="1" dirty="0" smtClean="0">
                <a:solidFill>
                  <a:schemeClr val="bg1"/>
                </a:solidFill>
              </a:rPr>
              <a:t> </a:t>
            </a:r>
            <a:r>
              <a:rPr lang="vi-VN" sz="8000" b="1" dirty="0">
                <a:solidFill>
                  <a:schemeClr val="bg1"/>
                </a:solidFill>
              </a:rPr>
              <a:t>Ai nghẹn ngào ra đi gieo giống, mùa gặt </a:t>
            </a:r>
            <a:r>
              <a:rPr lang="en-US" sz="8000" b="1" dirty="0" err="1" smtClean="0">
                <a:solidFill>
                  <a:schemeClr val="bg1"/>
                </a:solidFill>
              </a:rPr>
              <a:t>mai</a:t>
            </a:r>
            <a:r>
              <a:rPr lang="en-US" sz="8000" b="1" dirty="0" smtClean="0">
                <a:solidFill>
                  <a:schemeClr val="bg1"/>
                </a:solidFill>
              </a:rPr>
              <a:t> </a:t>
            </a:r>
            <a:r>
              <a:rPr lang="vi-VN" sz="8000" b="1" dirty="0" smtClean="0">
                <a:solidFill>
                  <a:schemeClr val="bg1"/>
                </a:solidFill>
              </a:rPr>
              <a:t>sau </a:t>
            </a:r>
            <a:r>
              <a:rPr lang="vi-VN" sz="8000" b="1" dirty="0">
                <a:solidFill>
                  <a:schemeClr val="bg1"/>
                </a:solidFill>
              </a:rPr>
              <a:t>khấp khởi mừng.</a:t>
            </a:r>
            <a:endParaRPr lang="vi-VN" sz="8000" b="1" dirty="0" smtClean="0">
              <a:solidFill>
                <a:schemeClr val="bg1"/>
              </a:solidFill>
            </a:endParaRPr>
          </a:p>
        </p:txBody>
      </p:sp>
    </p:spTree>
    <p:extLst>
      <p:ext uri="{BB962C8B-B14F-4D97-AF65-F5344CB8AC3E}">
        <p14:creationId xmlns:p14="http://schemas.microsoft.com/office/powerpoint/2010/main" val="24120963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76200" y="133350"/>
            <a:ext cx="8991600" cy="2831544"/>
          </a:xfrm>
          <a:prstGeom prst="rect">
            <a:avLst/>
          </a:prstGeom>
        </p:spPr>
        <p:txBody>
          <a:bodyPr wrap="square">
            <a:spAutoFit/>
          </a:bodyPr>
          <a:lstStyle/>
          <a:p>
            <a:r>
              <a:rPr lang="vi-VN" sz="3600" dirty="0">
                <a:solidFill>
                  <a:srgbClr val="A50021"/>
                </a:solidFill>
              </a:rPr>
              <a:t>Bài đọc </a:t>
            </a:r>
            <a:r>
              <a:rPr lang="en-US" sz="3600" dirty="0" smtClean="0">
                <a:solidFill>
                  <a:srgbClr val="A50021"/>
                </a:solidFill>
              </a:rPr>
              <a:t>2</a:t>
            </a:r>
            <a:r>
              <a:rPr lang="vi-VN" sz="3600" dirty="0" smtClean="0">
                <a:solidFill>
                  <a:srgbClr val="A50021"/>
                </a:solidFill>
              </a:rPr>
              <a:t>.</a:t>
            </a:r>
            <a:endParaRPr lang="vi-VN" sz="3600" dirty="0">
              <a:solidFill>
                <a:srgbClr val="A50021"/>
              </a:solidFill>
            </a:endParaRPr>
          </a:p>
          <a:p>
            <a:r>
              <a:rPr lang="vi-VN" sz="3600" dirty="0">
                <a:solidFill>
                  <a:srgbClr val="A50021"/>
                </a:solidFill>
              </a:rPr>
              <a:t>Bài trích thư của thánh Phao-lô tông đồ gửi tín hữu Rô-ma</a:t>
            </a:r>
            <a:r>
              <a:rPr lang="vi-VN" sz="3600" dirty="0" smtClean="0">
                <a:solidFill>
                  <a:srgbClr val="A50021"/>
                </a:solidFill>
              </a:rPr>
              <a:t>.</a:t>
            </a:r>
            <a:r>
              <a:rPr lang="en-US" sz="3600" dirty="0" smtClean="0">
                <a:solidFill>
                  <a:srgbClr val="A50021"/>
                </a:solidFill>
              </a:rPr>
              <a:t/>
            </a:r>
            <a:br>
              <a:rPr lang="en-US" sz="3600" dirty="0" smtClean="0">
                <a:solidFill>
                  <a:srgbClr val="A50021"/>
                </a:solidFill>
              </a:rPr>
            </a:br>
            <a:r>
              <a:rPr lang="vi-VN" sz="3550" dirty="0">
                <a:solidFill>
                  <a:srgbClr val="A50021"/>
                </a:solidFill>
              </a:rPr>
              <a:t>Dù sự chết hay sự sống cũng không tách được chúng ta ra khỏi tình yêu của Thiên Chúa.</a:t>
            </a:r>
          </a:p>
        </p:txBody>
      </p:sp>
    </p:spTree>
    <p:extLst>
      <p:ext uri="{BB962C8B-B14F-4D97-AF65-F5344CB8AC3E}">
        <p14:creationId xmlns:p14="http://schemas.microsoft.com/office/powerpoint/2010/main" val="10765862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66750"/>
            <a:ext cx="9144000" cy="3733800"/>
          </a:xfrm>
        </p:spPr>
        <p:txBody>
          <a:bodyPr>
            <a:noAutofit/>
          </a:bodyPr>
          <a:lstStyle/>
          <a:p>
            <a:pPr algn="just"/>
            <a:r>
              <a:rPr lang="vi-VN" sz="7700" b="1" dirty="0">
                <a:solidFill>
                  <a:schemeClr val="bg1"/>
                </a:solidFill>
              </a:rPr>
              <a:t>Phúc cho ai chịu bách hại vì chính đạo, vì Nước Trời là của họ.</a:t>
            </a:r>
            <a:endParaRPr lang="en-US" sz="7700" b="1" dirty="0">
              <a:solidFill>
                <a:schemeClr val="bg1"/>
              </a:solidFill>
            </a:endParaRPr>
          </a:p>
        </p:txBody>
      </p:sp>
      <p:sp>
        <p:nvSpPr>
          <p:cNvPr id="3" name="TextBox 2"/>
          <p:cNvSpPr txBox="1"/>
          <p:nvPr/>
        </p:nvSpPr>
        <p:spPr>
          <a:xfrm>
            <a:off x="0" y="1"/>
            <a:ext cx="3886200" cy="707886"/>
          </a:xfrm>
          <a:prstGeom prst="rect">
            <a:avLst/>
          </a:prstGeom>
          <a:noFill/>
        </p:spPr>
        <p:txBody>
          <a:bodyPr wrap="square" rtlCol="0">
            <a:spAutoFit/>
          </a:bodyPr>
          <a:lstStyle/>
          <a:p>
            <a:r>
              <a:rPr lang="en-US" sz="4000" u="sng" dirty="0">
                <a:solidFill>
                  <a:srgbClr val="FFFF00"/>
                </a:solidFill>
              </a:rPr>
              <a:t>Alleluia - Alleluia:</a:t>
            </a:r>
          </a:p>
        </p:txBody>
      </p:sp>
      <p:sp>
        <p:nvSpPr>
          <p:cNvPr id="4" name="Rectangle 3"/>
          <p:cNvSpPr/>
          <p:nvPr/>
        </p:nvSpPr>
        <p:spPr>
          <a:xfrm>
            <a:off x="6477000" y="4476750"/>
            <a:ext cx="2263761" cy="707886"/>
          </a:xfrm>
          <a:prstGeom prst="rect">
            <a:avLst/>
          </a:prstGeom>
        </p:spPr>
        <p:txBody>
          <a:bodyPr wrap="none">
            <a:spAutoFit/>
          </a:bodyPr>
          <a:lstStyle/>
          <a:p>
            <a:r>
              <a:rPr lang="en-US" sz="4000" u="sng" dirty="0">
                <a:solidFill>
                  <a:srgbClr val="FFFF00"/>
                </a:solidFill>
              </a:rPr>
              <a:t>Alleluia …</a:t>
            </a:r>
          </a:p>
        </p:txBody>
      </p:sp>
    </p:spTree>
    <p:extLst>
      <p:ext uri="{BB962C8B-B14F-4D97-AF65-F5344CB8AC3E}">
        <p14:creationId xmlns:p14="http://schemas.microsoft.com/office/powerpoint/2010/main" val="36331907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8" y="0"/>
            <a:ext cx="9139604" cy="5143500"/>
          </a:xfrm>
          <a:prstGeom prst="rect">
            <a:avLst/>
          </a:prstGeom>
        </p:spPr>
      </p:pic>
    </p:spTree>
    <p:extLst>
      <p:ext uri="{BB962C8B-B14F-4D97-AF65-F5344CB8AC3E}">
        <p14:creationId xmlns:p14="http://schemas.microsoft.com/office/powerpoint/2010/main" val="29272188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rgbClr val="800000"/>
              </a:solidFill>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93191907"/>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0" y="18"/>
            <a:ext cx="9144000" cy="5143499"/>
          </a:xfrm>
        </p:spPr>
        <p:txBody>
          <a:bodyPr>
            <a:noAutofit/>
          </a:bodyPr>
          <a:lstStyle/>
          <a:p>
            <a:pPr algn="just"/>
            <a:r>
              <a:rPr lang="vi-VN" sz="6900" b="0" dirty="0">
                <a:solidFill>
                  <a:srgbClr val="FFFF00"/>
                </a:solidFill>
                <a:effectLst/>
                <a:latin typeface="+mj-lt"/>
                <a:cs typeface="Times New Roman" pitchFamily="18" charset="0"/>
              </a:rPr>
              <a:t>Tôi tin kính một Thiên Chúa là Cha toàn năng, </a:t>
            </a:r>
            <a:r>
              <a:rPr lang="vi-VN" sz="6900" b="0" dirty="0">
                <a:solidFill>
                  <a:schemeClr val="bg1"/>
                </a:solidFill>
                <a:effectLst/>
                <a:latin typeface="+mj-lt"/>
                <a:cs typeface="Times New Roman" pitchFamily="18" charset="0"/>
              </a:rPr>
              <a:t>Đấng tạo thành trời đất, muôn vật hữu hình và vô hình.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1728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900" b="0" dirty="0" err="1">
                <a:solidFill>
                  <a:schemeClr val="bg1"/>
                </a:solidFill>
                <a:effectLst/>
                <a:latin typeface="+mj-lt"/>
                <a:cs typeface="Times New Roman" pitchFamily="18" charset="0"/>
              </a:rPr>
              <a:t>Tôi</a:t>
            </a:r>
            <a:r>
              <a:rPr lang="en-US" sz="6900" b="0" dirty="0">
                <a:solidFill>
                  <a:schemeClr val="bg1"/>
                </a:solidFill>
                <a:effectLst/>
                <a:latin typeface="+mj-lt"/>
                <a:cs typeface="Times New Roman" pitchFamily="18" charset="0"/>
              </a:rPr>
              <a:t> tin </a:t>
            </a:r>
            <a:r>
              <a:rPr lang="en-US" sz="6900" b="0" dirty="0" err="1">
                <a:solidFill>
                  <a:schemeClr val="bg1"/>
                </a:solidFill>
                <a:effectLst/>
                <a:latin typeface="+mj-lt"/>
                <a:cs typeface="Times New Roman" pitchFamily="18" charset="0"/>
              </a:rPr>
              <a:t>kính</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một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Giêsu</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Kitô</a:t>
            </a:r>
            <a:r>
              <a:rPr lang="en-US" sz="6900" b="0" dirty="0">
                <a:solidFill>
                  <a:schemeClr val="bg1"/>
                </a:solidFill>
                <a:effectLst/>
                <a:latin typeface="+mj-lt"/>
                <a:cs typeface="Times New Roman" pitchFamily="18" charset="0"/>
              </a:rPr>
              <a:t>, Con </a:t>
            </a:r>
            <a:r>
              <a:rPr lang="en-US" sz="6900" b="0" dirty="0" err="1">
                <a:solidFill>
                  <a:schemeClr val="bg1"/>
                </a:solidFill>
                <a:effectLst/>
                <a:latin typeface="+mj-lt"/>
                <a:cs typeface="Times New Roman" pitchFamily="18" charset="0"/>
              </a:rPr>
              <a:t>Một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dirty="0">
                <a:solidFill>
                  <a:schemeClr val="bg1"/>
                </a:solidFill>
                <a:cs typeface="Times New Roman" pitchFamily="18" charset="0"/>
              </a:rPr>
              <a:t>s</a:t>
            </a:r>
            <a:r>
              <a:rPr lang="vi-VN" sz="6900" b="0" dirty="0" smtClean="0">
                <a:solidFill>
                  <a:schemeClr val="bg1"/>
                </a:solidFill>
                <a:effectLst/>
                <a:latin typeface="+mj-lt"/>
                <a:cs typeface="Times New Roman" pitchFamily="18" charset="0"/>
              </a:rPr>
              <a:t>inh </a:t>
            </a:r>
            <a:r>
              <a:rPr lang="vi-VN" sz="6900" b="0" dirty="0">
                <a:solidFill>
                  <a:schemeClr val="bg1"/>
                </a:solidFill>
                <a:effectLst/>
                <a:latin typeface="+mj-lt"/>
                <a:cs typeface="Times New Roman" pitchFamily="18" charset="0"/>
              </a:rPr>
              <a:t>bởi Đức Chúa Cha từ trước muôn đời.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39709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66750"/>
            <a:ext cx="9144000" cy="3733800"/>
          </a:xfrm>
        </p:spPr>
        <p:txBody>
          <a:bodyPr>
            <a:noAutofit/>
          </a:bodyPr>
          <a:lstStyle/>
          <a:p>
            <a:pPr algn="just"/>
            <a:r>
              <a:rPr lang="vi-VN" sz="7700" b="1" dirty="0">
                <a:solidFill>
                  <a:schemeClr val="bg1"/>
                </a:solidFill>
              </a:rPr>
              <a:t>Phúc cho ai chịu bách hại vì chính đạo, vì Nước Trời là của họ.</a:t>
            </a:r>
            <a:endParaRPr lang="en-US" sz="7700" b="1" dirty="0">
              <a:solidFill>
                <a:schemeClr val="bg1"/>
              </a:solidFill>
            </a:endParaRPr>
          </a:p>
        </p:txBody>
      </p:sp>
      <p:sp>
        <p:nvSpPr>
          <p:cNvPr id="3" name="TextBox 2"/>
          <p:cNvSpPr txBox="1"/>
          <p:nvPr/>
        </p:nvSpPr>
        <p:spPr>
          <a:xfrm>
            <a:off x="0" y="1"/>
            <a:ext cx="3886200" cy="707886"/>
          </a:xfrm>
          <a:prstGeom prst="rect">
            <a:avLst/>
          </a:prstGeom>
          <a:noFill/>
        </p:spPr>
        <p:txBody>
          <a:bodyPr wrap="square" rtlCol="0">
            <a:spAutoFit/>
          </a:bodyPr>
          <a:lstStyle/>
          <a:p>
            <a:r>
              <a:rPr lang="en-US" sz="4000" u="sng" dirty="0">
                <a:solidFill>
                  <a:srgbClr val="FFFF00"/>
                </a:solidFill>
              </a:rPr>
              <a:t>Alleluia - Alleluia:</a:t>
            </a:r>
          </a:p>
        </p:txBody>
      </p:sp>
      <p:sp>
        <p:nvSpPr>
          <p:cNvPr id="4" name="Rectangle 3"/>
          <p:cNvSpPr/>
          <p:nvPr/>
        </p:nvSpPr>
        <p:spPr>
          <a:xfrm>
            <a:off x="6477000" y="4476750"/>
            <a:ext cx="2263761" cy="707886"/>
          </a:xfrm>
          <a:prstGeom prst="rect">
            <a:avLst/>
          </a:prstGeom>
        </p:spPr>
        <p:txBody>
          <a:bodyPr wrap="none">
            <a:spAutoFit/>
          </a:bodyPr>
          <a:lstStyle/>
          <a:p>
            <a:r>
              <a:rPr lang="en-US" sz="4000" u="sng" dirty="0">
                <a:solidFill>
                  <a:srgbClr val="FFFF00"/>
                </a:solidFill>
              </a:rPr>
              <a:t>Alleluia …</a:t>
            </a:r>
          </a:p>
        </p:txBody>
      </p:sp>
    </p:spTree>
    <p:extLst>
      <p:ext uri="{BB962C8B-B14F-4D97-AF65-F5344CB8AC3E}">
        <p14:creationId xmlns:p14="http://schemas.microsoft.com/office/powerpoint/2010/main" val="15220859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chemeClr val="bg1"/>
                </a:solidFill>
                <a:effectLst/>
                <a:latin typeface="+mj-lt"/>
                <a:cs typeface="Times New Roman" pitchFamily="18" charset="0"/>
              </a:rPr>
              <a:t>Người là Thiên Chúa bởi Thiên Chúa, Ánh Sáng bởi Ánh Sáng,</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thật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bởi</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thật</a:t>
            </a:r>
            <a:r>
              <a:rPr lang="en-US" sz="69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3600360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lnSpc>
                <a:spcPct val="105000"/>
              </a:lnSpc>
            </a:pPr>
            <a:r>
              <a:rPr lang="vi-VN" sz="6400" b="0" dirty="0">
                <a:solidFill>
                  <a:schemeClr val="bg1"/>
                </a:solidFill>
                <a:effectLst/>
                <a:latin typeface="+mj-lt"/>
              </a:rPr>
              <a:t>được sinh ra mà không phải được tạo thành, đồng bản thể với Đức Chúa </a:t>
            </a:r>
            <a:r>
              <a:rPr lang="vi-VN" sz="6400" b="0" dirty="0" smtClean="0">
                <a:solidFill>
                  <a:schemeClr val="bg1"/>
                </a:solidFill>
                <a:effectLst/>
                <a:latin typeface="+mj-lt"/>
              </a:rPr>
              <a:t>Cha</a:t>
            </a:r>
            <a:r>
              <a:rPr lang="en-US" sz="6400" b="0" dirty="0" smtClean="0">
                <a:solidFill>
                  <a:schemeClr val="bg1"/>
                </a:solidFill>
                <a:effectLst/>
                <a:latin typeface="+mj-lt"/>
              </a:rPr>
              <a:t>,</a:t>
            </a:r>
            <a:r>
              <a:rPr lang="vi-VN" sz="6400" b="0" dirty="0" smtClean="0">
                <a:solidFill>
                  <a:schemeClr val="bg1"/>
                </a:solidFill>
                <a:effectLst/>
                <a:latin typeface="+mj-lt"/>
              </a:rPr>
              <a:t> </a:t>
            </a:r>
            <a:r>
              <a:rPr lang="vi-VN" sz="6400" b="0" dirty="0">
                <a:solidFill>
                  <a:schemeClr val="bg1"/>
                </a:solidFill>
                <a:effectLst/>
                <a:latin typeface="+mj-lt"/>
              </a:rPr>
              <a:t>nhờ Người mà muôn vật được tạo thành. </a:t>
            </a:r>
            <a:endParaRPr lang="en-US" sz="6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717534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400" b="0" dirty="0">
                <a:solidFill>
                  <a:schemeClr val="bg1"/>
                </a:solidFill>
                <a:effectLst/>
                <a:latin typeface="+mj-lt"/>
              </a:rPr>
              <a:t>Vì loài người chúng ta và để cứu độ chúng ta,</a:t>
            </a:r>
            <a:r>
              <a:rPr lang="en-US" sz="7400" b="0" dirty="0">
                <a:solidFill>
                  <a:schemeClr val="bg1"/>
                </a:solidFill>
                <a:effectLst/>
                <a:latin typeface="+mj-lt"/>
              </a:rPr>
              <a:t> </a:t>
            </a:r>
            <a:r>
              <a:rPr lang="vi-VN" sz="7400" b="0" dirty="0">
                <a:solidFill>
                  <a:schemeClr val="bg1"/>
                </a:solidFill>
                <a:effectLst/>
                <a:latin typeface="+mj-lt"/>
                <a:cs typeface="Times New Roman" pitchFamily="18" charset="0"/>
              </a:rPr>
              <a:t>Người đã từ trời xuống thế. </a:t>
            </a:r>
            <a:endParaRPr lang="en-US" sz="7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262020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615957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600" b="0" dirty="0">
                <a:solidFill>
                  <a:schemeClr val="bg1"/>
                </a:solidFill>
                <a:effectLst/>
                <a:latin typeface="+mj-lt"/>
                <a:cs typeface="Times New Roman" pitchFamily="18" charset="0"/>
              </a:rPr>
              <a:t>Người chịu đóng đinh vào thập giá vì chúng ta, thời quan Phongxiô </a:t>
            </a:r>
            <a:r>
              <a:rPr lang="vi-VN" sz="5600" b="0" dirty="0" smtClean="0">
                <a:solidFill>
                  <a:schemeClr val="bg1"/>
                </a:solidFill>
                <a:effectLst/>
                <a:latin typeface="+mj-lt"/>
                <a:cs typeface="Times New Roman" pitchFamily="18" charset="0"/>
              </a:rPr>
              <a:t>Philatô</a:t>
            </a:r>
            <a:r>
              <a:rPr lang="en-US" sz="5600" b="0" dirty="0" smtClean="0">
                <a:solidFill>
                  <a:schemeClr val="bg1"/>
                </a:solidFill>
                <a:effectLst/>
                <a:latin typeface="+mj-lt"/>
                <a:cs typeface="Times New Roman" pitchFamily="18" charset="0"/>
              </a:rPr>
              <a:t>.</a:t>
            </a:r>
            <a:r>
              <a:rPr lang="vi-VN" sz="5600" b="0" dirty="0" smtClean="0">
                <a:solidFill>
                  <a:schemeClr val="bg1"/>
                </a:solidFill>
                <a:effectLst/>
                <a:latin typeface="+mj-lt"/>
                <a:cs typeface="Times New Roman" pitchFamily="18" charset="0"/>
              </a:rPr>
              <a:t> </a:t>
            </a:r>
            <a:r>
              <a:rPr lang="vi-VN" sz="5600" b="0" dirty="0">
                <a:solidFill>
                  <a:schemeClr val="bg1"/>
                </a:solidFill>
                <a:effectLst/>
                <a:latin typeface="+mj-lt"/>
                <a:cs typeface="Times New Roman" pitchFamily="18" charset="0"/>
              </a:rPr>
              <a:t>Người chịu khổ hình và mai táng, ngày thứ ba Người sống lại như lời Thánh Kinh.</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580919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6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252717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3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7473996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a:solidFill>
                  <a:schemeClr val="bg1"/>
                </a:solidFill>
                <a:effectLst/>
                <a:latin typeface="+mj-lt"/>
              </a:rPr>
              <a:t>Người được phụng thờ và tôn vinh cùng với Đức Chúa Cha và Đức Chúa </a:t>
            </a:r>
            <a:r>
              <a:rPr lang="vi-VN" sz="6600" b="0" dirty="0" smtClean="0">
                <a:solidFill>
                  <a:schemeClr val="bg1"/>
                </a:solidFill>
                <a:effectLst/>
                <a:latin typeface="+mj-lt"/>
              </a:rPr>
              <a:t>Con</a:t>
            </a:r>
            <a:r>
              <a:rPr lang="en-US" sz="6600" b="0" dirty="0" smtClean="0">
                <a:solidFill>
                  <a:schemeClr val="bg1"/>
                </a:solidFill>
                <a:effectLst/>
                <a:latin typeface="+mj-lt"/>
              </a:rPr>
              <a:t>.</a:t>
            </a:r>
            <a:r>
              <a:rPr lang="vi-VN" sz="6600" b="0" dirty="0" smtClean="0">
                <a:solidFill>
                  <a:schemeClr val="bg1"/>
                </a:solidFill>
                <a:effectLst/>
                <a:latin typeface="+mj-lt"/>
              </a:rPr>
              <a:t> </a:t>
            </a:r>
            <a:r>
              <a:rPr lang="vi-VN" sz="6600" b="0" dirty="0">
                <a:solidFill>
                  <a:schemeClr val="bg1"/>
                </a:solidFill>
                <a:effectLst/>
                <a:latin typeface="+mj-lt"/>
              </a:rPr>
              <a:t>Người đã dùng các tiên tri mà phán dạy.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83975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200" b="0" dirty="0">
                <a:solidFill>
                  <a:schemeClr val="bg1"/>
                </a:solidFill>
                <a:effectLst/>
                <a:latin typeface="+mj-lt"/>
              </a:rPr>
              <a:t>Tôi tin Hội Thánh duy nhất thánh thiện công giáo và tông truyền.</a:t>
            </a:r>
            <a:endParaRPr lang="en-US" sz="8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022907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160288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160495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676400" y="133350"/>
            <a:ext cx="6324600" cy="769441"/>
          </a:xfrm>
          <a:prstGeom prst="rect">
            <a:avLst/>
          </a:prstGeom>
          <a:noFill/>
        </p:spPr>
        <p:txBody>
          <a:bodyPr wrap="square" rtlCol="0">
            <a:spAutoFit/>
          </a:bodyPr>
          <a:lstStyle/>
          <a:p>
            <a:pPr algn="ctr"/>
            <a:r>
              <a:rPr lang="en-US" sz="4400" dirty="0" smtClean="0">
                <a:solidFill>
                  <a:srgbClr val="FFFF00"/>
                </a:solidFill>
              </a:rPr>
              <a:t>LỜI NGUYỆN TÍN HỮU</a:t>
            </a:r>
            <a:endParaRPr lang="en-US" sz="4400" dirty="0">
              <a:solidFill>
                <a:srgbClr val="FFFF00"/>
              </a:solidFill>
            </a:endParaRPr>
          </a:p>
        </p:txBody>
      </p:sp>
      <p:sp>
        <p:nvSpPr>
          <p:cNvPr id="7" name="Rectangle 6"/>
          <p:cNvSpPr/>
          <p:nvPr/>
        </p:nvSpPr>
        <p:spPr>
          <a:xfrm>
            <a:off x="0" y="819150"/>
            <a:ext cx="9052560" cy="4185761"/>
          </a:xfrm>
          <a:prstGeom prst="rect">
            <a:avLst/>
          </a:prstGeom>
        </p:spPr>
        <p:txBody>
          <a:bodyPr wrap="square">
            <a:spAutoFit/>
          </a:bodyPr>
          <a:lstStyle/>
          <a:p>
            <a:pPr algn="just"/>
            <a:r>
              <a:rPr lang="en-US" sz="3800" b="1" dirty="0" err="1" smtClean="0">
                <a:solidFill>
                  <a:schemeClr val="bg1"/>
                </a:solidFill>
              </a:rPr>
              <a:t>Anh</a:t>
            </a:r>
            <a:r>
              <a:rPr lang="en-US" sz="3800" b="1" dirty="0" smtClean="0">
                <a:solidFill>
                  <a:schemeClr val="bg1"/>
                </a:solidFill>
              </a:rPr>
              <a:t> </a:t>
            </a:r>
            <a:r>
              <a:rPr lang="en-US" sz="3800" b="1" dirty="0" err="1" smtClean="0">
                <a:solidFill>
                  <a:schemeClr val="bg1"/>
                </a:solidFill>
              </a:rPr>
              <a:t>chị</a:t>
            </a:r>
            <a:r>
              <a:rPr lang="en-US" sz="3800" b="1" dirty="0" smtClean="0">
                <a:solidFill>
                  <a:schemeClr val="bg1"/>
                </a:solidFill>
              </a:rPr>
              <a:t> </a:t>
            </a:r>
            <a:r>
              <a:rPr lang="en-US" sz="3800" b="1" dirty="0" err="1" smtClean="0">
                <a:solidFill>
                  <a:schemeClr val="bg1"/>
                </a:solidFill>
              </a:rPr>
              <a:t>em</a:t>
            </a:r>
            <a:r>
              <a:rPr lang="en-US" sz="3800" b="1" dirty="0" smtClean="0">
                <a:solidFill>
                  <a:schemeClr val="bg1"/>
                </a:solidFill>
              </a:rPr>
              <a:t> </a:t>
            </a:r>
            <a:r>
              <a:rPr lang="en-US" sz="3800" b="1" dirty="0" err="1" smtClean="0">
                <a:solidFill>
                  <a:schemeClr val="bg1"/>
                </a:solidFill>
              </a:rPr>
              <a:t>thân</a:t>
            </a:r>
            <a:r>
              <a:rPr lang="en-US" sz="3800" b="1" dirty="0" smtClean="0">
                <a:solidFill>
                  <a:schemeClr val="bg1"/>
                </a:solidFill>
              </a:rPr>
              <a:t> </a:t>
            </a:r>
            <a:r>
              <a:rPr lang="en-US" sz="3800" b="1" dirty="0" err="1" smtClean="0">
                <a:solidFill>
                  <a:schemeClr val="bg1"/>
                </a:solidFill>
              </a:rPr>
              <a:t>mến</a:t>
            </a:r>
            <a:r>
              <a:rPr lang="en-US" sz="3800" b="1" dirty="0" smtClean="0">
                <a:solidFill>
                  <a:schemeClr val="bg1"/>
                </a:solidFill>
              </a:rPr>
              <a:t>, </a:t>
            </a:r>
            <a:r>
              <a:rPr lang="vi-VN" sz="3800" b="1" dirty="0" smtClean="0">
                <a:solidFill>
                  <a:schemeClr val="bg1"/>
                </a:solidFill>
              </a:rPr>
              <a:t>Các </a:t>
            </a:r>
            <a:r>
              <a:rPr lang="vi-VN" sz="3800" b="1" dirty="0">
                <a:solidFill>
                  <a:schemeClr val="bg1"/>
                </a:solidFill>
              </a:rPr>
              <a:t>Thánh tử đạo Việt Nam là những đấng hết lòng tin tưởng và yêu mến Chúa, trung thành với Giáo Hội, sống trọn vẹn niềm tin đã lãnh nhận. Với tâm tình cảm phục và mến yêu các bậc anh hùng tiền bối trong đời sống đức tin</a:t>
            </a:r>
            <a:r>
              <a:rPr lang="vi-VN" sz="3800" b="1" dirty="0" smtClean="0">
                <a:solidFill>
                  <a:schemeClr val="bg1"/>
                </a:solidFill>
              </a:rPr>
              <a:t>,</a:t>
            </a:r>
            <a:r>
              <a:rPr lang="en-US" sz="3800" b="1" dirty="0" smtClean="0">
                <a:solidFill>
                  <a:schemeClr val="bg1"/>
                </a:solidFill>
              </a:rPr>
              <a:t> </a:t>
            </a:r>
            <a:r>
              <a:rPr lang="en-US" sz="3800" b="1" dirty="0" err="1" smtClean="0">
                <a:solidFill>
                  <a:schemeClr val="bg1"/>
                </a:solidFill>
              </a:rPr>
              <a:t>chúng</a:t>
            </a:r>
            <a:r>
              <a:rPr lang="en-US" sz="3800" b="1" dirty="0" smtClean="0">
                <a:solidFill>
                  <a:schemeClr val="bg1"/>
                </a:solidFill>
              </a:rPr>
              <a:t> ta </a:t>
            </a:r>
            <a:r>
              <a:rPr lang="en-US" sz="3800" b="1" dirty="0" err="1" smtClean="0">
                <a:solidFill>
                  <a:schemeClr val="bg1"/>
                </a:solidFill>
              </a:rPr>
              <a:t>cùng</a:t>
            </a:r>
            <a:r>
              <a:rPr lang="en-US" sz="3800" b="1" dirty="0" smtClean="0">
                <a:solidFill>
                  <a:schemeClr val="bg1"/>
                </a:solidFill>
              </a:rPr>
              <a:t> </a:t>
            </a:r>
            <a:r>
              <a:rPr lang="en-US" sz="3800" b="1" dirty="0" err="1" smtClean="0">
                <a:solidFill>
                  <a:schemeClr val="bg1"/>
                </a:solidFill>
              </a:rPr>
              <a:t>dâng</a:t>
            </a:r>
            <a:r>
              <a:rPr lang="en-US" sz="3800" b="1" dirty="0" smtClean="0">
                <a:solidFill>
                  <a:schemeClr val="bg1"/>
                </a:solidFill>
              </a:rPr>
              <a:t> </a:t>
            </a:r>
            <a:r>
              <a:rPr lang="en-US" sz="3800" b="1" dirty="0" err="1" smtClean="0">
                <a:solidFill>
                  <a:schemeClr val="bg1"/>
                </a:solidFill>
              </a:rPr>
              <a:t>lời</a:t>
            </a:r>
            <a:r>
              <a:rPr lang="en-US" sz="3800" b="1" dirty="0" smtClean="0">
                <a:solidFill>
                  <a:schemeClr val="bg1"/>
                </a:solidFill>
              </a:rPr>
              <a:t> </a:t>
            </a:r>
            <a:r>
              <a:rPr lang="en-US" sz="3800" b="1" dirty="0" err="1" smtClean="0">
                <a:solidFill>
                  <a:schemeClr val="bg1"/>
                </a:solidFill>
              </a:rPr>
              <a:t>cầu</a:t>
            </a:r>
            <a:r>
              <a:rPr lang="en-US" sz="3800" b="1" dirty="0" smtClean="0">
                <a:solidFill>
                  <a:schemeClr val="bg1"/>
                </a:solidFill>
              </a:rPr>
              <a:t> </a:t>
            </a:r>
            <a:r>
              <a:rPr lang="en-US" sz="3800" b="1" dirty="0" err="1" smtClean="0">
                <a:solidFill>
                  <a:schemeClr val="bg1"/>
                </a:solidFill>
              </a:rPr>
              <a:t>nguyện</a:t>
            </a:r>
            <a:r>
              <a:rPr lang="en-US" sz="3800" b="1" dirty="0" smtClean="0">
                <a:solidFill>
                  <a:schemeClr val="bg1"/>
                </a:solidFill>
              </a:rPr>
              <a:t>:</a:t>
            </a:r>
            <a:endParaRPr lang="vi-VN" sz="3800" b="1" dirty="0">
              <a:solidFill>
                <a:schemeClr val="bg1"/>
              </a:solidFill>
            </a:endParaRPr>
          </a:p>
        </p:txBody>
      </p:sp>
    </p:spTree>
    <p:extLst>
      <p:ext uri="{BB962C8B-B14F-4D97-AF65-F5344CB8AC3E}">
        <p14:creationId xmlns:p14="http://schemas.microsoft.com/office/powerpoint/2010/main" val="42050980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2743200" y="2571750"/>
            <a:ext cx="6781800" cy="1661993"/>
          </a:xfrm>
          <a:prstGeom prst="rect">
            <a:avLst/>
          </a:prstGeom>
        </p:spPr>
        <p:txBody>
          <a:bodyPr wrap="square">
            <a:spAutoFit/>
          </a:bodyPr>
          <a:lstStyle/>
          <a:p>
            <a:pPr algn="ctr"/>
            <a:r>
              <a:rPr lang="en-US" sz="3400" b="1" dirty="0" smtClean="0">
                <a:solidFill>
                  <a:srgbClr val="FFFF00"/>
                </a:solidFill>
              </a:rPr>
              <a:t>LỄ DÂNG</a:t>
            </a:r>
          </a:p>
          <a:p>
            <a:pPr algn="ctr"/>
            <a:r>
              <a:rPr lang="en-US" sz="3400" b="1" dirty="0" smtClean="0">
                <a:solidFill>
                  <a:srgbClr val="FFFF00"/>
                </a:solidFill>
              </a:rPr>
              <a:t>CÁC THÁNH TỬ ĐẠO VIỆT NAM</a:t>
            </a:r>
            <a:r>
              <a:rPr lang="en-US" sz="3400" b="1" dirty="0" smtClean="0">
                <a:solidFill>
                  <a:srgbClr val="FFFF00"/>
                </a:solidFill>
              </a:rPr>
              <a:t/>
            </a:r>
            <a:br>
              <a:rPr lang="en-US" sz="3400" b="1" dirty="0" smtClean="0">
                <a:solidFill>
                  <a:srgbClr val="FFFF00"/>
                </a:solidFill>
              </a:rPr>
            </a:br>
            <a:r>
              <a:rPr lang="en-US" sz="3400" i="1" dirty="0" err="1" smtClean="0">
                <a:solidFill>
                  <a:schemeClr val="bg1"/>
                </a:solidFill>
              </a:rPr>
              <a:t>Thế</a:t>
            </a:r>
            <a:r>
              <a:rPr lang="en-US" sz="3400" i="1" dirty="0" smtClean="0">
                <a:solidFill>
                  <a:schemeClr val="bg1"/>
                </a:solidFill>
              </a:rPr>
              <a:t> </a:t>
            </a:r>
            <a:r>
              <a:rPr lang="en-US" sz="3400" i="1" dirty="0" err="1" smtClean="0">
                <a:solidFill>
                  <a:schemeClr val="bg1"/>
                </a:solidFill>
              </a:rPr>
              <a:t>Thông</a:t>
            </a:r>
            <a:endParaRPr lang="en-US" sz="3400" i="1" dirty="0">
              <a:solidFill>
                <a:schemeClr val="bg1"/>
              </a:solidFill>
            </a:endParaRPr>
          </a:p>
        </p:txBody>
      </p:sp>
      <p:pic>
        <p:nvPicPr>
          <p:cNvPr id="7" name="Picture 6"/>
          <p:cNvPicPr>
            <a:picLocks noChangeAspect="1"/>
          </p:cNvPicPr>
          <p:nvPr/>
        </p:nvPicPr>
        <p:blipFill>
          <a:blip r:embed="rId4"/>
          <a:stretch>
            <a:fillRect/>
          </a:stretch>
        </p:blipFill>
        <p:spPr>
          <a:xfrm>
            <a:off x="4419600" y="4261092"/>
            <a:ext cx="3505200" cy="825258"/>
          </a:xfrm>
          <a:prstGeom prst="rect">
            <a:avLst/>
          </a:prstGeom>
        </p:spPr>
      </p:pic>
    </p:spTree>
    <p:extLst>
      <p:ext uri="{BB962C8B-B14F-4D97-AF65-F5344CB8AC3E}">
        <p14:creationId xmlns:p14="http://schemas.microsoft.com/office/powerpoint/2010/main" val="12358554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90000"/>
              </a:lnSpc>
            </a:pPr>
            <a:r>
              <a:rPr lang="en-US" sz="5100" b="1" u="sng" dirty="0" err="1" smtClean="0">
                <a:solidFill>
                  <a:srgbClr val="FFFF00"/>
                </a:solidFill>
                <a:effectLst/>
              </a:rPr>
              <a:t>Đk</a:t>
            </a:r>
            <a:r>
              <a:rPr lang="en-US" sz="5100" b="1" u="sng" dirty="0" smtClean="0">
                <a:solidFill>
                  <a:srgbClr val="FFFF00"/>
                </a:solidFill>
                <a:effectLst/>
              </a:rPr>
              <a:t>:</a:t>
            </a:r>
            <a:r>
              <a:rPr lang="en-US" sz="5100" b="1" dirty="0">
                <a:solidFill>
                  <a:schemeClr val="bg1"/>
                </a:solidFill>
              </a:rPr>
              <a:t> </a:t>
            </a:r>
            <a:r>
              <a:rPr lang="en-US" sz="5100" b="1" dirty="0" smtClean="0">
                <a:solidFill>
                  <a:schemeClr val="bg1"/>
                </a:solidFill>
                <a:effectLst/>
              </a:rPr>
              <a:t>X</a:t>
            </a:r>
            <a:r>
              <a:rPr lang="vi-VN" sz="5100" b="1" dirty="0" smtClean="0">
                <a:solidFill>
                  <a:schemeClr val="bg1"/>
                </a:solidFill>
              </a:rPr>
              <a:t>in dâng lên lễ dâng Tử Đạo Việt Nam. Xin dâng lên đức tin kiêu hùng sắt son</a:t>
            </a:r>
            <a:r>
              <a:rPr lang="en-US" sz="5100" b="1" dirty="0" smtClean="0">
                <a:solidFill>
                  <a:schemeClr val="bg1"/>
                </a:solidFill>
              </a:rPr>
              <a:t>. </a:t>
            </a:r>
            <a:r>
              <a:rPr lang="vi-VN" sz="5100" b="1" dirty="0" smtClean="0">
                <a:solidFill>
                  <a:schemeClr val="bg1"/>
                </a:solidFill>
              </a:rPr>
              <a:t>Dù thịt xương tan máu rơi</a:t>
            </a:r>
            <a:r>
              <a:rPr lang="en-US" sz="5100" b="1" dirty="0" smtClean="0">
                <a:solidFill>
                  <a:schemeClr val="bg1"/>
                </a:solidFill>
              </a:rPr>
              <a:t>.</a:t>
            </a:r>
            <a:r>
              <a:rPr lang="vi-VN" sz="5100" b="1" dirty="0" smtClean="0">
                <a:solidFill>
                  <a:schemeClr val="bg1"/>
                </a:solidFill>
              </a:rPr>
              <a:t> Một lòng nguyện theo Chúa thôi</a:t>
            </a:r>
            <a:r>
              <a:rPr lang="en-US" sz="5100" b="1" dirty="0" smtClean="0">
                <a:solidFill>
                  <a:schemeClr val="bg1"/>
                </a:solidFill>
              </a:rPr>
              <a:t>. </a:t>
            </a:r>
            <a:r>
              <a:rPr lang="vi-VN" sz="5100" b="1" dirty="0" smtClean="0">
                <a:solidFill>
                  <a:schemeClr val="bg1"/>
                </a:solidFill>
              </a:rPr>
              <a:t>Đức tin rạng ngời hướng lên Quê Trời hưởng phúc Thiên Đàng.</a:t>
            </a:r>
            <a:endParaRPr lang="en-US" sz="5100" b="1"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90000"/>
              </a:lnSpc>
            </a:pPr>
            <a:r>
              <a:rPr lang="en-US" sz="5200" b="1" u="sng" dirty="0" smtClean="0">
                <a:solidFill>
                  <a:srgbClr val="FFFF00"/>
                </a:solidFill>
                <a:effectLst/>
              </a:rPr>
              <a:t>Tk1:</a:t>
            </a:r>
            <a:r>
              <a:rPr lang="en-US" sz="5200" b="1" dirty="0">
                <a:solidFill>
                  <a:schemeClr val="bg1"/>
                </a:solidFill>
              </a:rPr>
              <a:t> </a:t>
            </a:r>
            <a:r>
              <a:rPr lang="vi-VN" sz="5200" b="1" dirty="0" smtClean="0">
                <a:solidFill>
                  <a:schemeClr val="bg1"/>
                </a:solidFill>
              </a:rPr>
              <a:t>Lễ </a:t>
            </a:r>
            <a:r>
              <a:rPr lang="vi-VN" sz="5200" b="1" dirty="0">
                <a:solidFill>
                  <a:schemeClr val="bg1"/>
                </a:solidFill>
              </a:rPr>
              <a:t>toàn thiêu tiến dâng Chúa trên trời. Lễ huyền siêu máu đào đáp đền tình yêu. Hiến dâng trót cả xác hồn. Đức tin vững vàng chẳng sờn. Thành của lễ mới dâng Chúa muôn đời đẹp tươi.</a:t>
            </a:r>
            <a:endParaRPr lang="en-US" sz="5200" b="1"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90000"/>
              </a:lnSpc>
            </a:pPr>
            <a:r>
              <a:rPr lang="en-US" sz="5100" b="1" u="sng" dirty="0" err="1" smtClean="0">
                <a:solidFill>
                  <a:srgbClr val="FFFF00"/>
                </a:solidFill>
                <a:effectLst/>
              </a:rPr>
              <a:t>Đk</a:t>
            </a:r>
            <a:r>
              <a:rPr lang="en-US" sz="5100" b="1" u="sng" dirty="0" smtClean="0">
                <a:solidFill>
                  <a:srgbClr val="FFFF00"/>
                </a:solidFill>
                <a:effectLst/>
              </a:rPr>
              <a:t>:</a:t>
            </a:r>
            <a:r>
              <a:rPr lang="en-US" sz="5100" b="1" dirty="0">
                <a:solidFill>
                  <a:schemeClr val="bg1"/>
                </a:solidFill>
              </a:rPr>
              <a:t> </a:t>
            </a:r>
            <a:r>
              <a:rPr lang="en-US" sz="5100" b="1" dirty="0" smtClean="0">
                <a:solidFill>
                  <a:schemeClr val="bg1"/>
                </a:solidFill>
                <a:effectLst/>
              </a:rPr>
              <a:t>X</a:t>
            </a:r>
            <a:r>
              <a:rPr lang="vi-VN" sz="5100" b="1" dirty="0" smtClean="0">
                <a:solidFill>
                  <a:schemeClr val="bg1"/>
                </a:solidFill>
              </a:rPr>
              <a:t>in dâng lên lễ dâng Tử Đạo Việt Nam. Xin dâng lên đức tin kiêu hùng sắt son</a:t>
            </a:r>
            <a:r>
              <a:rPr lang="en-US" sz="5100" b="1" dirty="0" smtClean="0">
                <a:solidFill>
                  <a:schemeClr val="bg1"/>
                </a:solidFill>
              </a:rPr>
              <a:t>. </a:t>
            </a:r>
            <a:r>
              <a:rPr lang="vi-VN" sz="5100" b="1" dirty="0" smtClean="0">
                <a:solidFill>
                  <a:schemeClr val="bg1"/>
                </a:solidFill>
              </a:rPr>
              <a:t>Dù thịt xương tan máu rơi</a:t>
            </a:r>
            <a:r>
              <a:rPr lang="en-US" sz="5100" b="1" dirty="0" smtClean="0">
                <a:solidFill>
                  <a:schemeClr val="bg1"/>
                </a:solidFill>
              </a:rPr>
              <a:t>.</a:t>
            </a:r>
            <a:r>
              <a:rPr lang="vi-VN" sz="5100" b="1" dirty="0" smtClean="0">
                <a:solidFill>
                  <a:schemeClr val="bg1"/>
                </a:solidFill>
              </a:rPr>
              <a:t> Một lòng nguyện theo Chúa thôi</a:t>
            </a:r>
            <a:r>
              <a:rPr lang="en-US" sz="5100" b="1" dirty="0" smtClean="0">
                <a:solidFill>
                  <a:schemeClr val="bg1"/>
                </a:solidFill>
              </a:rPr>
              <a:t>. </a:t>
            </a:r>
            <a:r>
              <a:rPr lang="vi-VN" sz="5100" b="1" dirty="0" smtClean="0">
                <a:solidFill>
                  <a:schemeClr val="bg1"/>
                </a:solidFill>
              </a:rPr>
              <a:t>Đức tin rạng ngời hướng lên Quê Trời hưởng phúc Thiên Đàng.</a:t>
            </a:r>
            <a:endParaRPr lang="en-US" sz="5100" b="1" dirty="0">
              <a:solidFill>
                <a:schemeClr val="bg1"/>
              </a:solidFill>
              <a:effectLst/>
            </a:endParaRPr>
          </a:p>
        </p:txBody>
      </p:sp>
    </p:spTree>
    <p:extLst>
      <p:ext uri="{BB962C8B-B14F-4D97-AF65-F5344CB8AC3E}">
        <p14:creationId xmlns:p14="http://schemas.microsoft.com/office/powerpoint/2010/main" val="25226632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90000"/>
              </a:lnSpc>
            </a:pPr>
            <a:r>
              <a:rPr lang="en-US" sz="5200" b="1" u="sng" dirty="0">
                <a:solidFill>
                  <a:srgbClr val="FFFF00"/>
                </a:solidFill>
                <a:effectLst/>
              </a:rPr>
              <a:t>Tk2:</a:t>
            </a:r>
            <a:r>
              <a:rPr lang="en-US" sz="5200" b="1" dirty="0">
                <a:solidFill>
                  <a:srgbClr val="FFFF00"/>
                </a:solidFill>
                <a:effectLst/>
              </a:rPr>
              <a:t> </a:t>
            </a:r>
            <a:r>
              <a:rPr lang="vi-VN" sz="5200" b="1" dirty="0">
                <a:solidFill>
                  <a:schemeClr val="bg1"/>
                </a:solidFill>
              </a:rPr>
              <a:t>Giữa tù lao vẫn luôn Mến Tin dạt dào. Giữa cùm gông tâm hồn vững niềm cậy trông. Dẫu muôn khổ hình coi thường máu loang giữa nơi pháp trường. Một lần gươm vung, hồn vút bay về tòa cao.</a:t>
            </a:r>
            <a:endParaRPr lang="vi-VN" sz="5200" b="1" dirty="0">
              <a:solidFill>
                <a:schemeClr val="bg1"/>
              </a:solidFill>
            </a:endParaRPr>
          </a:p>
        </p:txBody>
      </p:sp>
    </p:spTree>
    <p:extLst>
      <p:ext uri="{BB962C8B-B14F-4D97-AF65-F5344CB8AC3E}">
        <p14:creationId xmlns:p14="http://schemas.microsoft.com/office/powerpoint/2010/main" val="21997094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90000"/>
              </a:lnSpc>
            </a:pPr>
            <a:r>
              <a:rPr lang="en-US" sz="5100" b="1" u="sng" dirty="0" err="1" smtClean="0">
                <a:solidFill>
                  <a:srgbClr val="FFFF00"/>
                </a:solidFill>
                <a:effectLst/>
              </a:rPr>
              <a:t>Đk</a:t>
            </a:r>
            <a:r>
              <a:rPr lang="en-US" sz="5100" b="1" u="sng" dirty="0" smtClean="0">
                <a:solidFill>
                  <a:srgbClr val="FFFF00"/>
                </a:solidFill>
                <a:effectLst/>
              </a:rPr>
              <a:t>:</a:t>
            </a:r>
            <a:r>
              <a:rPr lang="en-US" sz="5100" b="1" dirty="0">
                <a:solidFill>
                  <a:schemeClr val="bg1"/>
                </a:solidFill>
              </a:rPr>
              <a:t> </a:t>
            </a:r>
            <a:r>
              <a:rPr lang="en-US" sz="5100" b="1" dirty="0" smtClean="0">
                <a:solidFill>
                  <a:schemeClr val="bg1"/>
                </a:solidFill>
                <a:effectLst/>
              </a:rPr>
              <a:t>X</a:t>
            </a:r>
            <a:r>
              <a:rPr lang="vi-VN" sz="5100" b="1" dirty="0" smtClean="0">
                <a:solidFill>
                  <a:schemeClr val="bg1"/>
                </a:solidFill>
              </a:rPr>
              <a:t>in dâng lên lễ dâng Tử Đạo Việt Nam. Xin dâng lên đức tin kiêu hùng sắt son</a:t>
            </a:r>
            <a:r>
              <a:rPr lang="en-US" sz="5100" b="1" dirty="0" smtClean="0">
                <a:solidFill>
                  <a:schemeClr val="bg1"/>
                </a:solidFill>
              </a:rPr>
              <a:t>. </a:t>
            </a:r>
            <a:r>
              <a:rPr lang="vi-VN" sz="5100" b="1" dirty="0" smtClean="0">
                <a:solidFill>
                  <a:schemeClr val="bg1"/>
                </a:solidFill>
              </a:rPr>
              <a:t>Dù thịt xương tan máu rơi</a:t>
            </a:r>
            <a:r>
              <a:rPr lang="en-US" sz="5100" b="1" dirty="0" smtClean="0">
                <a:solidFill>
                  <a:schemeClr val="bg1"/>
                </a:solidFill>
              </a:rPr>
              <a:t>.</a:t>
            </a:r>
            <a:r>
              <a:rPr lang="vi-VN" sz="5100" b="1" dirty="0" smtClean="0">
                <a:solidFill>
                  <a:schemeClr val="bg1"/>
                </a:solidFill>
              </a:rPr>
              <a:t> Một lòng nguyện theo Chúa thôi</a:t>
            </a:r>
            <a:r>
              <a:rPr lang="en-US" sz="5100" b="1" dirty="0" smtClean="0">
                <a:solidFill>
                  <a:schemeClr val="bg1"/>
                </a:solidFill>
              </a:rPr>
              <a:t>. </a:t>
            </a:r>
            <a:r>
              <a:rPr lang="vi-VN" sz="5100" b="1" dirty="0" smtClean="0">
                <a:solidFill>
                  <a:schemeClr val="bg1"/>
                </a:solidFill>
              </a:rPr>
              <a:t>Đức tin rạng ngời hướng lên Quê Trời hưởng phúc Thiên Đàng.</a:t>
            </a:r>
            <a:endParaRPr lang="en-US" sz="5100" b="1" dirty="0">
              <a:solidFill>
                <a:schemeClr val="bg1"/>
              </a:solidFill>
              <a:effectLst/>
            </a:endParaRPr>
          </a:p>
        </p:txBody>
      </p:sp>
    </p:spTree>
    <p:extLst>
      <p:ext uri="{BB962C8B-B14F-4D97-AF65-F5344CB8AC3E}">
        <p14:creationId xmlns:p14="http://schemas.microsoft.com/office/powerpoint/2010/main" val="11303379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0" dirty="0">
                <a:solidFill>
                  <a:srgbClr val="FFFF00"/>
                </a:solidFill>
                <a:effectLst/>
              </a:rPr>
              <a:t>Ca </a:t>
            </a:r>
            <a:r>
              <a:rPr lang="en-US" sz="7000" b="0" dirty="0" err="1">
                <a:solidFill>
                  <a:srgbClr val="FFFF00"/>
                </a:solidFill>
                <a:effectLst/>
              </a:rPr>
              <a:t>Nguyện</a:t>
            </a:r>
            <a:r>
              <a:rPr lang="en-US" sz="7000" b="0" dirty="0">
                <a:solidFill>
                  <a:srgbClr val="FFFF00"/>
                </a:solidFill>
                <a:effectLst/>
              </a:rPr>
              <a:t> </a:t>
            </a:r>
            <a:r>
              <a:rPr lang="en-US" sz="7000" b="0" dirty="0" err="1">
                <a:solidFill>
                  <a:srgbClr val="FFFF00"/>
                </a:solidFill>
                <a:effectLst/>
              </a:rPr>
              <a:t>Hiệp</a:t>
            </a:r>
            <a:r>
              <a:rPr lang="en-US" sz="7000" b="0" dirty="0">
                <a:solidFill>
                  <a:srgbClr val="FFFF00"/>
                </a:solidFill>
                <a:effectLst/>
              </a:rPr>
              <a:t> </a:t>
            </a:r>
            <a:r>
              <a:rPr lang="en-US" sz="7000" b="0" dirty="0" err="1">
                <a:solidFill>
                  <a:srgbClr val="FFFF00"/>
                </a:solidFill>
                <a:effectLst/>
              </a:rPr>
              <a:t>Lễ</a:t>
            </a:r>
            <a:r>
              <a:rPr lang="en-US" sz="7500" b="0" dirty="0">
                <a:solidFill>
                  <a:srgbClr val="FFFF00"/>
                </a:solidFill>
                <a:effectLst/>
              </a:rPr>
              <a:t/>
            </a:r>
            <a:br>
              <a:rPr lang="en-US" sz="7500" b="0" dirty="0">
                <a:solidFill>
                  <a:srgbClr val="FFFF00"/>
                </a:solidFill>
                <a:effectLst/>
              </a:rPr>
            </a:br>
            <a:r>
              <a:rPr lang="en-US" sz="8000" dirty="0" smtClean="0">
                <a:solidFill>
                  <a:srgbClr val="FFFF00"/>
                </a:solidFill>
              </a:rPr>
              <a:t>KHÚC ÂN TÌNH</a:t>
            </a:r>
            <a:r>
              <a:rPr lang="en-US" sz="7500" dirty="0" smtClean="0">
                <a:solidFill>
                  <a:srgbClr val="FFFF00"/>
                </a:solidFill>
              </a:rPr>
              <a:t/>
            </a:r>
            <a:br>
              <a:rPr lang="en-US" sz="7500" dirty="0" smtClean="0">
                <a:solidFill>
                  <a:srgbClr val="FFFF00"/>
                </a:solidFill>
              </a:rPr>
            </a:br>
            <a:r>
              <a:rPr lang="en-US" sz="5000" i="1" dirty="0" err="1" smtClean="0">
                <a:solidFill>
                  <a:schemeClr val="bg1"/>
                </a:solidFill>
              </a:rPr>
              <a:t>Phùng</a:t>
            </a:r>
            <a:r>
              <a:rPr lang="en-US" sz="5000" i="1" dirty="0" smtClean="0">
                <a:solidFill>
                  <a:schemeClr val="bg1"/>
                </a:solidFill>
              </a:rPr>
              <a:t> Minh </a:t>
            </a:r>
            <a:r>
              <a:rPr lang="en-US" sz="5000" i="1" dirty="0" err="1" smtClean="0">
                <a:solidFill>
                  <a:schemeClr val="bg1"/>
                </a:solidFill>
              </a:rPr>
              <a:t>Mẫn</a:t>
            </a:r>
            <a:endParaRPr lang="en-US" sz="5000" b="0" i="1" dirty="0">
              <a:solidFill>
                <a:schemeClr val="bg1"/>
              </a:solidFill>
              <a:effectLst/>
            </a:endParaRPr>
          </a:p>
        </p:txBody>
      </p:sp>
      <p:pic>
        <p:nvPicPr>
          <p:cNvPr id="3" name="Picture 2"/>
          <p:cNvPicPr>
            <a:picLocks noChangeAspect="1"/>
          </p:cNvPicPr>
          <p:nvPr/>
        </p:nvPicPr>
        <p:blipFill>
          <a:blip r:embed="rId3"/>
          <a:stretch>
            <a:fillRect/>
          </a:stretch>
        </p:blipFill>
        <p:spPr>
          <a:xfrm>
            <a:off x="2282549" y="4123099"/>
            <a:ext cx="4651651" cy="963251"/>
          </a:xfrm>
          <a:prstGeom prst="rect">
            <a:avLst/>
          </a:prstGeom>
        </p:spPr>
      </p:pic>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500" b="1" dirty="0" smtClean="0">
                <a:solidFill>
                  <a:srgbClr val="FFFF00"/>
                </a:solidFill>
                <a:effectLst/>
              </a:rPr>
              <a:t>Ca </a:t>
            </a:r>
            <a:r>
              <a:rPr lang="en-US" sz="6500" b="1" dirty="0" err="1">
                <a:solidFill>
                  <a:srgbClr val="FFFF00"/>
                </a:solidFill>
                <a:effectLst/>
              </a:rPr>
              <a:t>Nhập</a:t>
            </a:r>
            <a:r>
              <a:rPr lang="en-US" sz="6500" b="1" dirty="0">
                <a:solidFill>
                  <a:srgbClr val="FFFF00"/>
                </a:solidFill>
                <a:effectLst/>
              </a:rPr>
              <a:t> </a:t>
            </a:r>
            <a:r>
              <a:rPr lang="en-US" sz="6500" b="1" dirty="0" err="1" smtClean="0">
                <a:solidFill>
                  <a:srgbClr val="FFFF00"/>
                </a:solidFill>
                <a:effectLst/>
              </a:rPr>
              <a:t>Lễ</a:t>
            </a:r>
            <a:r>
              <a:rPr lang="en-US" sz="5800" b="1" dirty="0" smtClean="0">
                <a:solidFill>
                  <a:srgbClr val="FFFF00"/>
                </a:solidFill>
                <a:effectLst/>
              </a:rPr>
              <a:t/>
            </a:r>
            <a:br>
              <a:rPr lang="en-US" sz="5800" b="1" dirty="0" smtClean="0">
                <a:solidFill>
                  <a:srgbClr val="FFFF00"/>
                </a:solidFill>
                <a:effectLst/>
              </a:rPr>
            </a:br>
            <a:r>
              <a:rPr lang="en-US" sz="5800" b="1" dirty="0" smtClean="0">
                <a:solidFill>
                  <a:srgbClr val="FFFF00"/>
                </a:solidFill>
              </a:rPr>
              <a:t>TỪ GIÒNG MÁU ANH HÙNG</a:t>
            </a:r>
            <a:r>
              <a:rPr lang="en-US" sz="5800" b="1" dirty="0" smtClean="0">
                <a:solidFill>
                  <a:srgbClr val="FFFF00"/>
                </a:solidFill>
              </a:rPr>
              <a:t/>
            </a:r>
            <a:br>
              <a:rPr lang="en-US" sz="5800" b="1" dirty="0" smtClean="0">
                <a:solidFill>
                  <a:srgbClr val="FFFF00"/>
                </a:solidFill>
              </a:rPr>
            </a:br>
            <a:r>
              <a:rPr lang="en-US" sz="4500" b="1" i="1" dirty="0" smtClean="0">
                <a:solidFill>
                  <a:schemeClr val="bg1"/>
                </a:solidFill>
              </a:rPr>
              <a:t>Lm. </a:t>
            </a:r>
            <a:r>
              <a:rPr lang="en-US" sz="4500" b="1" i="1" dirty="0" err="1" smtClean="0">
                <a:solidFill>
                  <a:schemeClr val="bg1"/>
                </a:solidFill>
              </a:rPr>
              <a:t>Phương</a:t>
            </a:r>
            <a:r>
              <a:rPr lang="en-US" sz="4500" b="1" i="1" dirty="0" smtClean="0">
                <a:solidFill>
                  <a:schemeClr val="bg1"/>
                </a:solidFill>
              </a:rPr>
              <a:t> </a:t>
            </a:r>
            <a:r>
              <a:rPr lang="en-US" sz="4500" b="1" i="1" dirty="0" err="1" smtClean="0">
                <a:solidFill>
                  <a:schemeClr val="bg1"/>
                </a:solidFill>
              </a:rPr>
              <a:t>Anh</a:t>
            </a:r>
            <a:endParaRPr lang="en-US" sz="4500" b="1" i="1" dirty="0">
              <a:solidFill>
                <a:schemeClr val="bg1"/>
              </a:solidFill>
              <a:effectLst/>
            </a:endParaRPr>
          </a:p>
        </p:txBody>
      </p:sp>
      <p:pic>
        <p:nvPicPr>
          <p:cNvPr id="3" name="Picture 2"/>
          <p:cNvPicPr>
            <a:picLocks noChangeAspect="1"/>
          </p:cNvPicPr>
          <p:nvPr/>
        </p:nvPicPr>
        <p:blipFill>
          <a:blip r:embed="rId3"/>
          <a:stretch>
            <a:fillRect/>
          </a:stretch>
        </p:blipFill>
        <p:spPr>
          <a:xfrm>
            <a:off x="2282549" y="4046899"/>
            <a:ext cx="4651651" cy="963251"/>
          </a:xfrm>
          <a:prstGeom prst="rect">
            <a:avLst/>
          </a:prstGeom>
        </p:spPr>
      </p:pic>
    </p:spTree>
    <p:extLst>
      <p:ext uri="{BB962C8B-B14F-4D97-AF65-F5344CB8AC3E}">
        <p14:creationId xmlns:p14="http://schemas.microsoft.com/office/powerpoint/2010/main" val="11484157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0" y="1"/>
            <a:ext cx="9144000" cy="5143499"/>
          </a:xfrm>
        </p:spPr>
        <p:txBody>
          <a:bodyPr>
            <a:noAutofit/>
          </a:bodyPr>
          <a:lstStyle/>
          <a:p>
            <a:pPr algn="just"/>
            <a:r>
              <a:rPr lang="en-US" sz="5200" b="1" u="sng" dirty="0" smtClean="0">
                <a:solidFill>
                  <a:srgbClr val="FFFF00"/>
                </a:solidFill>
              </a:rPr>
              <a:t>Tk1</a:t>
            </a:r>
            <a:r>
              <a:rPr lang="en-US" sz="5200" b="1" u="sng" dirty="0" smtClean="0">
                <a:solidFill>
                  <a:srgbClr val="FFFF00"/>
                </a:solidFill>
                <a:effectLst/>
              </a:rPr>
              <a:t>:</a:t>
            </a:r>
            <a:r>
              <a:rPr lang="en-US" sz="5200" b="1" dirty="0" smtClean="0">
                <a:solidFill>
                  <a:schemeClr val="bg1"/>
                </a:solidFill>
                <a:effectLst/>
              </a:rPr>
              <a:t> </a:t>
            </a:r>
            <a:r>
              <a:rPr lang="vi-VN" sz="5200" b="1" dirty="0">
                <a:solidFill>
                  <a:schemeClr val="bg1"/>
                </a:solidFill>
              </a:rPr>
              <a:t>Hồn con luôn mãi hướng về </a:t>
            </a:r>
            <a:r>
              <a:rPr lang="vi-VN" sz="5200" b="1" dirty="0" smtClean="0">
                <a:solidFill>
                  <a:schemeClr val="bg1"/>
                </a:solidFill>
              </a:rPr>
              <a:t>Chúa</a:t>
            </a:r>
            <a:r>
              <a:rPr lang="en-US" sz="5200" b="1" dirty="0" smtClean="0">
                <a:solidFill>
                  <a:schemeClr val="bg1"/>
                </a:solidFill>
              </a:rPr>
              <a:t>,</a:t>
            </a:r>
            <a:r>
              <a:rPr lang="vi-VN" sz="5200" b="1" dirty="0" smtClean="0">
                <a:solidFill>
                  <a:schemeClr val="bg1"/>
                </a:solidFill>
              </a:rPr>
              <a:t> </a:t>
            </a:r>
            <a:r>
              <a:rPr lang="vi-VN" sz="5200" b="1" dirty="0">
                <a:solidFill>
                  <a:schemeClr val="bg1"/>
                </a:solidFill>
              </a:rPr>
              <a:t>như chim mỏi cánh đang say sưa mơ về tổ ấm yên </a:t>
            </a:r>
            <a:r>
              <a:rPr lang="vi-VN" sz="5200" b="1" dirty="0" smtClean="0">
                <a:solidFill>
                  <a:schemeClr val="bg1"/>
                </a:solidFill>
              </a:rPr>
              <a:t>lành</a:t>
            </a:r>
            <a:r>
              <a:rPr lang="en-US" sz="5200" b="1" dirty="0" smtClean="0">
                <a:solidFill>
                  <a:schemeClr val="bg1"/>
                </a:solidFill>
              </a:rPr>
              <a:t>.</a:t>
            </a:r>
            <a:r>
              <a:rPr lang="vi-VN" sz="5200" b="1" dirty="0" smtClean="0">
                <a:solidFill>
                  <a:schemeClr val="bg1"/>
                </a:solidFill>
              </a:rPr>
              <a:t> </a:t>
            </a:r>
            <a:r>
              <a:rPr lang="en-US" sz="5200" b="1" dirty="0">
                <a:solidFill>
                  <a:schemeClr val="bg1"/>
                </a:solidFill>
              </a:rPr>
              <a:t>D</a:t>
            </a:r>
            <a:r>
              <a:rPr lang="vi-VN" sz="5200" b="1" dirty="0" smtClean="0">
                <a:solidFill>
                  <a:schemeClr val="bg1"/>
                </a:solidFill>
              </a:rPr>
              <a:t>ù </a:t>
            </a:r>
            <a:r>
              <a:rPr lang="vi-VN" sz="5200" b="1" dirty="0">
                <a:solidFill>
                  <a:schemeClr val="bg1"/>
                </a:solidFill>
              </a:rPr>
              <a:t>con hoen úa trong bùn nhơ vẫn luôn trông cậy Chúa nguồn trợ lực bền vững ngàn </a:t>
            </a:r>
            <a:r>
              <a:rPr lang="vi-VN" sz="5200" b="1" dirty="0" smtClean="0">
                <a:solidFill>
                  <a:schemeClr val="bg1"/>
                </a:solidFill>
              </a:rPr>
              <a:t>thu</a:t>
            </a:r>
            <a:r>
              <a:rPr lang="en-US" sz="5200" b="1" dirty="0" smtClean="0">
                <a:solidFill>
                  <a:schemeClr val="bg1"/>
                </a:solidFill>
              </a:rPr>
              <a:t>.</a:t>
            </a:r>
            <a:endParaRPr lang="en-US" sz="5200" b="1"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0" y="1"/>
            <a:ext cx="9144000" cy="5143499"/>
          </a:xfrm>
        </p:spPr>
        <p:txBody>
          <a:bodyPr>
            <a:noAutofit/>
          </a:bodyPr>
          <a:lstStyle/>
          <a:p>
            <a:pPr algn="just">
              <a:lnSpc>
                <a:spcPct val="90000"/>
              </a:lnSpc>
            </a:pPr>
            <a:r>
              <a:rPr lang="en-US" sz="5200" b="1" u="sng" dirty="0" err="1" smtClean="0">
                <a:solidFill>
                  <a:srgbClr val="FFFF00"/>
                </a:solidFill>
              </a:rPr>
              <a:t>Đk</a:t>
            </a:r>
            <a:r>
              <a:rPr lang="en-US" sz="5200" b="1" u="sng" dirty="0" smtClean="0">
                <a:solidFill>
                  <a:srgbClr val="FFFF00"/>
                </a:solidFill>
              </a:rPr>
              <a:t>:</a:t>
            </a:r>
            <a:r>
              <a:rPr lang="en-US" sz="5200" b="1" dirty="0" smtClean="0">
                <a:solidFill>
                  <a:schemeClr val="bg1"/>
                </a:solidFill>
                <a:effectLst/>
              </a:rPr>
              <a:t> </a:t>
            </a:r>
            <a:r>
              <a:rPr lang="en-US" sz="5200" b="1" dirty="0">
                <a:solidFill>
                  <a:schemeClr val="bg1"/>
                </a:solidFill>
              </a:rPr>
              <a:t>B</a:t>
            </a:r>
            <a:r>
              <a:rPr lang="vi-VN" sz="5200" b="1" dirty="0" smtClean="0">
                <a:solidFill>
                  <a:schemeClr val="bg1"/>
                </a:solidFill>
              </a:rPr>
              <a:t>ởi </a:t>
            </a:r>
            <a:r>
              <a:rPr lang="vi-VN" sz="5200" b="1" dirty="0">
                <a:solidFill>
                  <a:schemeClr val="bg1"/>
                </a:solidFill>
              </a:rPr>
              <a:t>vì Chúa Đấng tín </a:t>
            </a:r>
            <a:r>
              <a:rPr lang="vi-VN" sz="5200" b="1" dirty="0" smtClean="0">
                <a:solidFill>
                  <a:schemeClr val="bg1"/>
                </a:solidFill>
              </a:rPr>
              <a:t>trung</a:t>
            </a:r>
            <a:r>
              <a:rPr lang="en-US" sz="5200" b="1" dirty="0" smtClean="0">
                <a:solidFill>
                  <a:schemeClr val="bg1"/>
                </a:solidFill>
              </a:rPr>
              <a:t>,</a:t>
            </a:r>
            <a:r>
              <a:rPr lang="vi-VN" sz="5200" b="1" dirty="0" smtClean="0">
                <a:solidFill>
                  <a:schemeClr val="bg1"/>
                </a:solidFill>
              </a:rPr>
              <a:t> </a:t>
            </a:r>
            <a:r>
              <a:rPr lang="vi-VN" sz="5200" b="1" dirty="0">
                <a:solidFill>
                  <a:schemeClr val="bg1"/>
                </a:solidFill>
              </a:rPr>
              <a:t>yêu thương con đến </a:t>
            </a:r>
            <a:r>
              <a:rPr lang="vi-VN" sz="5200" b="1" dirty="0" smtClean="0">
                <a:solidFill>
                  <a:schemeClr val="bg1"/>
                </a:solidFill>
              </a:rPr>
              <a:t>cùng</a:t>
            </a:r>
            <a:r>
              <a:rPr lang="en-US" sz="5200" b="1" dirty="0" smtClean="0">
                <a:solidFill>
                  <a:schemeClr val="bg1"/>
                </a:solidFill>
              </a:rPr>
              <a:t>,</a:t>
            </a:r>
            <a:r>
              <a:rPr lang="vi-VN" sz="5200" b="1" dirty="0" smtClean="0">
                <a:solidFill>
                  <a:schemeClr val="bg1"/>
                </a:solidFill>
              </a:rPr>
              <a:t> </a:t>
            </a:r>
            <a:r>
              <a:rPr lang="vi-VN" sz="5200" b="1" dirty="0">
                <a:solidFill>
                  <a:schemeClr val="bg1"/>
                </a:solidFill>
              </a:rPr>
              <a:t>ngay khi con vương đầy những lỗi </a:t>
            </a:r>
            <a:r>
              <a:rPr lang="vi-VN" sz="5200" b="1" dirty="0" smtClean="0">
                <a:solidFill>
                  <a:schemeClr val="bg1"/>
                </a:solidFill>
              </a:rPr>
              <a:t>lầm</a:t>
            </a:r>
            <a:r>
              <a:rPr lang="en-US" sz="5200" b="1" dirty="0" smtClean="0">
                <a:solidFill>
                  <a:schemeClr val="bg1"/>
                </a:solidFill>
              </a:rPr>
              <a:t>.</a:t>
            </a:r>
            <a:r>
              <a:rPr lang="vi-VN" sz="5200" b="1" dirty="0" smtClean="0">
                <a:solidFill>
                  <a:schemeClr val="bg1"/>
                </a:solidFill>
              </a:rPr>
              <a:t> </a:t>
            </a:r>
            <a:r>
              <a:rPr lang="en-US" sz="5200" b="1" dirty="0" smtClean="0">
                <a:solidFill>
                  <a:schemeClr val="bg1"/>
                </a:solidFill>
              </a:rPr>
              <a:t>T</a:t>
            </a:r>
            <a:r>
              <a:rPr lang="vi-VN" sz="5200" b="1" dirty="0" smtClean="0">
                <a:solidFill>
                  <a:schemeClr val="bg1"/>
                </a:solidFill>
              </a:rPr>
              <a:t>ình </a:t>
            </a:r>
            <a:r>
              <a:rPr lang="vi-VN" sz="5200" b="1" dirty="0">
                <a:solidFill>
                  <a:schemeClr val="bg1"/>
                </a:solidFill>
              </a:rPr>
              <a:t>thương Chúa cao hơn áng mây trời đã qua bao đời yêu thương không phút giây nghỉ </a:t>
            </a:r>
            <a:r>
              <a:rPr lang="vi-VN" sz="5200" b="1" dirty="0" smtClean="0">
                <a:solidFill>
                  <a:schemeClr val="bg1"/>
                </a:solidFill>
              </a:rPr>
              <a:t>ngơi</a:t>
            </a:r>
            <a:r>
              <a:rPr lang="en-US" sz="5200" b="1" dirty="0" smtClean="0">
                <a:solidFill>
                  <a:schemeClr val="bg1"/>
                </a:solidFill>
              </a:rPr>
              <a:t>.</a:t>
            </a:r>
            <a:endParaRPr lang="vi-VN" sz="5200" b="1" dirty="0">
              <a:solidFill>
                <a:schemeClr val="bg1"/>
              </a:solidFill>
            </a:endParaRPr>
          </a:p>
        </p:txBody>
      </p:sp>
    </p:spTree>
    <p:extLst>
      <p:ext uri="{BB962C8B-B14F-4D97-AF65-F5344CB8AC3E}">
        <p14:creationId xmlns:p14="http://schemas.microsoft.com/office/powerpoint/2010/main" val="36944847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0" y="1"/>
            <a:ext cx="9144000" cy="5143499"/>
          </a:xfrm>
        </p:spPr>
        <p:txBody>
          <a:bodyPr>
            <a:noAutofit/>
          </a:bodyPr>
          <a:lstStyle/>
          <a:p>
            <a:pPr algn="just">
              <a:lnSpc>
                <a:spcPct val="90000"/>
              </a:lnSpc>
            </a:pPr>
            <a:r>
              <a:rPr lang="en-US" sz="5200" b="1" u="sng" dirty="0" smtClean="0">
                <a:solidFill>
                  <a:srgbClr val="FFFF00"/>
                </a:solidFill>
                <a:effectLst/>
              </a:rPr>
              <a:t>Tk2:</a:t>
            </a:r>
            <a:r>
              <a:rPr lang="en-US" sz="5200" b="1" dirty="0" smtClean="0">
                <a:solidFill>
                  <a:schemeClr val="bg1"/>
                </a:solidFill>
                <a:effectLst/>
              </a:rPr>
              <a:t> </a:t>
            </a:r>
            <a:r>
              <a:rPr lang="vi-VN" sz="5200" b="1" dirty="0">
                <a:solidFill>
                  <a:schemeClr val="bg1"/>
                </a:solidFill>
              </a:rPr>
              <a:t>Được gần bên Chúa phúc nào </a:t>
            </a:r>
            <a:r>
              <a:rPr lang="vi-VN" sz="5200" b="1" dirty="0" smtClean="0">
                <a:solidFill>
                  <a:schemeClr val="bg1"/>
                </a:solidFill>
              </a:rPr>
              <a:t>hơn</a:t>
            </a:r>
            <a:r>
              <a:rPr lang="en-US" sz="5200" b="1" dirty="0" smtClean="0">
                <a:solidFill>
                  <a:schemeClr val="bg1"/>
                </a:solidFill>
              </a:rPr>
              <a:t>,</a:t>
            </a:r>
            <a:r>
              <a:rPr lang="vi-VN" sz="5200" b="1" dirty="0" smtClean="0">
                <a:solidFill>
                  <a:schemeClr val="bg1"/>
                </a:solidFill>
              </a:rPr>
              <a:t> </a:t>
            </a:r>
            <a:r>
              <a:rPr lang="vi-VN" sz="5200" b="1" dirty="0">
                <a:solidFill>
                  <a:schemeClr val="bg1"/>
                </a:solidFill>
              </a:rPr>
              <a:t>an vui nào hơn cho tim con rung động bên những ân </a:t>
            </a:r>
            <a:r>
              <a:rPr lang="vi-VN" sz="5200" b="1" dirty="0" smtClean="0">
                <a:solidFill>
                  <a:schemeClr val="bg1"/>
                </a:solidFill>
              </a:rPr>
              <a:t>tình</a:t>
            </a:r>
            <a:r>
              <a:rPr lang="en-US" sz="5200" b="1" dirty="0" smtClean="0">
                <a:solidFill>
                  <a:schemeClr val="bg1"/>
                </a:solidFill>
              </a:rPr>
              <a:t>. </a:t>
            </a:r>
            <a:r>
              <a:rPr lang="en-US" sz="5200" b="1" dirty="0">
                <a:solidFill>
                  <a:schemeClr val="bg1"/>
                </a:solidFill>
              </a:rPr>
              <a:t>Đ</a:t>
            </a:r>
            <a:r>
              <a:rPr lang="vi-VN" sz="5200" b="1" dirty="0" smtClean="0">
                <a:solidFill>
                  <a:schemeClr val="bg1"/>
                </a:solidFill>
              </a:rPr>
              <a:t>ời </a:t>
            </a:r>
            <a:r>
              <a:rPr lang="vi-VN" sz="5200" b="1" dirty="0">
                <a:solidFill>
                  <a:schemeClr val="bg1"/>
                </a:solidFill>
              </a:rPr>
              <a:t>con mong có Chúa dường </a:t>
            </a:r>
            <a:r>
              <a:rPr lang="vi-VN" sz="5200" b="1" dirty="0" smtClean="0">
                <a:solidFill>
                  <a:schemeClr val="bg1"/>
                </a:solidFill>
              </a:rPr>
              <a:t>bao</a:t>
            </a:r>
            <a:r>
              <a:rPr lang="en-US" sz="5200" b="1" dirty="0" smtClean="0">
                <a:solidFill>
                  <a:schemeClr val="bg1"/>
                </a:solidFill>
              </a:rPr>
              <a:t>, </a:t>
            </a:r>
            <a:r>
              <a:rPr lang="vi-VN" sz="5200" b="1" dirty="0" smtClean="0">
                <a:solidFill>
                  <a:schemeClr val="bg1"/>
                </a:solidFill>
              </a:rPr>
              <a:t>lúc </a:t>
            </a:r>
            <a:r>
              <a:rPr lang="vi-VN" sz="5200" b="1" dirty="0">
                <a:solidFill>
                  <a:schemeClr val="bg1"/>
                </a:solidFill>
              </a:rPr>
              <a:t>vinh quang thềm cao hay khi đau thương dưới vực </a:t>
            </a:r>
            <a:r>
              <a:rPr lang="vi-VN" sz="5200" b="1" dirty="0" smtClean="0">
                <a:solidFill>
                  <a:schemeClr val="bg1"/>
                </a:solidFill>
              </a:rPr>
              <a:t>sâu</a:t>
            </a:r>
            <a:r>
              <a:rPr lang="en-US" sz="5200" b="1" dirty="0" smtClean="0">
                <a:solidFill>
                  <a:schemeClr val="bg1"/>
                </a:solidFill>
              </a:rPr>
              <a:t>.</a:t>
            </a:r>
            <a:endParaRPr lang="en-US" sz="5200" b="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0" y="1"/>
            <a:ext cx="9144000" cy="5143499"/>
          </a:xfrm>
        </p:spPr>
        <p:txBody>
          <a:bodyPr>
            <a:noAutofit/>
          </a:bodyPr>
          <a:lstStyle/>
          <a:p>
            <a:pPr algn="just">
              <a:lnSpc>
                <a:spcPct val="90000"/>
              </a:lnSpc>
            </a:pPr>
            <a:r>
              <a:rPr lang="en-US" sz="5200" b="1" u="sng" dirty="0" err="1" smtClean="0">
                <a:solidFill>
                  <a:srgbClr val="FFFF00"/>
                </a:solidFill>
              </a:rPr>
              <a:t>Đk</a:t>
            </a:r>
            <a:r>
              <a:rPr lang="en-US" sz="5200" b="1" u="sng" dirty="0" smtClean="0">
                <a:solidFill>
                  <a:srgbClr val="FFFF00"/>
                </a:solidFill>
              </a:rPr>
              <a:t>:</a:t>
            </a:r>
            <a:r>
              <a:rPr lang="en-US" sz="5200" b="1" dirty="0" smtClean="0">
                <a:solidFill>
                  <a:schemeClr val="bg1"/>
                </a:solidFill>
                <a:effectLst/>
              </a:rPr>
              <a:t> </a:t>
            </a:r>
            <a:r>
              <a:rPr lang="en-US" sz="5200" b="1" dirty="0">
                <a:solidFill>
                  <a:schemeClr val="bg1"/>
                </a:solidFill>
              </a:rPr>
              <a:t>B</a:t>
            </a:r>
            <a:r>
              <a:rPr lang="vi-VN" sz="5200" b="1" dirty="0" smtClean="0">
                <a:solidFill>
                  <a:schemeClr val="bg1"/>
                </a:solidFill>
              </a:rPr>
              <a:t>ởi </a:t>
            </a:r>
            <a:r>
              <a:rPr lang="vi-VN" sz="5200" b="1" dirty="0">
                <a:solidFill>
                  <a:schemeClr val="bg1"/>
                </a:solidFill>
              </a:rPr>
              <a:t>vì Chúa Đấng tín </a:t>
            </a:r>
            <a:r>
              <a:rPr lang="vi-VN" sz="5200" b="1" dirty="0" smtClean="0">
                <a:solidFill>
                  <a:schemeClr val="bg1"/>
                </a:solidFill>
              </a:rPr>
              <a:t>trung</a:t>
            </a:r>
            <a:r>
              <a:rPr lang="en-US" sz="5200" b="1" dirty="0" smtClean="0">
                <a:solidFill>
                  <a:schemeClr val="bg1"/>
                </a:solidFill>
              </a:rPr>
              <a:t>,</a:t>
            </a:r>
            <a:r>
              <a:rPr lang="vi-VN" sz="5200" b="1" dirty="0" smtClean="0">
                <a:solidFill>
                  <a:schemeClr val="bg1"/>
                </a:solidFill>
              </a:rPr>
              <a:t> </a:t>
            </a:r>
            <a:r>
              <a:rPr lang="vi-VN" sz="5200" b="1" dirty="0">
                <a:solidFill>
                  <a:schemeClr val="bg1"/>
                </a:solidFill>
              </a:rPr>
              <a:t>yêu thương con đến </a:t>
            </a:r>
            <a:r>
              <a:rPr lang="vi-VN" sz="5200" b="1" dirty="0" smtClean="0">
                <a:solidFill>
                  <a:schemeClr val="bg1"/>
                </a:solidFill>
              </a:rPr>
              <a:t>cùng</a:t>
            </a:r>
            <a:r>
              <a:rPr lang="en-US" sz="5200" b="1" dirty="0" smtClean="0">
                <a:solidFill>
                  <a:schemeClr val="bg1"/>
                </a:solidFill>
              </a:rPr>
              <a:t>,</a:t>
            </a:r>
            <a:r>
              <a:rPr lang="vi-VN" sz="5200" b="1" dirty="0" smtClean="0">
                <a:solidFill>
                  <a:schemeClr val="bg1"/>
                </a:solidFill>
              </a:rPr>
              <a:t> </a:t>
            </a:r>
            <a:r>
              <a:rPr lang="vi-VN" sz="5200" b="1" dirty="0">
                <a:solidFill>
                  <a:schemeClr val="bg1"/>
                </a:solidFill>
              </a:rPr>
              <a:t>ngay khi con vương đầy những lỗi </a:t>
            </a:r>
            <a:r>
              <a:rPr lang="vi-VN" sz="5200" b="1" dirty="0" smtClean="0">
                <a:solidFill>
                  <a:schemeClr val="bg1"/>
                </a:solidFill>
              </a:rPr>
              <a:t>lầm</a:t>
            </a:r>
            <a:r>
              <a:rPr lang="en-US" sz="5200" b="1" dirty="0" smtClean="0">
                <a:solidFill>
                  <a:schemeClr val="bg1"/>
                </a:solidFill>
              </a:rPr>
              <a:t>.</a:t>
            </a:r>
            <a:r>
              <a:rPr lang="vi-VN" sz="5200" b="1" dirty="0" smtClean="0">
                <a:solidFill>
                  <a:schemeClr val="bg1"/>
                </a:solidFill>
              </a:rPr>
              <a:t> </a:t>
            </a:r>
            <a:r>
              <a:rPr lang="en-US" sz="5200" b="1" dirty="0" smtClean="0">
                <a:solidFill>
                  <a:schemeClr val="bg1"/>
                </a:solidFill>
              </a:rPr>
              <a:t>T</a:t>
            </a:r>
            <a:r>
              <a:rPr lang="vi-VN" sz="5200" b="1" dirty="0" smtClean="0">
                <a:solidFill>
                  <a:schemeClr val="bg1"/>
                </a:solidFill>
              </a:rPr>
              <a:t>ình </a:t>
            </a:r>
            <a:r>
              <a:rPr lang="vi-VN" sz="5200" b="1" dirty="0">
                <a:solidFill>
                  <a:schemeClr val="bg1"/>
                </a:solidFill>
              </a:rPr>
              <a:t>thương Chúa cao hơn áng mây trời đã qua bao đời yêu thương không phút giây nghỉ </a:t>
            </a:r>
            <a:r>
              <a:rPr lang="vi-VN" sz="5200" b="1" dirty="0" smtClean="0">
                <a:solidFill>
                  <a:schemeClr val="bg1"/>
                </a:solidFill>
              </a:rPr>
              <a:t>ngơi</a:t>
            </a:r>
            <a:r>
              <a:rPr lang="en-US" sz="5200" b="1" dirty="0" smtClean="0">
                <a:solidFill>
                  <a:schemeClr val="bg1"/>
                </a:solidFill>
              </a:rPr>
              <a:t>.</a:t>
            </a:r>
            <a:endParaRPr lang="vi-VN" sz="5200" b="1" dirty="0">
              <a:solidFill>
                <a:schemeClr val="bg1"/>
              </a:solidFill>
            </a:endParaRPr>
          </a:p>
        </p:txBody>
      </p:sp>
    </p:spTree>
    <p:extLst>
      <p:ext uri="{BB962C8B-B14F-4D97-AF65-F5344CB8AC3E}">
        <p14:creationId xmlns:p14="http://schemas.microsoft.com/office/powerpoint/2010/main" val="383010521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0" y="1"/>
            <a:ext cx="9144000" cy="5143499"/>
          </a:xfrm>
        </p:spPr>
        <p:txBody>
          <a:bodyPr>
            <a:noAutofit/>
          </a:bodyPr>
          <a:lstStyle/>
          <a:p>
            <a:pPr algn="just">
              <a:lnSpc>
                <a:spcPct val="90000"/>
              </a:lnSpc>
            </a:pPr>
            <a:r>
              <a:rPr lang="en-US" sz="5200" b="1" u="sng" dirty="0" smtClean="0">
                <a:solidFill>
                  <a:srgbClr val="FFFF00"/>
                </a:solidFill>
                <a:effectLst/>
              </a:rPr>
              <a:t>Tk3:</a:t>
            </a:r>
            <a:r>
              <a:rPr lang="en-US" sz="5200" b="1" dirty="0" smtClean="0">
                <a:solidFill>
                  <a:schemeClr val="bg1"/>
                </a:solidFill>
                <a:effectLst/>
              </a:rPr>
              <a:t> </a:t>
            </a:r>
            <a:r>
              <a:rPr lang="vi-VN" sz="5200" b="1" dirty="0">
                <a:solidFill>
                  <a:schemeClr val="bg1"/>
                </a:solidFill>
              </a:rPr>
              <a:t>Một điều lòng con luôn hằng mơ nơi cung điện </a:t>
            </a:r>
            <a:r>
              <a:rPr lang="vi-VN" sz="5200" b="1" dirty="0" smtClean="0">
                <a:solidFill>
                  <a:schemeClr val="bg1"/>
                </a:solidFill>
              </a:rPr>
              <a:t>Chúa</a:t>
            </a:r>
            <a:r>
              <a:rPr lang="en-US" sz="5200" b="1" dirty="0" smtClean="0">
                <a:solidFill>
                  <a:schemeClr val="bg1"/>
                </a:solidFill>
              </a:rPr>
              <a:t>,</a:t>
            </a:r>
            <a:r>
              <a:rPr lang="vi-VN" sz="5200" b="1" dirty="0" smtClean="0">
                <a:solidFill>
                  <a:schemeClr val="bg1"/>
                </a:solidFill>
              </a:rPr>
              <a:t> </a:t>
            </a:r>
            <a:r>
              <a:rPr lang="vi-VN" sz="5200" b="1" dirty="0">
                <a:solidFill>
                  <a:schemeClr val="bg1"/>
                </a:solidFill>
              </a:rPr>
              <a:t>xin cho con cư ngụ mãi đến muôn </a:t>
            </a:r>
            <a:r>
              <a:rPr lang="vi-VN" sz="5200" b="1" dirty="0" smtClean="0">
                <a:solidFill>
                  <a:schemeClr val="bg1"/>
                </a:solidFill>
              </a:rPr>
              <a:t>đời</a:t>
            </a:r>
            <a:r>
              <a:rPr lang="en-US" sz="5200" b="1" dirty="0" smtClean="0">
                <a:solidFill>
                  <a:schemeClr val="bg1"/>
                </a:solidFill>
              </a:rPr>
              <a:t>. </a:t>
            </a:r>
            <a:r>
              <a:rPr lang="en-US" sz="5200" b="1" dirty="0">
                <a:solidFill>
                  <a:schemeClr val="bg1"/>
                </a:solidFill>
              </a:rPr>
              <a:t>Đ</a:t>
            </a:r>
            <a:r>
              <a:rPr lang="vi-VN" sz="5200" b="1" dirty="0" smtClean="0">
                <a:solidFill>
                  <a:schemeClr val="bg1"/>
                </a:solidFill>
              </a:rPr>
              <a:t>ể </a:t>
            </a:r>
            <a:r>
              <a:rPr lang="vi-VN" sz="5200" b="1" dirty="0">
                <a:solidFill>
                  <a:schemeClr val="bg1"/>
                </a:solidFill>
              </a:rPr>
              <a:t>con chiêm ngắm Vua lòng con chính Đấng cứu độ con cho con say ân phúc triền </a:t>
            </a:r>
            <a:r>
              <a:rPr lang="vi-VN" sz="5200" b="1" dirty="0" smtClean="0">
                <a:solidFill>
                  <a:schemeClr val="bg1"/>
                </a:solidFill>
              </a:rPr>
              <a:t>mi</a:t>
            </a:r>
            <a:r>
              <a:rPr lang="en-US" sz="5200" b="1" dirty="0" err="1" smtClean="0">
                <a:solidFill>
                  <a:schemeClr val="bg1"/>
                </a:solidFill>
              </a:rPr>
              <a:t>ên</a:t>
            </a:r>
            <a:r>
              <a:rPr lang="en-US" sz="5200" b="1" dirty="0" smtClean="0">
                <a:solidFill>
                  <a:schemeClr val="bg1"/>
                </a:solidFill>
              </a:rPr>
              <a:t>.</a:t>
            </a:r>
            <a:endParaRPr lang="en-US" sz="5200" b="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0" y="1"/>
            <a:ext cx="9144000" cy="5143499"/>
          </a:xfrm>
        </p:spPr>
        <p:txBody>
          <a:bodyPr>
            <a:noAutofit/>
          </a:bodyPr>
          <a:lstStyle/>
          <a:p>
            <a:pPr algn="just">
              <a:lnSpc>
                <a:spcPct val="90000"/>
              </a:lnSpc>
            </a:pPr>
            <a:r>
              <a:rPr lang="en-US" sz="5200" b="1" u="sng" dirty="0" err="1" smtClean="0">
                <a:solidFill>
                  <a:srgbClr val="FFFF00"/>
                </a:solidFill>
              </a:rPr>
              <a:t>Đk</a:t>
            </a:r>
            <a:r>
              <a:rPr lang="en-US" sz="5200" b="1" u="sng" dirty="0" smtClean="0">
                <a:solidFill>
                  <a:srgbClr val="FFFF00"/>
                </a:solidFill>
              </a:rPr>
              <a:t>:</a:t>
            </a:r>
            <a:r>
              <a:rPr lang="en-US" sz="5200" b="1" dirty="0" smtClean="0">
                <a:solidFill>
                  <a:schemeClr val="bg1"/>
                </a:solidFill>
                <a:effectLst/>
              </a:rPr>
              <a:t> </a:t>
            </a:r>
            <a:r>
              <a:rPr lang="en-US" sz="5200" b="1" dirty="0">
                <a:solidFill>
                  <a:schemeClr val="bg1"/>
                </a:solidFill>
              </a:rPr>
              <a:t>B</a:t>
            </a:r>
            <a:r>
              <a:rPr lang="vi-VN" sz="5200" b="1" dirty="0" smtClean="0">
                <a:solidFill>
                  <a:schemeClr val="bg1"/>
                </a:solidFill>
              </a:rPr>
              <a:t>ởi </a:t>
            </a:r>
            <a:r>
              <a:rPr lang="vi-VN" sz="5200" b="1" dirty="0">
                <a:solidFill>
                  <a:schemeClr val="bg1"/>
                </a:solidFill>
              </a:rPr>
              <a:t>vì Chúa Đấng tín </a:t>
            </a:r>
            <a:r>
              <a:rPr lang="vi-VN" sz="5200" b="1" dirty="0" smtClean="0">
                <a:solidFill>
                  <a:schemeClr val="bg1"/>
                </a:solidFill>
              </a:rPr>
              <a:t>trung</a:t>
            </a:r>
            <a:r>
              <a:rPr lang="en-US" sz="5200" b="1" dirty="0" smtClean="0">
                <a:solidFill>
                  <a:schemeClr val="bg1"/>
                </a:solidFill>
              </a:rPr>
              <a:t>,</a:t>
            </a:r>
            <a:r>
              <a:rPr lang="vi-VN" sz="5200" b="1" dirty="0" smtClean="0">
                <a:solidFill>
                  <a:schemeClr val="bg1"/>
                </a:solidFill>
              </a:rPr>
              <a:t> </a:t>
            </a:r>
            <a:r>
              <a:rPr lang="vi-VN" sz="5200" b="1" dirty="0">
                <a:solidFill>
                  <a:schemeClr val="bg1"/>
                </a:solidFill>
              </a:rPr>
              <a:t>yêu thương con đến </a:t>
            </a:r>
            <a:r>
              <a:rPr lang="vi-VN" sz="5200" b="1" dirty="0" smtClean="0">
                <a:solidFill>
                  <a:schemeClr val="bg1"/>
                </a:solidFill>
              </a:rPr>
              <a:t>cùng</a:t>
            </a:r>
            <a:r>
              <a:rPr lang="en-US" sz="5200" b="1" dirty="0" smtClean="0">
                <a:solidFill>
                  <a:schemeClr val="bg1"/>
                </a:solidFill>
              </a:rPr>
              <a:t>,</a:t>
            </a:r>
            <a:r>
              <a:rPr lang="vi-VN" sz="5200" b="1" dirty="0" smtClean="0">
                <a:solidFill>
                  <a:schemeClr val="bg1"/>
                </a:solidFill>
              </a:rPr>
              <a:t> </a:t>
            </a:r>
            <a:r>
              <a:rPr lang="vi-VN" sz="5200" b="1" dirty="0">
                <a:solidFill>
                  <a:schemeClr val="bg1"/>
                </a:solidFill>
              </a:rPr>
              <a:t>ngay khi con vương đầy những lỗi </a:t>
            </a:r>
            <a:r>
              <a:rPr lang="vi-VN" sz="5200" b="1" dirty="0" smtClean="0">
                <a:solidFill>
                  <a:schemeClr val="bg1"/>
                </a:solidFill>
              </a:rPr>
              <a:t>lầm</a:t>
            </a:r>
            <a:r>
              <a:rPr lang="en-US" sz="5200" b="1" dirty="0" smtClean="0">
                <a:solidFill>
                  <a:schemeClr val="bg1"/>
                </a:solidFill>
              </a:rPr>
              <a:t>.</a:t>
            </a:r>
            <a:r>
              <a:rPr lang="vi-VN" sz="5200" b="1" dirty="0" smtClean="0">
                <a:solidFill>
                  <a:schemeClr val="bg1"/>
                </a:solidFill>
              </a:rPr>
              <a:t> </a:t>
            </a:r>
            <a:r>
              <a:rPr lang="en-US" sz="5200" b="1" dirty="0" smtClean="0">
                <a:solidFill>
                  <a:schemeClr val="bg1"/>
                </a:solidFill>
              </a:rPr>
              <a:t>T</a:t>
            </a:r>
            <a:r>
              <a:rPr lang="vi-VN" sz="5200" b="1" dirty="0" smtClean="0">
                <a:solidFill>
                  <a:schemeClr val="bg1"/>
                </a:solidFill>
              </a:rPr>
              <a:t>ình </a:t>
            </a:r>
            <a:r>
              <a:rPr lang="vi-VN" sz="5200" b="1" dirty="0">
                <a:solidFill>
                  <a:schemeClr val="bg1"/>
                </a:solidFill>
              </a:rPr>
              <a:t>thương Chúa cao hơn áng mây trời đã qua bao đời yêu thương không phút giây nghỉ </a:t>
            </a:r>
            <a:r>
              <a:rPr lang="vi-VN" sz="5200" b="1" dirty="0" smtClean="0">
                <a:solidFill>
                  <a:schemeClr val="bg1"/>
                </a:solidFill>
              </a:rPr>
              <a:t>ngơi</a:t>
            </a:r>
            <a:r>
              <a:rPr lang="en-US" sz="5200" b="1" dirty="0" smtClean="0">
                <a:solidFill>
                  <a:schemeClr val="bg1"/>
                </a:solidFill>
              </a:rPr>
              <a:t>.</a:t>
            </a:r>
            <a:endParaRPr lang="vi-VN" sz="5200" b="1" dirty="0">
              <a:solidFill>
                <a:schemeClr val="bg1"/>
              </a:solidFill>
            </a:endParaRPr>
          </a:p>
        </p:txBody>
      </p:sp>
    </p:spTree>
    <p:extLst>
      <p:ext uri="{BB962C8B-B14F-4D97-AF65-F5344CB8AC3E}">
        <p14:creationId xmlns:p14="http://schemas.microsoft.com/office/powerpoint/2010/main" val="20781787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0" y="1"/>
            <a:ext cx="9144000" cy="5143499"/>
          </a:xfrm>
        </p:spPr>
        <p:txBody>
          <a:bodyPr>
            <a:noAutofit/>
          </a:bodyPr>
          <a:lstStyle/>
          <a:p>
            <a:pPr algn="just">
              <a:lnSpc>
                <a:spcPct val="90000"/>
              </a:lnSpc>
            </a:pPr>
            <a:r>
              <a:rPr lang="en-US" sz="5200" b="1" u="sng" dirty="0" smtClean="0">
                <a:solidFill>
                  <a:srgbClr val="FFFF00"/>
                </a:solidFill>
              </a:rPr>
              <a:t>T</a:t>
            </a:r>
            <a:r>
              <a:rPr lang="en-US" sz="5200" b="1" u="sng" dirty="0" smtClean="0">
                <a:solidFill>
                  <a:srgbClr val="FFFF00"/>
                </a:solidFill>
                <a:effectLst/>
              </a:rPr>
              <a:t>k4:</a:t>
            </a:r>
            <a:r>
              <a:rPr lang="en-US" sz="5200" b="1" dirty="0" smtClean="0">
                <a:solidFill>
                  <a:schemeClr val="bg1"/>
                </a:solidFill>
                <a:effectLst/>
              </a:rPr>
              <a:t> M</a:t>
            </a:r>
            <a:r>
              <a:rPr lang="vi-VN" sz="5200" b="1" dirty="0" smtClean="0">
                <a:solidFill>
                  <a:schemeClr val="bg1"/>
                </a:solidFill>
              </a:rPr>
              <a:t>ột </a:t>
            </a:r>
            <a:r>
              <a:rPr lang="vi-VN" sz="5200" b="1" dirty="0">
                <a:solidFill>
                  <a:schemeClr val="bg1"/>
                </a:solidFill>
              </a:rPr>
              <a:t>niềm hạnh phúc dâng cao vời vợi là dẫu thân con tro </a:t>
            </a:r>
            <a:r>
              <a:rPr lang="vi-VN" sz="5200" b="1" dirty="0" smtClean="0">
                <a:solidFill>
                  <a:schemeClr val="bg1"/>
                </a:solidFill>
              </a:rPr>
              <a:t>bụi</a:t>
            </a:r>
            <a:r>
              <a:rPr lang="en-US" sz="5200" b="1" dirty="0" smtClean="0">
                <a:solidFill>
                  <a:schemeClr val="bg1"/>
                </a:solidFill>
              </a:rPr>
              <a:t>, </a:t>
            </a:r>
            <a:r>
              <a:rPr lang="vi-VN" sz="5200" b="1" dirty="0" smtClean="0">
                <a:solidFill>
                  <a:schemeClr val="bg1"/>
                </a:solidFill>
              </a:rPr>
              <a:t>mà </a:t>
            </a:r>
            <a:r>
              <a:rPr lang="vi-VN" sz="5200" b="1" dirty="0">
                <a:solidFill>
                  <a:schemeClr val="bg1"/>
                </a:solidFill>
              </a:rPr>
              <a:t>Chúa nâng niu không để con hư </a:t>
            </a:r>
            <a:r>
              <a:rPr lang="vi-VN" sz="5200" b="1" dirty="0" smtClean="0">
                <a:solidFill>
                  <a:schemeClr val="bg1"/>
                </a:solidFill>
              </a:rPr>
              <a:t>mất</a:t>
            </a:r>
            <a:r>
              <a:rPr lang="en-US" sz="5200" b="1" dirty="0" smtClean="0">
                <a:solidFill>
                  <a:schemeClr val="bg1"/>
                </a:solidFill>
              </a:rPr>
              <a:t>. </a:t>
            </a:r>
            <a:r>
              <a:rPr lang="en-US" sz="5200" b="1" dirty="0" err="1" smtClean="0">
                <a:solidFill>
                  <a:schemeClr val="bg1"/>
                </a:solidFill>
              </a:rPr>
              <a:t>Từ</a:t>
            </a:r>
            <a:r>
              <a:rPr lang="vi-VN" sz="5200" b="1" dirty="0" smtClean="0">
                <a:solidFill>
                  <a:schemeClr val="bg1"/>
                </a:solidFill>
              </a:rPr>
              <a:t> </a:t>
            </a:r>
            <a:r>
              <a:rPr lang="vi-VN" sz="5200" b="1" dirty="0">
                <a:solidFill>
                  <a:schemeClr val="bg1"/>
                </a:solidFill>
              </a:rPr>
              <a:t>nay cho đến muôn muôn ngàn đời con sẽ ca ngợi và sẽ phó dâng cuộc đời nơi Ngài mà </a:t>
            </a:r>
            <a:r>
              <a:rPr lang="vi-VN" sz="5200" b="1" dirty="0" smtClean="0">
                <a:solidFill>
                  <a:schemeClr val="bg1"/>
                </a:solidFill>
              </a:rPr>
              <a:t>thôi</a:t>
            </a:r>
            <a:r>
              <a:rPr lang="en-US" sz="5200" b="1" dirty="0" smtClean="0">
                <a:solidFill>
                  <a:schemeClr val="bg1"/>
                </a:solidFill>
              </a:rPr>
              <a:t>.</a:t>
            </a:r>
            <a:endParaRPr lang="en-US" sz="5200" b="1" dirty="0">
              <a:solidFill>
                <a:schemeClr val="bg1"/>
              </a:solidFill>
              <a:effectLst/>
            </a:endParaRPr>
          </a:p>
        </p:txBody>
      </p:sp>
    </p:spTree>
    <p:extLst>
      <p:ext uri="{BB962C8B-B14F-4D97-AF65-F5344CB8AC3E}">
        <p14:creationId xmlns:p14="http://schemas.microsoft.com/office/powerpoint/2010/main" val="42323163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rgbClr val="800000"/>
              </a:solidFill>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0177654"/>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27705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7500" b="0" dirty="0">
                <a:solidFill>
                  <a:srgbClr val="FFFF00"/>
                </a:solidFill>
                <a:effectLst/>
              </a:rPr>
              <a:t>Ca </a:t>
            </a:r>
            <a:r>
              <a:rPr lang="en-US" sz="7500" b="0" dirty="0" err="1">
                <a:solidFill>
                  <a:srgbClr val="FFFF00"/>
                </a:solidFill>
                <a:effectLst/>
              </a:rPr>
              <a:t>Kết</a:t>
            </a:r>
            <a:r>
              <a:rPr lang="en-US" sz="7500" b="0" dirty="0">
                <a:solidFill>
                  <a:srgbClr val="FFFF00"/>
                </a:solidFill>
                <a:effectLst/>
              </a:rPr>
              <a:t> </a:t>
            </a:r>
            <a:r>
              <a:rPr lang="en-US" sz="7500" b="0" dirty="0" err="1">
                <a:solidFill>
                  <a:srgbClr val="FFFF00"/>
                </a:solidFill>
                <a:effectLst/>
              </a:rPr>
              <a:t>Lễ</a:t>
            </a:r>
            <a:r>
              <a:rPr lang="en-US" sz="7500" b="0" dirty="0">
                <a:solidFill>
                  <a:srgbClr val="FFFF00"/>
                </a:solidFill>
                <a:effectLst/>
              </a:rPr>
              <a:t/>
            </a:r>
            <a:br>
              <a:rPr lang="en-US" sz="7500" b="0" dirty="0">
                <a:solidFill>
                  <a:srgbClr val="FFFF00"/>
                </a:solidFill>
                <a:effectLst/>
              </a:rPr>
            </a:br>
            <a:r>
              <a:rPr lang="en-US" sz="7500" dirty="0" smtClean="0">
                <a:solidFill>
                  <a:srgbClr val="FFFF00"/>
                </a:solidFill>
              </a:rPr>
              <a:t>BÀI CA NGÀN TRÙNG</a:t>
            </a:r>
            <a:r>
              <a:rPr lang="en-US" sz="6600" dirty="0" smtClean="0">
                <a:solidFill>
                  <a:srgbClr val="FFFF00"/>
                </a:solidFill>
              </a:rPr>
              <a:t/>
            </a:r>
            <a:br>
              <a:rPr lang="en-US" sz="6600" dirty="0" smtClean="0">
                <a:solidFill>
                  <a:srgbClr val="FFFF00"/>
                </a:solidFill>
              </a:rPr>
            </a:br>
            <a:r>
              <a:rPr lang="en-US" sz="5200" i="1" dirty="0" smtClean="0">
                <a:solidFill>
                  <a:schemeClr val="bg1"/>
                </a:solidFill>
              </a:rPr>
              <a:t>Lm. Kim Long</a:t>
            </a:r>
            <a:endParaRPr lang="en-US" sz="5200" b="0" i="1" dirty="0">
              <a:solidFill>
                <a:schemeClr val="bg1"/>
              </a:solidFill>
              <a:effectLst/>
            </a:endParaRPr>
          </a:p>
        </p:txBody>
      </p:sp>
      <p:pic>
        <p:nvPicPr>
          <p:cNvPr id="3" name="Picture 2"/>
          <p:cNvPicPr>
            <a:picLocks noChangeAspect="1"/>
          </p:cNvPicPr>
          <p:nvPr/>
        </p:nvPicPr>
        <p:blipFill>
          <a:blip r:embed="rId3"/>
          <a:stretch>
            <a:fillRect/>
          </a:stretch>
        </p:blipFill>
        <p:spPr>
          <a:xfrm>
            <a:off x="2282549" y="3943350"/>
            <a:ext cx="4651651" cy="963251"/>
          </a:xfrm>
          <a:prstGeom prst="rect">
            <a:avLst/>
          </a:prstGeom>
        </p:spPr>
      </p:pic>
    </p:spTree>
    <p:extLst>
      <p:ext uri="{BB962C8B-B14F-4D97-AF65-F5344CB8AC3E}">
        <p14:creationId xmlns:p14="http://schemas.microsoft.com/office/powerpoint/2010/main" val="350850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200" b="1" u="sng" dirty="0" smtClean="0">
                <a:solidFill>
                  <a:srgbClr val="FFFF00"/>
                </a:solidFill>
                <a:effectLst/>
                <a:latin typeface="+mj-lt"/>
              </a:rPr>
              <a:t>Tk1</a:t>
            </a:r>
            <a:r>
              <a:rPr lang="vi-VN" sz="5200" b="1" u="sng" dirty="0" smtClean="0">
                <a:solidFill>
                  <a:srgbClr val="FFFF00"/>
                </a:solidFill>
                <a:effectLst/>
                <a:latin typeface="+mj-lt"/>
              </a:rPr>
              <a:t>:</a:t>
            </a:r>
            <a:r>
              <a:rPr lang="en-US" sz="5200" b="1" dirty="0" smtClean="0">
                <a:solidFill>
                  <a:srgbClr val="FFFF00"/>
                </a:solidFill>
                <a:effectLst/>
                <a:latin typeface="+mj-lt"/>
              </a:rPr>
              <a:t> </a:t>
            </a:r>
            <a:r>
              <a:rPr lang="en-US" sz="5200" b="1" dirty="0" err="1" smtClean="0">
                <a:solidFill>
                  <a:schemeClr val="bg1"/>
                </a:solidFill>
                <a:latin typeface="+mj-lt"/>
              </a:rPr>
              <a:t>Từ</a:t>
            </a:r>
            <a:r>
              <a:rPr lang="en-US" sz="5200" b="1" dirty="0" smtClean="0">
                <a:solidFill>
                  <a:schemeClr val="bg1"/>
                </a:solidFill>
                <a:latin typeface="+mj-lt"/>
              </a:rPr>
              <a:t> </a:t>
            </a:r>
            <a:r>
              <a:rPr lang="en-US" sz="5200" b="1" dirty="0" err="1">
                <a:solidFill>
                  <a:schemeClr val="bg1"/>
                </a:solidFill>
                <a:latin typeface="+mj-lt"/>
              </a:rPr>
              <a:t>giòng</a:t>
            </a:r>
            <a:r>
              <a:rPr lang="en-US" sz="5200" b="1" dirty="0">
                <a:solidFill>
                  <a:schemeClr val="bg1"/>
                </a:solidFill>
                <a:latin typeface="+mj-lt"/>
              </a:rPr>
              <a:t> </a:t>
            </a:r>
            <a:r>
              <a:rPr lang="en-US" sz="5200" b="1" dirty="0" err="1">
                <a:solidFill>
                  <a:schemeClr val="bg1"/>
                </a:solidFill>
                <a:latin typeface="+mj-lt"/>
              </a:rPr>
              <a:t>máu</a:t>
            </a:r>
            <a:r>
              <a:rPr lang="en-US" sz="5200" b="1" dirty="0">
                <a:solidFill>
                  <a:schemeClr val="bg1"/>
                </a:solidFill>
                <a:latin typeface="+mj-lt"/>
              </a:rPr>
              <a:t> </a:t>
            </a:r>
            <a:r>
              <a:rPr lang="en-US" sz="5200" b="1" dirty="0" err="1">
                <a:solidFill>
                  <a:schemeClr val="bg1"/>
                </a:solidFill>
                <a:latin typeface="+mj-lt"/>
              </a:rPr>
              <a:t>anh</a:t>
            </a:r>
            <a:r>
              <a:rPr lang="en-US" sz="5200" b="1" dirty="0">
                <a:solidFill>
                  <a:schemeClr val="bg1"/>
                </a:solidFill>
                <a:latin typeface="+mj-lt"/>
              </a:rPr>
              <a:t> </a:t>
            </a:r>
            <a:r>
              <a:rPr lang="en-US" sz="5200" b="1" dirty="0" err="1">
                <a:solidFill>
                  <a:schemeClr val="bg1"/>
                </a:solidFill>
                <a:latin typeface="+mj-lt"/>
              </a:rPr>
              <a:t>hùng</a:t>
            </a:r>
            <a:r>
              <a:rPr lang="en-US" sz="5200" b="1" dirty="0">
                <a:solidFill>
                  <a:schemeClr val="bg1"/>
                </a:solidFill>
                <a:latin typeface="+mj-lt"/>
              </a:rPr>
              <a:t> </a:t>
            </a:r>
            <a:r>
              <a:rPr lang="en-US" sz="5200" b="1" dirty="0" err="1">
                <a:solidFill>
                  <a:schemeClr val="bg1"/>
                </a:solidFill>
                <a:latin typeface="+mj-lt"/>
              </a:rPr>
              <a:t>của</a:t>
            </a:r>
            <a:r>
              <a:rPr lang="en-US" sz="5200" b="1" dirty="0">
                <a:solidFill>
                  <a:schemeClr val="bg1"/>
                </a:solidFill>
                <a:latin typeface="+mj-lt"/>
              </a:rPr>
              <a:t> </a:t>
            </a:r>
            <a:r>
              <a:rPr lang="en-US" sz="5200" b="1" dirty="0" err="1">
                <a:solidFill>
                  <a:schemeClr val="bg1"/>
                </a:solidFill>
                <a:latin typeface="+mj-lt"/>
              </a:rPr>
              <a:t>tổ</a:t>
            </a:r>
            <a:r>
              <a:rPr lang="en-US" sz="5200" b="1" dirty="0">
                <a:solidFill>
                  <a:schemeClr val="bg1"/>
                </a:solidFill>
                <a:latin typeface="+mj-lt"/>
              </a:rPr>
              <a:t> </a:t>
            </a:r>
            <a:r>
              <a:rPr lang="en-US" sz="5200" b="1" dirty="0" err="1">
                <a:solidFill>
                  <a:schemeClr val="bg1"/>
                </a:solidFill>
                <a:latin typeface="+mj-lt"/>
              </a:rPr>
              <a:t>tiên</a:t>
            </a:r>
            <a:r>
              <a:rPr lang="en-US" sz="5200" b="1" dirty="0">
                <a:solidFill>
                  <a:schemeClr val="bg1"/>
                </a:solidFill>
                <a:latin typeface="+mj-lt"/>
              </a:rPr>
              <a:t>. </a:t>
            </a:r>
            <a:r>
              <a:rPr lang="en-US" sz="5200" b="1" dirty="0" err="1">
                <a:solidFill>
                  <a:schemeClr val="bg1"/>
                </a:solidFill>
                <a:latin typeface="+mj-lt"/>
              </a:rPr>
              <a:t>Từ</a:t>
            </a:r>
            <a:r>
              <a:rPr lang="en-US" sz="5200" b="1" dirty="0">
                <a:solidFill>
                  <a:schemeClr val="bg1"/>
                </a:solidFill>
                <a:latin typeface="+mj-lt"/>
              </a:rPr>
              <a:t> </a:t>
            </a:r>
            <a:r>
              <a:rPr lang="en-US" sz="5200" b="1" dirty="0" err="1">
                <a:solidFill>
                  <a:schemeClr val="bg1"/>
                </a:solidFill>
                <a:latin typeface="+mj-lt"/>
              </a:rPr>
              <a:t>giòng</a:t>
            </a:r>
            <a:r>
              <a:rPr lang="en-US" sz="5200" b="1" dirty="0">
                <a:solidFill>
                  <a:schemeClr val="bg1"/>
                </a:solidFill>
                <a:latin typeface="+mj-lt"/>
              </a:rPr>
              <a:t> </a:t>
            </a:r>
            <a:r>
              <a:rPr lang="en-US" sz="5200" b="1" dirty="0" err="1">
                <a:solidFill>
                  <a:schemeClr val="bg1"/>
                </a:solidFill>
                <a:latin typeface="+mj-lt"/>
              </a:rPr>
              <a:t>máu</a:t>
            </a:r>
            <a:r>
              <a:rPr lang="en-US" sz="5200" b="1" dirty="0">
                <a:solidFill>
                  <a:schemeClr val="bg1"/>
                </a:solidFill>
                <a:latin typeface="+mj-lt"/>
              </a:rPr>
              <a:t> </a:t>
            </a:r>
            <a:r>
              <a:rPr lang="en-US" sz="5200" b="1" dirty="0" err="1">
                <a:solidFill>
                  <a:schemeClr val="bg1"/>
                </a:solidFill>
                <a:latin typeface="+mj-lt"/>
              </a:rPr>
              <a:t>oai</a:t>
            </a:r>
            <a:r>
              <a:rPr lang="en-US" sz="5200" b="1" dirty="0">
                <a:solidFill>
                  <a:schemeClr val="bg1"/>
                </a:solidFill>
                <a:latin typeface="+mj-lt"/>
              </a:rPr>
              <a:t> </a:t>
            </a:r>
            <a:r>
              <a:rPr lang="en-US" sz="5200" b="1" dirty="0" err="1">
                <a:solidFill>
                  <a:schemeClr val="bg1"/>
                </a:solidFill>
                <a:latin typeface="+mj-lt"/>
              </a:rPr>
              <a:t>phong</a:t>
            </a:r>
            <a:r>
              <a:rPr lang="en-US" sz="5200" b="1" dirty="0">
                <a:solidFill>
                  <a:schemeClr val="bg1"/>
                </a:solidFill>
                <a:latin typeface="+mj-lt"/>
              </a:rPr>
              <a:t> </a:t>
            </a:r>
            <a:r>
              <a:rPr lang="en-US" sz="5200" b="1" dirty="0" err="1">
                <a:solidFill>
                  <a:schemeClr val="bg1"/>
                </a:solidFill>
                <a:latin typeface="+mj-lt"/>
              </a:rPr>
              <a:t>những</a:t>
            </a:r>
            <a:r>
              <a:rPr lang="en-US" sz="5200" b="1" dirty="0">
                <a:solidFill>
                  <a:schemeClr val="bg1"/>
                </a:solidFill>
                <a:latin typeface="+mj-lt"/>
              </a:rPr>
              <a:t> </a:t>
            </a:r>
            <a:r>
              <a:rPr lang="en-US" sz="5200" b="1" dirty="0" err="1">
                <a:solidFill>
                  <a:schemeClr val="bg1"/>
                </a:solidFill>
                <a:latin typeface="+mj-lt"/>
              </a:rPr>
              <a:t>bậc</a:t>
            </a:r>
            <a:r>
              <a:rPr lang="en-US" sz="5200" b="1" dirty="0">
                <a:solidFill>
                  <a:schemeClr val="bg1"/>
                </a:solidFill>
                <a:latin typeface="+mj-lt"/>
              </a:rPr>
              <a:t> </a:t>
            </a:r>
            <a:r>
              <a:rPr lang="en-US" sz="5200" b="1" dirty="0" err="1">
                <a:solidFill>
                  <a:schemeClr val="bg1"/>
                </a:solidFill>
                <a:latin typeface="+mj-lt"/>
              </a:rPr>
              <a:t>tiền</a:t>
            </a:r>
            <a:r>
              <a:rPr lang="en-US" sz="5200" b="1" dirty="0">
                <a:solidFill>
                  <a:schemeClr val="bg1"/>
                </a:solidFill>
                <a:latin typeface="+mj-lt"/>
              </a:rPr>
              <a:t> </a:t>
            </a:r>
            <a:r>
              <a:rPr lang="en-US" sz="5200" b="1" dirty="0" err="1">
                <a:solidFill>
                  <a:schemeClr val="bg1"/>
                </a:solidFill>
                <a:latin typeface="+mj-lt"/>
              </a:rPr>
              <a:t>bối</a:t>
            </a:r>
            <a:r>
              <a:rPr lang="en-US" sz="5200" b="1" dirty="0">
                <a:solidFill>
                  <a:schemeClr val="bg1"/>
                </a:solidFill>
                <a:latin typeface="+mj-lt"/>
              </a:rPr>
              <a:t>. </a:t>
            </a:r>
            <a:r>
              <a:rPr lang="en-US" sz="5200" b="1" dirty="0" err="1">
                <a:solidFill>
                  <a:schemeClr val="bg1"/>
                </a:solidFill>
                <a:latin typeface="+mj-lt"/>
              </a:rPr>
              <a:t>Tôi</a:t>
            </a:r>
            <a:r>
              <a:rPr lang="en-US" sz="5200" b="1" dirty="0">
                <a:solidFill>
                  <a:schemeClr val="bg1"/>
                </a:solidFill>
                <a:latin typeface="+mj-lt"/>
              </a:rPr>
              <a:t> </a:t>
            </a:r>
            <a:r>
              <a:rPr lang="en-US" sz="5200" b="1" dirty="0" err="1">
                <a:solidFill>
                  <a:schemeClr val="bg1"/>
                </a:solidFill>
                <a:latin typeface="+mj-lt"/>
              </a:rPr>
              <a:t>đã</a:t>
            </a:r>
            <a:r>
              <a:rPr lang="en-US" sz="5200" b="1" dirty="0">
                <a:solidFill>
                  <a:schemeClr val="bg1"/>
                </a:solidFill>
                <a:latin typeface="+mj-lt"/>
              </a:rPr>
              <a:t> </a:t>
            </a:r>
            <a:r>
              <a:rPr lang="en-US" sz="5200" b="1" dirty="0" err="1">
                <a:solidFill>
                  <a:schemeClr val="bg1"/>
                </a:solidFill>
                <a:latin typeface="+mj-lt"/>
              </a:rPr>
              <a:t>xuất</a:t>
            </a:r>
            <a:r>
              <a:rPr lang="en-US" sz="5200" b="1" dirty="0">
                <a:solidFill>
                  <a:schemeClr val="bg1"/>
                </a:solidFill>
                <a:latin typeface="+mj-lt"/>
              </a:rPr>
              <a:t> </a:t>
            </a:r>
            <a:r>
              <a:rPr lang="en-US" sz="5200" b="1" dirty="0" err="1">
                <a:solidFill>
                  <a:schemeClr val="bg1"/>
                </a:solidFill>
                <a:latin typeface="+mj-lt"/>
              </a:rPr>
              <a:t>sinh</a:t>
            </a:r>
            <a:r>
              <a:rPr lang="en-US" sz="5200" b="1" dirty="0">
                <a:solidFill>
                  <a:schemeClr val="bg1"/>
                </a:solidFill>
                <a:latin typeface="+mj-lt"/>
              </a:rPr>
              <a:t>, </a:t>
            </a:r>
            <a:r>
              <a:rPr lang="en-US" sz="5200" b="1" dirty="0" err="1">
                <a:solidFill>
                  <a:schemeClr val="bg1"/>
                </a:solidFill>
                <a:latin typeface="+mj-lt"/>
              </a:rPr>
              <a:t>tôi</a:t>
            </a:r>
            <a:r>
              <a:rPr lang="en-US" sz="5200" b="1" dirty="0">
                <a:solidFill>
                  <a:schemeClr val="bg1"/>
                </a:solidFill>
                <a:latin typeface="+mj-lt"/>
              </a:rPr>
              <a:t> </a:t>
            </a:r>
            <a:r>
              <a:rPr lang="en-US" sz="5200" b="1" dirty="0" err="1">
                <a:solidFill>
                  <a:schemeClr val="bg1"/>
                </a:solidFill>
                <a:latin typeface="+mj-lt"/>
              </a:rPr>
              <a:t>đã</a:t>
            </a:r>
            <a:r>
              <a:rPr lang="en-US" sz="5200" b="1" dirty="0">
                <a:solidFill>
                  <a:schemeClr val="bg1"/>
                </a:solidFill>
                <a:latin typeface="+mj-lt"/>
              </a:rPr>
              <a:t> </a:t>
            </a:r>
            <a:r>
              <a:rPr lang="en-US" sz="5200" b="1" dirty="0" err="1">
                <a:solidFill>
                  <a:schemeClr val="bg1"/>
                </a:solidFill>
                <a:latin typeface="+mj-lt"/>
              </a:rPr>
              <a:t>lớn</a:t>
            </a:r>
            <a:r>
              <a:rPr lang="en-US" sz="5200" b="1" dirty="0">
                <a:solidFill>
                  <a:schemeClr val="bg1"/>
                </a:solidFill>
                <a:latin typeface="+mj-lt"/>
              </a:rPr>
              <a:t> </a:t>
            </a:r>
            <a:r>
              <a:rPr lang="en-US" sz="5200" b="1" dirty="0" err="1">
                <a:solidFill>
                  <a:schemeClr val="bg1"/>
                </a:solidFill>
                <a:latin typeface="+mj-lt"/>
              </a:rPr>
              <a:t>lên</a:t>
            </a:r>
            <a:r>
              <a:rPr lang="en-US" sz="5200" b="1" dirty="0">
                <a:solidFill>
                  <a:schemeClr val="bg1"/>
                </a:solidFill>
                <a:latin typeface="+mj-lt"/>
              </a:rPr>
              <a:t> </a:t>
            </a:r>
            <a:r>
              <a:rPr lang="en-US" sz="5200" b="1" dirty="0" err="1">
                <a:solidFill>
                  <a:schemeClr val="bg1"/>
                </a:solidFill>
                <a:latin typeface="+mj-lt"/>
              </a:rPr>
              <a:t>và</a:t>
            </a:r>
            <a:r>
              <a:rPr lang="en-US" sz="5200" b="1" dirty="0">
                <a:solidFill>
                  <a:schemeClr val="bg1"/>
                </a:solidFill>
                <a:latin typeface="+mj-lt"/>
              </a:rPr>
              <a:t> </a:t>
            </a:r>
            <a:r>
              <a:rPr lang="en-US" sz="5200" b="1" dirty="0" err="1">
                <a:solidFill>
                  <a:schemeClr val="bg1"/>
                </a:solidFill>
                <a:latin typeface="+mj-lt"/>
              </a:rPr>
              <a:t>đã</a:t>
            </a:r>
            <a:r>
              <a:rPr lang="en-US" sz="5200" b="1" dirty="0">
                <a:solidFill>
                  <a:schemeClr val="bg1"/>
                </a:solidFill>
                <a:latin typeface="+mj-lt"/>
              </a:rPr>
              <a:t> </a:t>
            </a:r>
            <a:r>
              <a:rPr lang="en-US" sz="5200" b="1" dirty="0" err="1">
                <a:solidFill>
                  <a:schemeClr val="bg1"/>
                </a:solidFill>
                <a:latin typeface="+mj-lt"/>
              </a:rPr>
              <a:t>sống</a:t>
            </a:r>
            <a:r>
              <a:rPr lang="en-US" sz="5200" b="1" dirty="0">
                <a:solidFill>
                  <a:schemeClr val="bg1"/>
                </a:solidFill>
                <a:latin typeface="+mj-lt"/>
              </a:rPr>
              <a:t> </a:t>
            </a:r>
            <a:r>
              <a:rPr lang="en-US" sz="5200" b="1" dirty="0" err="1">
                <a:solidFill>
                  <a:schemeClr val="bg1"/>
                </a:solidFill>
                <a:latin typeface="+mj-lt"/>
              </a:rPr>
              <a:t>trong</a:t>
            </a:r>
            <a:r>
              <a:rPr lang="en-US" sz="5200" b="1" dirty="0">
                <a:solidFill>
                  <a:schemeClr val="bg1"/>
                </a:solidFill>
                <a:latin typeface="+mj-lt"/>
              </a:rPr>
              <a:t> </a:t>
            </a:r>
            <a:r>
              <a:rPr lang="en-US" sz="5200" b="1" dirty="0" err="1">
                <a:solidFill>
                  <a:schemeClr val="bg1"/>
                </a:solidFill>
                <a:latin typeface="+mj-lt"/>
              </a:rPr>
              <a:t>linh</a:t>
            </a:r>
            <a:r>
              <a:rPr lang="en-US" sz="5200" b="1" dirty="0">
                <a:solidFill>
                  <a:schemeClr val="bg1"/>
                </a:solidFill>
                <a:latin typeface="+mj-lt"/>
              </a:rPr>
              <a:t> </a:t>
            </a:r>
            <a:r>
              <a:rPr lang="en-US" sz="5200" b="1" dirty="0" err="1">
                <a:solidFill>
                  <a:schemeClr val="bg1"/>
                </a:solidFill>
                <a:latin typeface="+mj-lt"/>
              </a:rPr>
              <a:t>ân</a:t>
            </a:r>
            <a:r>
              <a:rPr lang="en-US" sz="5200" b="1" dirty="0">
                <a:solidFill>
                  <a:schemeClr val="bg1"/>
                </a:solidFill>
                <a:latin typeface="+mj-lt"/>
              </a:rPr>
              <a:t> </a:t>
            </a:r>
            <a:r>
              <a:rPr lang="en-US" sz="5200" b="1" dirty="0" err="1">
                <a:solidFill>
                  <a:schemeClr val="bg1"/>
                </a:solidFill>
                <a:latin typeface="+mj-lt"/>
              </a:rPr>
              <a:t>của</a:t>
            </a:r>
            <a:r>
              <a:rPr lang="en-US" sz="5200" b="1" dirty="0">
                <a:solidFill>
                  <a:schemeClr val="bg1"/>
                </a:solidFill>
                <a:latin typeface="+mj-lt"/>
              </a:rPr>
              <a:t> </a:t>
            </a:r>
            <a:r>
              <a:rPr lang="en-US" sz="5200" b="1" dirty="0" err="1">
                <a:solidFill>
                  <a:schemeClr val="bg1"/>
                </a:solidFill>
                <a:latin typeface="+mj-lt"/>
              </a:rPr>
              <a:t>Chúa</a:t>
            </a:r>
            <a:r>
              <a:rPr lang="en-US" sz="5200" b="1" dirty="0" smtClean="0">
                <a:solidFill>
                  <a:schemeClr val="bg1"/>
                </a:solidFill>
                <a:latin typeface="+mj-lt"/>
              </a:rPr>
              <a:t>!</a:t>
            </a:r>
            <a:endParaRPr lang="vi-VN" sz="5200" b="1" dirty="0">
              <a:solidFill>
                <a:srgbClr val="FFFF00"/>
              </a:solidFill>
              <a:latin typeface="+mj-lt"/>
            </a:endParaRPr>
          </a:p>
        </p:txBody>
      </p:sp>
    </p:spTree>
    <p:extLst>
      <p:ext uri="{BB962C8B-B14F-4D97-AF65-F5344CB8AC3E}">
        <p14:creationId xmlns:p14="http://schemas.microsoft.com/office/powerpoint/2010/main" val="1519906175"/>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err="1">
                <a:solidFill>
                  <a:srgbClr val="FFFF00"/>
                </a:solidFill>
                <a:effectLst/>
              </a:rPr>
              <a:t>Đk</a:t>
            </a:r>
            <a:r>
              <a:rPr lang="en-US" sz="5600" b="1" u="sng" dirty="0">
                <a:solidFill>
                  <a:srgbClr val="FFFF00"/>
                </a:solidFill>
                <a:effectLst/>
              </a:rPr>
              <a:t>:</a:t>
            </a:r>
            <a:r>
              <a:rPr lang="en-US" sz="5600" b="1" dirty="0">
                <a:solidFill>
                  <a:schemeClr val="bg1"/>
                </a:solidFill>
                <a:effectLst/>
              </a:rPr>
              <a:t> </a:t>
            </a:r>
            <a:r>
              <a:rPr lang="vi-VN" sz="5600" b="1" dirty="0">
                <a:solidFill>
                  <a:schemeClr val="bg1"/>
                </a:solidFill>
              </a:rPr>
              <a:t>Đây bài ca ngàn trùng dâng về Thiên Chúa, bài ca thắm nhuộm máu hồng. Từng bao người anh dũng tiến lên hy sinh vì tình </a:t>
            </a:r>
            <a:r>
              <a:rPr lang="vi-VN" sz="5600" b="1" dirty="0" smtClean="0">
                <a:solidFill>
                  <a:schemeClr val="bg1"/>
                </a:solidFill>
              </a:rPr>
              <a:t>yêu</a:t>
            </a:r>
            <a:r>
              <a:rPr lang="en-US" sz="5600" b="1" dirty="0" smtClean="0">
                <a:solidFill>
                  <a:schemeClr val="bg1"/>
                </a:solidFill>
              </a:rPr>
              <a:t>.</a:t>
            </a:r>
            <a:r>
              <a:rPr lang="vi-VN" sz="5600" b="1" dirty="0" smtClean="0"/>
              <a:t>.</a:t>
            </a:r>
            <a:endParaRPr lang="vi-VN" sz="5600" b="1"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smtClean="0">
                <a:solidFill>
                  <a:srgbClr val="FFFF00"/>
                </a:solidFill>
              </a:rPr>
              <a:t>Tk</a:t>
            </a:r>
            <a:r>
              <a:rPr lang="en-US" sz="5600" b="1" u="sng" dirty="0" smtClean="0">
                <a:solidFill>
                  <a:srgbClr val="FFFF00"/>
                </a:solidFill>
                <a:effectLst/>
              </a:rPr>
              <a:t>1:</a:t>
            </a:r>
            <a:r>
              <a:rPr lang="en-US" sz="5600" b="1" dirty="0" smtClean="0">
                <a:solidFill>
                  <a:schemeClr val="bg1"/>
                </a:solidFill>
                <a:effectLst/>
              </a:rPr>
              <a:t> </a:t>
            </a:r>
            <a:r>
              <a:rPr lang="vi-VN" sz="5600" b="1" dirty="0">
                <a:solidFill>
                  <a:schemeClr val="bg1"/>
                </a:solidFill>
              </a:rPr>
              <a:t>Không có tình yêu nào trọng đại cho bằng chết vì yêu. Nhìn Chúa </a:t>
            </a:r>
            <a:r>
              <a:rPr lang="vi-VN" sz="5600" b="1" dirty="0" smtClean="0">
                <a:solidFill>
                  <a:schemeClr val="bg1"/>
                </a:solidFill>
              </a:rPr>
              <a:t>đ</a:t>
            </a:r>
            <a:r>
              <a:rPr lang="en-US" sz="5600" b="1" dirty="0" smtClean="0">
                <a:solidFill>
                  <a:schemeClr val="bg1"/>
                </a:solidFill>
              </a:rPr>
              <a:t>ẫ</a:t>
            </a:r>
            <a:r>
              <a:rPr lang="vi-VN" sz="5600" b="1" dirty="0" smtClean="0">
                <a:solidFill>
                  <a:schemeClr val="bg1"/>
                </a:solidFill>
              </a:rPr>
              <a:t>m </a:t>
            </a:r>
            <a:r>
              <a:rPr lang="vi-VN" sz="5600" b="1" dirty="0">
                <a:solidFill>
                  <a:schemeClr val="bg1"/>
                </a:solidFill>
              </a:rPr>
              <a:t>máu trên đồi cao, từng đoàn người anh dũng tiến lên pháp trường</a:t>
            </a:r>
            <a:r>
              <a:rPr lang="vi-VN" sz="5600" b="1" dirty="0" smtClean="0">
                <a:solidFill>
                  <a:schemeClr val="bg1"/>
                </a:solidFill>
              </a:rPr>
              <a:t>.</a:t>
            </a:r>
            <a:endParaRPr lang="en-US" sz="5600" b="1"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err="1">
                <a:solidFill>
                  <a:srgbClr val="FFFF00"/>
                </a:solidFill>
                <a:effectLst/>
              </a:rPr>
              <a:t>Đk</a:t>
            </a:r>
            <a:r>
              <a:rPr lang="en-US" sz="5600" b="1" u="sng" dirty="0">
                <a:solidFill>
                  <a:srgbClr val="FFFF00"/>
                </a:solidFill>
                <a:effectLst/>
              </a:rPr>
              <a:t>:</a:t>
            </a:r>
            <a:r>
              <a:rPr lang="en-US" sz="5600" b="1" dirty="0">
                <a:solidFill>
                  <a:schemeClr val="bg1"/>
                </a:solidFill>
                <a:effectLst/>
              </a:rPr>
              <a:t> </a:t>
            </a:r>
            <a:r>
              <a:rPr lang="vi-VN" sz="5600" b="1" dirty="0">
                <a:solidFill>
                  <a:schemeClr val="bg1"/>
                </a:solidFill>
              </a:rPr>
              <a:t>Đây bài ca ngàn trùng dâng về Thiên Chúa, bài ca thắm nhuộm máu hồng. Từng bao người anh dũng tiến lên hy sinh vì tình </a:t>
            </a:r>
            <a:r>
              <a:rPr lang="vi-VN" sz="5600" b="1" dirty="0" smtClean="0">
                <a:solidFill>
                  <a:schemeClr val="bg1"/>
                </a:solidFill>
              </a:rPr>
              <a:t>yêu</a:t>
            </a:r>
            <a:r>
              <a:rPr lang="en-US" sz="5600" b="1" dirty="0" smtClean="0">
                <a:solidFill>
                  <a:schemeClr val="bg1"/>
                </a:solidFill>
              </a:rPr>
              <a:t>.</a:t>
            </a:r>
            <a:r>
              <a:rPr lang="vi-VN" sz="5600" b="1" dirty="0" smtClean="0"/>
              <a:t>.</a:t>
            </a:r>
            <a:endParaRPr lang="vi-VN" sz="5600" b="1" dirty="0">
              <a:solidFill>
                <a:schemeClr val="bg1"/>
              </a:solidFill>
              <a:effectLst/>
            </a:endParaRPr>
          </a:p>
        </p:txBody>
      </p:sp>
    </p:spTree>
    <p:extLst>
      <p:ext uri="{BB962C8B-B14F-4D97-AF65-F5344CB8AC3E}">
        <p14:creationId xmlns:p14="http://schemas.microsoft.com/office/powerpoint/2010/main" val="5049665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smtClean="0">
                <a:solidFill>
                  <a:srgbClr val="FFFF00"/>
                </a:solidFill>
              </a:rPr>
              <a:t>Tk2</a:t>
            </a:r>
            <a:r>
              <a:rPr lang="en-US" sz="5600" b="1" u="sng" dirty="0" smtClean="0">
                <a:solidFill>
                  <a:srgbClr val="FFFF00"/>
                </a:solidFill>
                <a:effectLst/>
              </a:rPr>
              <a:t>:</a:t>
            </a:r>
            <a:r>
              <a:rPr lang="en-US" sz="5600" b="1" dirty="0" smtClean="0">
                <a:solidFill>
                  <a:schemeClr val="bg1"/>
                </a:solidFill>
                <a:effectLst/>
              </a:rPr>
              <a:t> </a:t>
            </a:r>
            <a:r>
              <a:rPr lang="vi-VN" sz="5600" b="1" dirty="0">
                <a:solidFill>
                  <a:schemeClr val="bg1"/>
                </a:solidFill>
              </a:rPr>
              <a:t>Ai chối từ xác phàm trần lụy sẽ được sống hiển vinh. Vì Đấng phán xét trong quyền linh đã tự nhận đau đớn với muôn khổ hình</a:t>
            </a:r>
            <a:r>
              <a:rPr lang="vi-VN" sz="5600" b="1" dirty="0" smtClean="0">
                <a:solidFill>
                  <a:schemeClr val="bg1"/>
                </a:solidFill>
              </a:rPr>
              <a:t>.</a:t>
            </a:r>
            <a:endParaRPr lang="vi-VN" sz="5600" b="1" dirty="0">
              <a:solidFill>
                <a:schemeClr val="bg1"/>
              </a:solidFill>
              <a:effectLst/>
            </a:endParaRPr>
          </a:p>
        </p:txBody>
      </p:sp>
    </p:spTree>
    <p:extLst>
      <p:ext uri="{BB962C8B-B14F-4D97-AF65-F5344CB8AC3E}">
        <p14:creationId xmlns:p14="http://schemas.microsoft.com/office/powerpoint/2010/main" val="1361358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err="1">
                <a:solidFill>
                  <a:srgbClr val="FFFF00"/>
                </a:solidFill>
                <a:effectLst/>
              </a:rPr>
              <a:t>Đk</a:t>
            </a:r>
            <a:r>
              <a:rPr lang="en-US" sz="5600" b="1" u="sng" dirty="0">
                <a:solidFill>
                  <a:srgbClr val="FFFF00"/>
                </a:solidFill>
                <a:effectLst/>
              </a:rPr>
              <a:t>:</a:t>
            </a:r>
            <a:r>
              <a:rPr lang="en-US" sz="5600" b="1" dirty="0">
                <a:solidFill>
                  <a:schemeClr val="bg1"/>
                </a:solidFill>
                <a:effectLst/>
              </a:rPr>
              <a:t> </a:t>
            </a:r>
            <a:r>
              <a:rPr lang="vi-VN" sz="5600" b="1" dirty="0">
                <a:solidFill>
                  <a:schemeClr val="bg1"/>
                </a:solidFill>
              </a:rPr>
              <a:t>Đây bài ca ngàn trùng dâng về Thiên Chúa, bài ca thắm nhuộm máu hồng. Từng bao người anh dũng tiến lên hy sinh vì tình </a:t>
            </a:r>
            <a:r>
              <a:rPr lang="vi-VN" sz="5600" b="1" dirty="0" smtClean="0">
                <a:solidFill>
                  <a:schemeClr val="bg1"/>
                </a:solidFill>
              </a:rPr>
              <a:t>yêu</a:t>
            </a:r>
            <a:r>
              <a:rPr lang="en-US" sz="5600" b="1" dirty="0" smtClean="0">
                <a:solidFill>
                  <a:schemeClr val="bg1"/>
                </a:solidFill>
              </a:rPr>
              <a:t>.</a:t>
            </a:r>
            <a:r>
              <a:rPr lang="vi-VN" sz="5600" b="1" dirty="0" smtClean="0"/>
              <a:t>.</a:t>
            </a:r>
            <a:endParaRPr lang="vi-VN" sz="5600" b="1" dirty="0">
              <a:solidFill>
                <a:schemeClr val="bg1"/>
              </a:solidFill>
              <a:effectLst/>
            </a:endParaRPr>
          </a:p>
        </p:txBody>
      </p:sp>
    </p:spTree>
    <p:extLst>
      <p:ext uri="{BB962C8B-B14F-4D97-AF65-F5344CB8AC3E}">
        <p14:creationId xmlns:p14="http://schemas.microsoft.com/office/powerpoint/2010/main" val="37379206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smtClean="0">
                <a:solidFill>
                  <a:srgbClr val="FFFF00"/>
                </a:solidFill>
              </a:rPr>
              <a:t>Tk3</a:t>
            </a:r>
            <a:r>
              <a:rPr lang="en-US" sz="5600" b="1" u="sng" dirty="0" smtClean="0">
                <a:solidFill>
                  <a:srgbClr val="FFFF00"/>
                </a:solidFill>
                <a:effectLst/>
              </a:rPr>
              <a:t>:</a:t>
            </a:r>
            <a:r>
              <a:rPr lang="en-US" sz="5600" b="1" dirty="0" smtClean="0">
                <a:solidFill>
                  <a:schemeClr val="bg1"/>
                </a:solidFill>
                <a:effectLst/>
              </a:rPr>
              <a:t> </a:t>
            </a:r>
            <a:r>
              <a:rPr lang="vi-VN" sz="5600" b="1" dirty="0" smtClean="0">
                <a:solidFill>
                  <a:schemeClr val="bg1"/>
                </a:solidFill>
              </a:rPr>
              <a:t>Tay </a:t>
            </a:r>
            <a:r>
              <a:rPr lang="vi-VN" sz="5600" b="1" dirty="0">
                <a:solidFill>
                  <a:schemeClr val="bg1"/>
                </a:solidFill>
              </a:rPr>
              <a:t>Chúa hằng che chở phù hộ quân thù sẽ phải lui. Họ chiến thắng hát ca mừng vui dù người </a:t>
            </a:r>
            <a:r>
              <a:rPr lang="vi-VN" sz="5600" b="1" dirty="0" smtClean="0">
                <a:solidFill>
                  <a:schemeClr val="bg1"/>
                </a:solidFill>
              </a:rPr>
              <a:t>trầ</a:t>
            </a:r>
            <a:r>
              <a:rPr lang="en-US" sz="5600" b="1" dirty="0" smtClean="0">
                <a:solidFill>
                  <a:schemeClr val="bg1"/>
                </a:solidFill>
              </a:rPr>
              <a:t>n</a:t>
            </a:r>
            <a:r>
              <a:rPr lang="vi-VN" sz="5600" b="1" dirty="0" smtClean="0">
                <a:solidFill>
                  <a:schemeClr val="bg1"/>
                </a:solidFill>
              </a:rPr>
              <a:t> ch</a:t>
            </a:r>
            <a:r>
              <a:rPr lang="en-US" sz="5600" b="1" dirty="0" smtClean="0">
                <a:solidFill>
                  <a:schemeClr val="bg1"/>
                </a:solidFill>
              </a:rPr>
              <a:t>ê </a:t>
            </a:r>
            <a:r>
              <a:rPr lang="vi-VN" sz="5600" b="1" dirty="0" smtClean="0">
                <a:solidFill>
                  <a:schemeClr val="bg1"/>
                </a:solidFill>
              </a:rPr>
              <a:t>trách </a:t>
            </a:r>
            <a:r>
              <a:rPr lang="vi-VN" sz="5600" b="1" dirty="0">
                <a:solidFill>
                  <a:schemeClr val="bg1"/>
                </a:solidFill>
              </a:rPr>
              <a:t>lãng quên suốt </a:t>
            </a:r>
            <a:r>
              <a:rPr lang="vi-VN" sz="5600" b="1" dirty="0" smtClean="0">
                <a:solidFill>
                  <a:schemeClr val="bg1"/>
                </a:solidFill>
              </a:rPr>
              <a:t>đời</a:t>
            </a:r>
            <a:r>
              <a:rPr lang="en-US" sz="5600" b="1" dirty="0" smtClean="0">
                <a:solidFill>
                  <a:schemeClr val="bg1"/>
                </a:solidFill>
              </a:rPr>
              <a:t>.</a:t>
            </a:r>
            <a:r>
              <a:rPr lang="en-US" sz="5600" b="1" dirty="0" smtClean="0"/>
              <a:t>.</a:t>
            </a:r>
            <a:endParaRPr lang="vi-VN" sz="5600" b="1" dirty="0">
              <a:solidFill>
                <a:schemeClr val="bg1"/>
              </a:solidFill>
              <a:effectLst/>
            </a:endParaRPr>
          </a:p>
        </p:txBody>
      </p:sp>
    </p:spTree>
    <p:extLst>
      <p:ext uri="{BB962C8B-B14F-4D97-AF65-F5344CB8AC3E}">
        <p14:creationId xmlns:p14="http://schemas.microsoft.com/office/powerpoint/2010/main" val="145546374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err="1">
                <a:solidFill>
                  <a:srgbClr val="FFFF00"/>
                </a:solidFill>
                <a:effectLst/>
              </a:rPr>
              <a:t>Đk</a:t>
            </a:r>
            <a:r>
              <a:rPr lang="en-US" sz="5600" b="1" u="sng" dirty="0">
                <a:solidFill>
                  <a:srgbClr val="FFFF00"/>
                </a:solidFill>
                <a:effectLst/>
              </a:rPr>
              <a:t>:</a:t>
            </a:r>
            <a:r>
              <a:rPr lang="en-US" sz="5600" b="1" dirty="0">
                <a:solidFill>
                  <a:schemeClr val="bg1"/>
                </a:solidFill>
                <a:effectLst/>
              </a:rPr>
              <a:t> </a:t>
            </a:r>
            <a:r>
              <a:rPr lang="vi-VN" sz="5600" b="1" dirty="0">
                <a:solidFill>
                  <a:schemeClr val="bg1"/>
                </a:solidFill>
              </a:rPr>
              <a:t>Đây bài ca ngàn trùng dâng về Thiên Chúa, bài ca thắm nhuộm máu hồng. Từng bao người anh dũng tiến lên hy sinh vì tình </a:t>
            </a:r>
            <a:r>
              <a:rPr lang="vi-VN" sz="5600" b="1" dirty="0" smtClean="0">
                <a:solidFill>
                  <a:schemeClr val="bg1"/>
                </a:solidFill>
              </a:rPr>
              <a:t>yêu</a:t>
            </a:r>
            <a:r>
              <a:rPr lang="en-US" sz="5600" b="1" dirty="0" smtClean="0">
                <a:solidFill>
                  <a:schemeClr val="bg1"/>
                </a:solidFill>
              </a:rPr>
              <a:t>.</a:t>
            </a:r>
            <a:r>
              <a:rPr lang="vi-VN" sz="5600" b="1" dirty="0" smtClean="0"/>
              <a:t>.</a:t>
            </a:r>
            <a:endParaRPr lang="vi-VN" sz="5600" b="1" dirty="0">
              <a:solidFill>
                <a:schemeClr val="bg1"/>
              </a:solidFill>
              <a:effectLst/>
            </a:endParaRPr>
          </a:p>
        </p:txBody>
      </p:sp>
    </p:spTree>
    <p:extLst>
      <p:ext uri="{BB962C8B-B14F-4D97-AF65-F5344CB8AC3E}">
        <p14:creationId xmlns:p14="http://schemas.microsoft.com/office/powerpoint/2010/main" val="6289754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10556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200" b="1" dirty="0" smtClean="0">
                <a:solidFill>
                  <a:srgbClr val="FFFF00"/>
                </a:solidFill>
                <a:latin typeface="+mj-lt"/>
              </a:rPr>
              <a:t>…</a:t>
            </a:r>
            <a:r>
              <a:rPr lang="en-US" sz="5200" b="1" dirty="0" smtClean="0">
                <a:solidFill>
                  <a:schemeClr val="bg1"/>
                </a:solidFill>
                <a:latin typeface="+mj-lt"/>
              </a:rPr>
              <a:t> </a:t>
            </a:r>
            <a:r>
              <a:rPr lang="en-US" sz="5200" b="1" dirty="0" err="1" smtClean="0">
                <a:solidFill>
                  <a:schemeClr val="bg1"/>
                </a:solidFill>
                <a:latin typeface="+mj-lt"/>
              </a:rPr>
              <a:t>Từ</a:t>
            </a:r>
            <a:r>
              <a:rPr lang="en-US" sz="5200" b="1" dirty="0" smtClean="0">
                <a:solidFill>
                  <a:schemeClr val="bg1"/>
                </a:solidFill>
                <a:latin typeface="+mj-lt"/>
              </a:rPr>
              <a:t> </a:t>
            </a:r>
            <a:r>
              <a:rPr lang="en-US" sz="5200" b="1" dirty="0" err="1">
                <a:solidFill>
                  <a:schemeClr val="bg1"/>
                </a:solidFill>
                <a:latin typeface="+mj-lt"/>
              </a:rPr>
              <a:t>hạt</a:t>
            </a:r>
            <a:r>
              <a:rPr lang="en-US" sz="5200" b="1" dirty="0">
                <a:solidFill>
                  <a:schemeClr val="bg1"/>
                </a:solidFill>
                <a:latin typeface="+mj-lt"/>
              </a:rPr>
              <a:t> </a:t>
            </a:r>
            <a:r>
              <a:rPr lang="en-US" sz="5200" b="1" dirty="0" err="1">
                <a:solidFill>
                  <a:schemeClr val="bg1"/>
                </a:solidFill>
                <a:latin typeface="+mj-lt"/>
              </a:rPr>
              <a:t>giống</a:t>
            </a:r>
            <a:r>
              <a:rPr lang="en-US" sz="5200" b="1" dirty="0">
                <a:solidFill>
                  <a:schemeClr val="bg1"/>
                </a:solidFill>
                <a:latin typeface="+mj-lt"/>
              </a:rPr>
              <a:t> </a:t>
            </a:r>
            <a:r>
              <a:rPr lang="en-US" sz="5200" b="1" dirty="0" err="1">
                <a:solidFill>
                  <a:schemeClr val="bg1"/>
                </a:solidFill>
                <a:latin typeface="+mj-lt"/>
              </a:rPr>
              <a:t>đức</a:t>
            </a:r>
            <a:r>
              <a:rPr lang="en-US" sz="5200" b="1" dirty="0">
                <a:solidFill>
                  <a:schemeClr val="bg1"/>
                </a:solidFill>
                <a:latin typeface="+mj-lt"/>
              </a:rPr>
              <a:t> tin </a:t>
            </a:r>
            <a:r>
              <a:rPr lang="en-US" sz="5200" b="1" dirty="0" err="1">
                <a:solidFill>
                  <a:schemeClr val="bg1"/>
                </a:solidFill>
                <a:latin typeface="+mj-lt"/>
              </a:rPr>
              <a:t>của</a:t>
            </a:r>
            <a:r>
              <a:rPr lang="en-US" sz="5200" b="1" dirty="0">
                <a:solidFill>
                  <a:schemeClr val="bg1"/>
                </a:solidFill>
                <a:latin typeface="+mj-lt"/>
              </a:rPr>
              <a:t> </a:t>
            </a:r>
            <a:r>
              <a:rPr lang="en-US" sz="5200" b="1" dirty="0" err="1">
                <a:solidFill>
                  <a:schemeClr val="bg1"/>
                </a:solidFill>
                <a:latin typeface="+mj-lt"/>
              </a:rPr>
              <a:t>tổ</a:t>
            </a:r>
            <a:r>
              <a:rPr lang="en-US" sz="5200" b="1" dirty="0">
                <a:solidFill>
                  <a:schemeClr val="bg1"/>
                </a:solidFill>
                <a:latin typeface="+mj-lt"/>
              </a:rPr>
              <a:t> </a:t>
            </a:r>
            <a:r>
              <a:rPr lang="en-US" sz="5200" b="1" dirty="0" err="1">
                <a:solidFill>
                  <a:schemeClr val="bg1"/>
                </a:solidFill>
                <a:latin typeface="+mj-lt"/>
              </a:rPr>
              <a:t>tiên</a:t>
            </a:r>
            <a:r>
              <a:rPr lang="en-US" sz="5200" b="1" dirty="0">
                <a:solidFill>
                  <a:schemeClr val="bg1"/>
                </a:solidFill>
                <a:latin typeface="+mj-lt"/>
              </a:rPr>
              <a:t>. </a:t>
            </a:r>
            <a:r>
              <a:rPr lang="en-US" sz="5200" b="1" dirty="0" err="1">
                <a:solidFill>
                  <a:schemeClr val="bg1"/>
                </a:solidFill>
                <a:latin typeface="+mj-lt"/>
              </a:rPr>
              <a:t>Từ</a:t>
            </a:r>
            <a:r>
              <a:rPr lang="en-US" sz="5200" b="1" dirty="0">
                <a:solidFill>
                  <a:schemeClr val="bg1"/>
                </a:solidFill>
                <a:latin typeface="+mj-lt"/>
              </a:rPr>
              <a:t> </a:t>
            </a:r>
            <a:r>
              <a:rPr lang="en-US" sz="5200" b="1" dirty="0" err="1">
                <a:solidFill>
                  <a:schemeClr val="bg1"/>
                </a:solidFill>
                <a:latin typeface="+mj-lt"/>
              </a:rPr>
              <a:t>giòng</a:t>
            </a:r>
            <a:r>
              <a:rPr lang="en-US" sz="5200" b="1" dirty="0">
                <a:solidFill>
                  <a:schemeClr val="bg1"/>
                </a:solidFill>
                <a:latin typeface="+mj-lt"/>
              </a:rPr>
              <a:t> </a:t>
            </a:r>
            <a:r>
              <a:rPr lang="en-US" sz="5200" b="1" dirty="0" err="1">
                <a:solidFill>
                  <a:schemeClr val="bg1"/>
                </a:solidFill>
                <a:latin typeface="+mj-lt"/>
              </a:rPr>
              <a:t>máu</a:t>
            </a:r>
            <a:r>
              <a:rPr lang="en-US" sz="5200" b="1" dirty="0">
                <a:solidFill>
                  <a:schemeClr val="bg1"/>
                </a:solidFill>
                <a:latin typeface="+mj-lt"/>
              </a:rPr>
              <a:t> cha </a:t>
            </a:r>
            <a:r>
              <a:rPr lang="en-US" sz="5200" b="1" dirty="0" err="1">
                <a:solidFill>
                  <a:schemeClr val="bg1"/>
                </a:solidFill>
                <a:latin typeface="+mj-lt"/>
              </a:rPr>
              <a:t>ông</a:t>
            </a:r>
            <a:r>
              <a:rPr lang="en-US" sz="5200" b="1" dirty="0">
                <a:solidFill>
                  <a:schemeClr val="bg1"/>
                </a:solidFill>
                <a:latin typeface="+mj-lt"/>
              </a:rPr>
              <a:t> </a:t>
            </a:r>
            <a:r>
              <a:rPr lang="en-US" sz="5200" b="1" dirty="0" err="1">
                <a:solidFill>
                  <a:schemeClr val="bg1"/>
                </a:solidFill>
                <a:latin typeface="+mj-lt"/>
              </a:rPr>
              <a:t>dân</a:t>
            </a:r>
            <a:r>
              <a:rPr lang="en-US" sz="5200" b="1" dirty="0">
                <a:solidFill>
                  <a:schemeClr val="bg1"/>
                </a:solidFill>
                <a:latin typeface="+mj-lt"/>
              </a:rPr>
              <a:t> </a:t>
            </a:r>
            <a:r>
              <a:rPr lang="en-US" sz="5200" b="1" dirty="0" err="1">
                <a:solidFill>
                  <a:schemeClr val="bg1"/>
                </a:solidFill>
                <a:latin typeface="+mj-lt"/>
              </a:rPr>
              <a:t>Việt</a:t>
            </a:r>
            <a:r>
              <a:rPr lang="en-US" sz="5200" b="1" dirty="0">
                <a:solidFill>
                  <a:schemeClr val="bg1"/>
                </a:solidFill>
                <a:latin typeface="+mj-lt"/>
              </a:rPr>
              <a:t> </a:t>
            </a:r>
            <a:r>
              <a:rPr lang="en-US" sz="5200" b="1" dirty="0" err="1">
                <a:solidFill>
                  <a:schemeClr val="bg1"/>
                </a:solidFill>
                <a:latin typeface="+mj-lt"/>
              </a:rPr>
              <a:t>anh</a:t>
            </a:r>
            <a:r>
              <a:rPr lang="en-US" sz="5200" b="1" dirty="0">
                <a:solidFill>
                  <a:schemeClr val="bg1"/>
                </a:solidFill>
                <a:latin typeface="+mj-lt"/>
              </a:rPr>
              <a:t> </a:t>
            </a:r>
            <a:r>
              <a:rPr lang="en-US" sz="5200" b="1" dirty="0" err="1">
                <a:solidFill>
                  <a:schemeClr val="bg1"/>
                </a:solidFill>
                <a:latin typeface="+mj-lt"/>
              </a:rPr>
              <a:t>dũng</a:t>
            </a:r>
            <a:r>
              <a:rPr lang="en-US" sz="5200" b="1" dirty="0">
                <a:solidFill>
                  <a:schemeClr val="bg1"/>
                </a:solidFill>
                <a:latin typeface="+mj-lt"/>
              </a:rPr>
              <a:t>. </a:t>
            </a:r>
            <a:r>
              <a:rPr lang="en-US" sz="5200" b="1" dirty="0" err="1">
                <a:solidFill>
                  <a:schemeClr val="bg1"/>
                </a:solidFill>
                <a:latin typeface="+mj-lt"/>
              </a:rPr>
              <a:t>Từ</a:t>
            </a:r>
            <a:r>
              <a:rPr lang="en-US" sz="5200" b="1" dirty="0">
                <a:solidFill>
                  <a:schemeClr val="bg1"/>
                </a:solidFill>
                <a:latin typeface="+mj-lt"/>
              </a:rPr>
              <a:t> </a:t>
            </a:r>
            <a:r>
              <a:rPr lang="en-US" sz="5200" b="1" dirty="0" err="1">
                <a:solidFill>
                  <a:schemeClr val="bg1"/>
                </a:solidFill>
                <a:latin typeface="+mj-lt"/>
              </a:rPr>
              <a:t>những</a:t>
            </a:r>
            <a:r>
              <a:rPr lang="en-US" sz="5200" b="1" dirty="0">
                <a:solidFill>
                  <a:schemeClr val="bg1"/>
                </a:solidFill>
                <a:latin typeface="+mj-lt"/>
              </a:rPr>
              <a:t> </a:t>
            </a:r>
            <a:r>
              <a:rPr lang="en-US" sz="5200" b="1" dirty="0" err="1">
                <a:solidFill>
                  <a:schemeClr val="bg1"/>
                </a:solidFill>
                <a:latin typeface="+mj-lt"/>
              </a:rPr>
              <a:t>khổ</a:t>
            </a:r>
            <a:r>
              <a:rPr lang="en-US" sz="5200" b="1" dirty="0">
                <a:solidFill>
                  <a:schemeClr val="bg1"/>
                </a:solidFill>
                <a:latin typeface="+mj-lt"/>
              </a:rPr>
              <a:t> </a:t>
            </a:r>
            <a:r>
              <a:rPr lang="en-US" sz="5200" b="1" dirty="0" err="1">
                <a:solidFill>
                  <a:schemeClr val="bg1"/>
                </a:solidFill>
                <a:latin typeface="+mj-lt"/>
              </a:rPr>
              <a:t>đau</a:t>
            </a:r>
            <a:r>
              <a:rPr lang="en-US" sz="5200" b="1" dirty="0">
                <a:solidFill>
                  <a:schemeClr val="bg1"/>
                </a:solidFill>
                <a:latin typeface="+mj-lt"/>
              </a:rPr>
              <a:t>, </a:t>
            </a:r>
            <a:r>
              <a:rPr lang="en-US" sz="5200" b="1" dirty="0" err="1">
                <a:solidFill>
                  <a:schemeClr val="bg1"/>
                </a:solidFill>
                <a:latin typeface="+mj-lt"/>
              </a:rPr>
              <a:t>từ</a:t>
            </a:r>
            <a:r>
              <a:rPr lang="en-US" sz="5200" b="1" dirty="0">
                <a:solidFill>
                  <a:schemeClr val="bg1"/>
                </a:solidFill>
                <a:latin typeface="+mj-lt"/>
              </a:rPr>
              <a:t> </a:t>
            </a:r>
            <a:r>
              <a:rPr lang="en-US" sz="5200" b="1" dirty="0" err="1">
                <a:solidFill>
                  <a:schemeClr val="bg1"/>
                </a:solidFill>
                <a:latin typeface="+mj-lt"/>
              </a:rPr>
              <a:t>những</a:t>
            </a:r>
            <a:r>
              <a:rPr lang="en-US" sz="5200" b="1" dirty="0">
                <a:solidFill>
                  <a:schemeClr val="bg1"/>
                </a:solidFill>
                <a:latin typeface="+mj-lt"/>
              </a:rPr>
              <a:t> </a:t>
            </a:r>
            <a:r>
              <a:rPr lang="en-US" sz="5200" b="1" dirty="0" err="1">
                <a:solidFill>
                  <a:schemeClr val="bg1"/>
                </a:solidFill>
                <a:latin typeface="+mj-lt"/>
              </a:rPr>
              <a:t>đắng</a:t>
            </a:r>
            <a:r>
              <a:rPr lang="en-US" sz="5200" b="1" dirty="0">
                <a:solidFill>
                  <a:schemeClr val="bg1"/>
                </a:solidFill>
                <a:latin typeface="+mj-lt"/>
              </a:rPr>
              <a:t> cay, </a:t>
            </a:r>
            <a:r>
              <a:rPr lang="en-US" sz="5200" b="1" dirty="0" err="1">
                <a:solidFill>
                  <a:schemeClr val="bg1"/>
                </a:solidFill>
                <a:latin typeface="+mj-lt"/>
              </a:rPr>
              <a:t>tôi</a:t>
            </a:r>
            <a:r>
              <a:rPr lang="en-US" sz="5200" b="1" dirty="0">
                <a:solidFill>
                  <a:schemeClr val="bg1"/>
                </a:solidFill>
                <a:latin typeface="+mj-lt"/>
              </a:rPr>
              <a:t> </a:t>
            </a:r>
            <a:r>
              <a:rPr lang="en-US" sz="5200" b="1" dirty="0" err="1">
                <a:solidFill>
                  <a:schemeClr val="bg1"/>
                </a:solidFill>
                <a:latin typeface="+mj-lt"/>
              </a:rPr>
              <a:t>đã</a:t>
            </a:r>
            <a:r>
              <a:rPr lang="en-US" sz="5200" b="1" dirty="0">
                <a:solidFill>
                  <a:schemeClr val="bg1"/>
                </a:solidFill>
                <a:latin typeface="+mj-lt"/>
              </a:rPr>
              <a:t> </a:t>
            </a:r>
            <a:r>
              <a:rPr lang="en-US" sz="5200" b="1" dirty="0" err="1">
                <a:solidFill>
                  <a:schemeClr val="bg1"/>
                </a:solidFill>
                <a:latin typeface="+mj-lt"/>
              </a:rPr>
              <a:t>đến</a:t>
            </a:r>
            <a:r>
              <a:rPr lang="en-US" sz="5200" b="1" dirty="0">
                <a:solidFill>
                  <a:schemeClr val="bg1"/>
                </a:solidFill>
                <a:latin typeface="+mj-lt"/>
              </a:rPr>
              <a:t> </a:t>
            </a:r>
            <a:r>
              <a:rPr lang="en-US" sz="5200" b="1" dirty="0" err="1">
                <a:solidFill>
                  <a:schemeClr val="bg1"/>
                </a:solidFill>
                <a:latin typeface="+mj-lt"/>
              </a:rPr>
              <a:t>đây</a:t>
            </a:r>
            <a:r>
              <a:rPr lang="en-US" sz="5200" b="1" dirty="0">
                <a:solidFill>
                  <a:schemeClr val="bg1"/>
                </a:solidFill>
                <a:latin typeface="+mj-lt"/>
              </a:rPr>
              <a:t> </a:t>
            </a:r>
            <a:r>
              <a:rPr lang="en-US" sz="5200" b="1" dirty="0" err="1">
                <a:solidFill>
                  <a:schemeClr val="bg1"/>
                </a:solidFill>
                <a:latin typeface="+mj-lt"/>
              </a:rPr>
              <a:t>để</a:t>
            </a:r>
            <a:r>
              <a:rPr lang="en-US" sz="5200" b="1" dirty="0">
                <a:solidFill>
                  <a:schemeClr val="bg1"/>
                </a:solidFill>
                <a:latin typeface="+mj-lt"/>
              </a:rPr>
              <a:t> </a:t>
            </a:r>
            <a:r>
              <a:rPr lang="en-US" sz="5200" b="1" dirty="0" err="1">
                <a:solidFill>
                  <a:schemeClr val="bg1"/>
                </a:solidFill>
                <a:latin typeface="+mj-lt"/>
              </a:rPr>
              <a:t>dâng</a:t>
            </a:r>
            <a:r>
              <a:rPr lang="en-US" sz="5200" b="1" dirty="0">
                <a:solidFill>
                  <a:schemeClr val="bg1"/>
                </a:solidFill>
                <a:latin typeface="+mj-lt"/>
              </a:rPr>
              <a:t> </a:t>
            </a:r>
            <a:r>
              <a:rPr lang="en-US" sz="5200" b="1" dirty="0" err="1">
                <a:solidFill>
                  <a:schemeClr val="bg1"/>
                </a:solidFill>
                <a:latin typeface="+mj-lt"/>
              </a:rPr>
              <a:t>cuộc</a:t>
            </a:r>
            <a:r>
              <a:rPr lang="en-US" sz="5200" b="1" dirty="0">
                <a:solidFill>
                  <a:schemeClr val="bg1"/>
                </a:solidFill>
                <a:latin typeface="+mj-lt"/>
              </a:rPr>
              <a:t> </a:t>
            </a:r>
            <a:r>
              <a:rPr lang="en-US" sz="5200" b="1" dirty="0" err="1">
                <a:solidFill>
                  <a:schemeClr val="bg1"/>
                </a:solidFill>
                <a:latin typeface="+mj-lt"/>
              </a:rPr>
              <a:t>tình</a:t>
            </a:r>
            <a:r>
              <a:rPr lang="en-US" sz="5200" b="1" dirty="0">
                <a:solidFill>
                  <a:schemeClr val="bg1"/>
                </a:solidFill>
                <a:latin typeface="+mj-lt"/>
              </a:rPr>
              <a:t>.</a:t>
            </a:r>
            <a:endParaRPr lang="vi-VN" sz="5200" b="1" dirty="0">
              <a:solidFill>
                <a:schemeClr val="bg1"/>
              </a:solidFill>
              <a:latin typeface="+mj-lt"/>
            </a:endParaRPr>
          </a:p>
        </p:txBody>
      </p:sp>
    </p:spTree>
    <p:extLst>
      <p:ext uri="{BB962C8B-B14F-4D97-AF65-F5344CB8AC3E}">
        <p14:creationId xmlns:p14="http://schemas.microsoft.com/office/powerpoint/2010/main" val="99617239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100" b="1" u="sng" dirty="0" err="1" smtClean="0">
                <a:solidFill>
                  <a:srgbClr val="FFFF00"/>
                </a:solidFill>
                <a:effectLst/>
                <a:latin typeface="+mj-lt"/>
              </a:rPr>
              <a:t>Đk</a:t>
            </a:r>
            <a:r>
              <a:rPr lang="vi-VN" sz="5100" b="1" u="sng" dirty="0" smtClean="0">
                <a:solidFill>
                  <a:srgbClr val="FFFF00"/>
                </a:solidFill>
                <a:effectLst/>
                <a:latin typeface="+mj-lt"/>
              </a:rPr>
              <a:t>:</a:t>
            </a:r>
            <a:r>
              <a:rPr lang="en-US" sz="5100" b="1" dirty="0">
                <a:solidFill>
                  <a:schemeClr val="bg1"/>
                </a:solidFill>
                <a:latin typeface="+mj-lt"/>
              </a:rPr>
              <a:t> </a:t>
            </a:r>
            <a:r>
              <a:rPr lang="vi-VN" sz="5100" b="1" dirty="0">
                <a:solidFill>
                  <a:schemeClr val="bg1"/>
                </a:solidFill>
                <a:latin typeface="+mj-lt"/>
              </a:rPr>
              <a:t>Ôi đau thương thập giá Đức Ki-tô! Đây vinh quang ngàn năm vẫn vững bền. Một lời nguyền trung kiên làm rạng ngời Danh Cha. Dù tình đời phôi pha, tình con năm tháng vuông tròn.</a:t>
            </a:r>
            <a:endParaRPr lang="vi-VN" sz="5100" b="1" dirty="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1390</TotalTime>
  <Words>1894</Words>
  <Application>Microsoft Office PowerPoint</Application>
  <PresentationFormat>On-screen Show (16:9)</PresentationFormat>
  <Paragraphs>87</Paragraphs>
  <Slides>77</Slides>
  <Notes>3</Notes>
  <HiddenSlides>0</HiddenSlides>
  <MMClips>0</MMClips>
  <ScaleCrop>false</ScaleCrop>
  <HeadingPairs>
    <vt:vector size="6" baseType="variant">
      <vt:variant>
        <vt:lpstr>Fonts Used</vt:lpstr>
      </vt:variant>
      <vt:variant>
        <vt:i4>4</vt:i4>
      </vt:variant>
      <vt:variant>
        <vt:lpstr>Theme</vt:lpstr>
      </vt:variant>
      <vt:variant>
        <vt:i4>15</vt:i4>
      </vt:variant>
      <vt:variant>
        <vt:lpstr>Slide Titles</vt:lpstr>
      </vt:variant>
      <vt:variant>
        <vt:i4>77</vt:i4>
      </vt:variant>
    </vt:vector>
  </HeadingPairs>
  <TitlesOfParts>
    <vt:vector size="96" baseType="lpstr">
      <vt:lpstr>Arial</vt:lpstr>
      <vt:lpstr>Calibri</vt:lpstr>
      <vt:lpstr>Times New Roman</vt:lpstr>
      <vt:lpstr>UTM American Sans</vt:lpstr>
      <vt:lpstr>Office Theme</vt:lpstr>
      <vt:lpstr>12_Office Theme</vt:lpstr>
      <vt:lpstr>36_Default Design</vt:lpstr>
      <vt:lpstr>10_Office Theme</vt:lpstr>
      <vt:lpstr>6_Office Theme</vt:lpstr>
      <vt:lpstr>7_Office Theme</vt:lpstr>
      <vt:lpstr>8_Office Theme</vt:lpstr>
      <vt:lpstr>1_Office Theme</vt:lpstr>
      <vt:lpstr>2_Office Theme</vt:lpstr>
      <vt:lpstr>11_Office Theme</vt:lpstr>
      <vt:lpstr>5_Office Theme</vt:lpstr>
      <vt:lpstr>19_Office Theme</vt:lpstr>
      <vt:lpstr>3_Office Theme</vt:lpstr>
      <vt:lpstr>16_Office Theme</vt:lpstr>
      <vt:lpstr>13_Office Theme</vt:lpstr>
      <vt:lpstr>PowerPoint Presentation</vt:lpstr>
      <vt:lpstr> TẬP HÁT CỘNG ĐOÀN Thánh Vịnh 125 Các Thánh Tử Đạo Việt Nam</vt:lpstr>
      <vt:lpstr>Đk: Ai nghẹn ngào ra đi gieo giống, mùa gặt mai sau khấp khởi mừng.</vt:lpstr>
      <vt:lpstr>Phúc cho ai chịu bách hại vì chính đạo, vì Nước Trời là của họ.</vt:lpstr>
      <vt:lpstr>PowerPoint Presentation</vt:lpstr>
      <vt:lpstr>Ca Nhập Lễ TỪ GIÒNG MÁU ANH HÙNG Lm. Phương Anh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125 Chúa Nhật XXXIII Thường Niên Năm A Các Thánh Tử Đạo Việt Nam Lm. Kim Long 04 Câu</vt:lpstr>
      <vt:lpstr>Đk: Ai nghẹn ngào ra đi gieo giống, mùa gặt mai sau khấp khởi mừng.</vt:lpstr>
      <vt:lpstr>Tk1: Từ Si-on khi được Chúa dẫn về, ta ngỡ ngàng tựa trong giấc mơ. Tiếng cười rộn rã đôi môi, lời hoan ca vang rền cửa miệng.</vt:lpstr>
      <vt:lpstr>Đk: Ai nghẹn ngào ra đi gieo giống, mùa gặt mai sau khấp khởi mừng.</vt:lpstr>
      <vt:lpstr>Tk2: Này chư dân to nhỏ với nhau rằng: Ôi Chúa làm việc bao lớn lao. Chúa làm việc lớn lao thay, và ta nay vui mừng đẫy tràn.</vt:lpstr>
      <vt:lpstr>Đk: Ai nghẹn ngào ra đi gieo giống, mùa gặt mai sau khấp khởi mừng.</vt:lpstr>
      <vt:lpstr>Tk3: Nguyện anh em lao tù Chúa đưa về, như suối cạn miền Nam đón mưa. Lúc này buồn bã đi gieo, mùa mai sau vui mừng hái gặt.</vt:lpstr>
      <vt:lpstr>Đk: Ai nghẹn ngào ra đi gieo giống, mùa gặt mai sau khấp khởi mừng.</vt:lpstr>
      <vt:lpstr>Tk4: Họ ra đi, đi mà đẫm châu lệ, gieo vãi từng hạt ươm giống đây. Lúc về, về sẽ reo vui, và trên vai mang nặng lúa vàng.</vt:lpstr>
      <vt:lpstr>Đk: Ai nghẹn ngào ra đi gieo giống, mùa gặt mai sau khấp khởi mừng.</vt:lpstr>
      <vt:lpstr>PowerPoint Presentation</vt:lpstr>
      <vt:lpstr>Phúc cho ai chịu bách hại vì chính đạo, vì Nước Trời là của họ.</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Xin dâng lên lễ dâng Tử Đạo Việt Nam. Xin dâng lên đức tin kiêu hùng sắt son. Dù thịt xương tan máu rơi. Một lòng nguyện theo Chúa thôi. Đức tin rạng ngời hướng lên Quê Trời hưởng phúc Thiên Đàng.</vt:lpstr>
      <vt:lpstr>Tk1: Lễ toàn thiêu tiến dâng Chúa trên trời. Lễ huyền siêu máu đào đáp đền tình yêu. Hiến dâng trót cả xác hồn. Đức tin vững vàng chẳng sờn. Thành của lễ mới dâng Chúa muôn đời đẹp tươi.</vt:lpstr>
      <vt:lpstr>Đk: Xin dâng lên lễ dâng Tử Đạo Việt Nam. Xin dâng lên đức tin kiêu hùng sắt son. Dù thịt xương tan máu rơi. Một lòng nguyện theo Chúa thôi. Đức tin rạng ngời hướng lên Quê Trời hưởng phúc Thiên Đàng.</vt:lpstr>
      <vt:lpstr>Tk2: Giữa tù lao vẫn luôn Mến Tin dạt dào. Giữa cùm gông tâm hồn vững niềm cậy trông. Dẫu muôn khổ hình coi thường máu loang giữa nơi pháp trường. Một lần gươm vung, hồn vút bay về tòa cao.</vt:lpstr>
      <vt:lpstr>Đk: Xin dâng lên lễ dâng Tử Đạo Việt Nam. Xin dâng lên đức tin kiêu hùng sắt son. Dù thịt xương tan máu rơi. Một lòng nguyện theo Chúa thôi. Đức tin rạng ngời hướng lên Quê Trời hưởng phúc Thiên Đàng.</vt:lpstr>
      <vt:lpstr>PowerPoint Presentation</vt:lpstr>
      <vt:lpstr>PowerPoint Presentation</vt:lpstr>
      <vt:lpstr>Ca Nguyện Hiệp Lễ KHÚC ÂN TÌNH Phùng Minh Mẫn</vt:lpstr>
      <vt:lpstr>Tk1: Hồn con luôn mãi hướng về Chúa, như chim mỏi cánh đang say sưa mơ về tổ ấm yên lành. Dù con hoen úa trong bùn nhơ vẫn luôn trông cậy Chúa nguồn trợ lực bền vững ngàn thu.</vt:lpstr>
      <vt:lpstr>Đk: Bởi vì Chúa Đấng tín trung, yêu thương con đến cùng, ngay khi con vương đầy những lỗi lầm. Tình thương Chúa cao hơn áng mây trời đã qua bao đời yêu thương không phút giây nghỉ ngơi.</vt:lpstr>
      <vt:lpstr>Tk2: Được gần bên Chúa phúc nào hơn, an vui nào hơn cho tim con rung động bên những ân tình. Đời con mong có Chúa dường bao, lúc vinh quang thềm cao hay khi đau thương dưới vực sâu.</vt:lpstr>
      <vt:lpstr>Đk: Bởi vì Chúa Đấng tín trung, yêu thương con đến cùng, ngay khi con vương đầy những lỗi lầm. Tình thương Chúa cao hơn áng mây trời đã qua bao đời yêu thương không phút giây nghỉ ngơi.</vt:lpstr>
      <vt:lpstr>Tk3: Một điều lòng con luôn hằng mơ nơi cung điện Chúa, xin cho con cư ngụ mãi đến muôn đời. Để con chiêm ngắm Vua lòng con chính Đấng cứu độ con cho con say ân phúc triền miên.</vt:lpstr>
      <vt:lpstr>Đk: Bởi vì Chúa Đấng tín trung, yêu thương con đến cùng, ngay khi con vương đầy những lỗi lầm. Tình thương Chúa cao hơn áng mây trời đã qua bao đời yêu thương không phút giây nghỉ ngơi.</vt:lpstr>
      <vt:lpstr>Tk4: Một niềm hạnh phúc dâng cao vời vợi là dẫu thân con tro bụi, mà Chúa nâng niu không để con hư mất. Từ nay cho đến muôn muôn ngàn đời con sẽ ca ngợi và sẽ phó dâng cuộc đời nơi Ngài mà thôi.</vt:lpstr>
      <vt:lpstr>PowerPoint Presentation</vt:lpstr>
      <vt:lpstr>PowerPoint Presentation</vt:lpstr>
      <vt:lpstr>Ca Kết Lễ BÀI CA NGÀN TRÙNG Lm. Kim Long</vt:lpstr>
      <vt:lpstr>Đk: Đây bài ca ngàn trùng dâng về Thiên Chúa, bài ca thắm nhuộm máu hồng. Từng bao người anh dũng tiến lên hy sinh vì tình yêu..</vt:lpstr>
      <vt:lpstr>Tk1: Không có tình yêu nào trọng đại cho bằng chết vì yêu. Nhìn Chúa đẫm máu trên đồi cao, từng đoàn người anh dũng tiến lên pháp trường.</vt:lpstr>
      <vt:lpstr>Đk: Đây bài ca ngàn trùng dâng về Thiên Chúa, bài ca thắm nhuộm máu hồng. Từng bao người anh dũng tiến lên hy sinh vì tình yêu..</vt:lpstr>
      <vt:lpstr>Tk2: Ai chối từ xác phàm trần lụy sẽ được sống hiển vinh. Vì Đấng phán xét trong quyền linh đã tự nhận đau đớn với muôn khổ hình.</vt:lpstr>
      <vt:lpstr>Đk: Đây bài ca ngàn trùng dâng về Thiên Chúa, bài ca thắm nhuộm máu hồng. Từng bao người anh dũng tiến lên hy sinh vì tình yêu..</vt:lpstr>
      <vt:lpstr>Tk3: Tay Chúa hằng che chở phù hộ quân thù sẽ phải lui. Họ chiến thắng hát ca mừng vui dù người trần chê trách lãng quên suốt đời..</vt:lpstr>
      <vt:lpstr>Đk: Đây bài ca ngàn trùng dâng về Thiên Chúa, bài ca thắm nhuộm máu hồng. Từng bao người anh dũng tiến lên hy sinh vì tình yêu..</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MongDungNguyen</cp:lastModifiedBy>
  <cp:revision>222</cp:revision>
  <dcterms:created xsi:type="dcterms:W3CDTF">2023-05-21T07:25:42Z</dcterms:created>
  <dcterms:modified xsi:type="dcterms:W3CDTF">2024-11-12T04:06:56Z</dcterms:modified>
</cp:coreProperties>
</file>