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4116" r:id="rId12"/>
    <p:sldMasterId id="2147484128" r:id="rId13"/>
    <p:sldMasterId id="2147484140" r:id="rId14"/>
    <p:sldMasterId id="2147484152" r:id="rId15"/>
    <p:sldMasterId id="2147484164" r:id="rId16"/>
    <p:sldMasterId id="2147484224" r:id="rId17"/>
    <p:sldMasterId id="2147484260" r:id="rId18"/>
    <p:sldMasterId id="2147484320" r:id="rId19"/>
    <p:sldMasterId id="2147484332" r:id="rId20"/>
  </p:sldMasterIdLst>
  <p:notesMasterIdLst>
    <p:notesMasterId r:id="rId102"/>
  </p:notesMasterIdLst>
  <p:sldIdLst>
    <p:sldId id="9923" r:id="rId21"/>
    <p:sldId id="9877" r:id="rId22"/>
    <p:sldId id="9996" r:id="rId23"/>
    <p:sldId id="9997" r:id="rId24"/>
    <p:sldId id="9924" r:id="rId25"/>
    <p:sldId id="2146" r:id="rId26"/>
    <p:sldId id="9975" r:id="rId27"/>
    <p:sldId id="1982" r:id="rId28"/>
    <p:sldId id="9520" r:id="rId29"/>
    <p:sldId id="9976" r:id="rId30"/>
    <p:sldId id="9928" r:id="rId31"/>
    <p:sldId id="9977" r:id="rId32"/>
    <p:sldId id="9925" r:id="rId33"/>
    <p:sldId id="9846" r:id="rId34"/>
    <p:sldId id="9848" r:id="rId35"/>
    <p:sldId id="9849" r:id="rId36"/>
    <p:sldId id="9850" r:id="rId37"/>
    <p:sldId id="9851" r:id="rId38"/>
    <p:sldId id="9852" r:id="rId39"/>
    <p:sldId id="9853" r:id="rId40"/>
    <p:sldId id="9926" r:id="rId41"/>
    <p:sldId id="9883" r:id="rId42"/>
    <p:sldId id="9835" r:id="rId43"/>
    <p:sldId id="9863" r:id="rId44"/>
    <p:sldId id="9864" r:id="rId45"/>
    <p:sldId id="9978" r:id="rId46"/>
    <p:sldId id="9866" r:id="rId47"/>
    <p:sldId id="9979" r:id="rId48"/>
    <p:sldId id="9868" r:id="rId49"/>
    <p:sldId id="9980" r:id="rId50"/>
    <p:sldId id="9927" r:id="rId51"/>
    <p:sldId id="9937" r:id="rId52"/>
    <p:sldId id="9938" r:id="rId53"/>
    <p:sldId id="9939" r:id="rId54"/>
    <p:sldId id="9981" r:id="rId55"/>
    <p:sldId id="9946" r:id="rId56"/>
    <p:sldId id="9982" r:id="rId57"/>
    <p:sldId id="9837" r:id="rId58"/>
    <p:sldId id="9756" r:id="rId59"/>
    <p:sldId id="9899" r:id="rId60"/>
    <p:sldId id="9885" r:id="rId61"/>
    <p:sldId id="9886" r:id="rId62"/>
    <p:sldId id="9887" r:id="rId63"/>
    <p:sldId id="9888" r:id="rId64"/>
    <p:sldId id="9889" r:id="rId65"/>
    <p:sldId id="9890" r:id="rId66"/>
    <p:sldId id="9891" r:id="rId67"/>
    <p:sldId id="9892" r:id="rId68"/>
    <p:sldId id="9893" r:id="rId69"/>
    <p:sldId id="9894" r:id="rId70"/>
    <p:sldId id="9895" r:id="rId71"/>
    <p:sldId id="9896" r:id="rId72"/>
    <p:sldId id="9897" r:id="rId73"/>
    <p:sldId id="9898" r:id="rId74"/>
    <p:sldId id="9902" r:id="rId75"/>
    <p:sldId id="9805" r:id="rId76"/>
    <p:sldId id="9952" r:id="rId77"/>
    <p:sldId id="9804" r:id="rId78"/>
    <p:sldId id="9983" r:id="rId79"/>
    <p:sldId id="9984" r:id="rId80"/>
    <p:sldId id="9985" r:id="rId81"/>
    <p:sldId id="9669" r:id="rId82"/>
    <p:sldId id="9901" r:id="rId83"/>
    <p:sldId id="9384" r:id="rId84"/>
    <p:sldId id="2344" r:id="rId85"/>
    <p:sldId id="9987" r:id="rId86"/>
    <p:sldId id="9991" r:id="rId87"/>
    <p:sldId id="9990" r:id="rId88"/>
    <p:sldId id="9988" r:id="rId89"/>
    <p:sldId id="9989" r:id="rId90"/>
    <p:sldId id="9992" r:id="rId91"/>
    <p:sldId id="9993" r:id="rId92"/>
    <p:sldId id="9900" r:id="rId93"/>
    <p:sldId id="9514" r:id="rId94"/>
    <p:sldId id="9828" r:id="rId95"/>
    <p:sldId id="9796" r:id="rId96"/>
    <p:sldId id="9829" r:id="rId97"/>
    <p:sldId id="9994" r:id="rId98"/>
    <p:sldId id="9968" r:id="rId99"/>
    <p:sldId id="9995" r:id="rId100"/>
    <p:sldId id="9967"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693" autoAdjust="0"/>
  </p:normalViewPr>
  <p:slideViewPr>
    <p:cSldViewPr>
      <p:cViewPr>
        <p:scale>
          <a:sx n="78" d="100"/>
          <a:sy n="78" d="100"/>
        </p:scale>
        <p:origin x="1236" y="708"/>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95250"/>
            <a:ext cx="9144000" cy="5086350"/>
          </a:xfrm>
        </p:spPr>
        <p:txBody>
          <a:bodyPr>
            <a:noAutofit/>
          </a:bodyPr>
          <a:lstStyle/>
          <a:p>
            <a:pPr marL="27432" indent="0" algn="just">
              <a:buNone/>
            </a:pPr>
            <a:r>
              <a:rPr lang="en-US" sz="48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rPr>
              <a:t>Lạy Ngài xin đến dẫn đắt chúng con trên </a:t>
            </a:r>
            <a:r>
              <a:rPr lang="en-US" sz="4800" b="1" dirty="0" err="1" smtClean="0">
                <a:solidFill>
                  <a:schemeClr val="bg1"/>
                </a:solidFill>
                <a:effectLst>
                  <a:outerShdw blurRad="38100" dist="38100" dir="2700000" algn="tl">
                    <a:srgbClr val="000000">
                      <a:alpha val="43137"/>
                    </a:srgbClr>
                  </a:outerShdw>
                </a:effectLst>
                <a:latin typeface="+mj-lt"/>
              </a:rPr>
              <a:t>đời</a:t>
            </a:r>
            <a:r>
              <a:rPr lang="vi-VN" sz="4800" b="1" dirty="0" smtClean="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Cầu Ngài liên kết chúng con nhất tâm trong Ngài. Cầu Ngài ban ơn thêm sức kiên vững không lay. Sống sao nên người con Chúa chứng nhân tình yêu. </a:t>
            </a:r>
            <a:endParaRPr lang="en-US" sz="4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1981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00" dirty="0">
                <a:solidFill>
                  <a:schemeClr val="bg1"/>
                </a:solidFill>
                <a:effectLst>
                  <a:outerShdw blurRad="38100" dist="38100" dir="2700000" algn="tl">
                    <a:srgbClr val="000000">
                      <a:alpha val="43137"/>
                    </a:srgbClr>
                  </a:outerShdw>
                </a:effectLst>
                <a:latin typeface="+mj-lt"/>
              </a:rPr>
              <a:t> </a:t>
            </a:r>
            <a:r>
              <a:rPr lang="vi-VN" sz="4700" b="1" dirty="0">
                <a:solidFill>
                  <a:schemeClr val="bg1"/>
                </a:solidFill>
                <a:effectLst>
                  <a:outerShdw blurRad="38100" dist="38100" dir="2700000" algn="tl">
                    <a:srgbClr val="000000">
                      <a:alpha val="43137"/>
                    </a:srgbClr>
                  </a:outerShdw>
                </a:effectLst>
                <a:latin typeface="+mj-lt"/>
              </a:rPr>
              <a:t>Thánh </a:t>
            </a:r>
            <a:r>
              <a:rPr lang="vi-VN" sz="4700" b="1" dirty="0" smtClean="0">
                <a:solidFill>
                  <a:schemeClr val="bg1"/>
                </a:solidFill>
                <a:effectLst>
                  <a:outerShdw blurRad="38100" dist="38100" dir="2700000" algn="tl">
                    <a:srgbClr val="000000">
                      <a:alpha val="43137"/>
                    </a:srgbClr>
                  </a:outerShdw>
                </a:effectLst>
                <a:latin typeface="+mj-lt"/>
              </a:rPr>
              <a:t>Thần</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en-US" sz="4700" b="1" dirty="0">
                <a:solidFill>
                  <a:schemeClr val="bg1"/>
                </a:solidFill>
                <a:effectLst>
                  <a:outerShdw blurRad="38100" dist="38100" dir="2700000" algn="tl">
                    <a:srgbClr val="000000">
                      <a:alpha val="43137"/>
                    </a:srgbClr>
                  </a:outerShdw>
                </a:effectLst>
                <a:latin typeface="+mj-lt"/>
              </a:rPr>
              <a:t>K</a:t>
            </a:r>
            <a:r>
              <a:rPr lang="vi-VN" sz="4700" b="1" dirty="0" smtClean="0">
                <a:solidFill>
                  <a:schemeClr val="bg1"/>
                </a:solidFill>
                <a:effectLst>
                  <a:outerShdw blurRad="38100" dist="38100" dir="2700000" algn="tl">
                    <a:srgbClr val="000000">
                      <a:alpha val="43137"/>
                    </a:srgbClr>
                  </a:outerShdw>
                </a:effectLst>
                <a:latin typeface="+mj-lt"/>
              </a:rPr>
              <a:t>hấn </a:t>
            </a:r>
            <a:r>
              <a:rPr lang="vi-VN" sz="4700" b="1" dirty="0">
                <a:solidFill>
                  <a:schemeClr val="bg1"/>
                </a:solidFill>
                <a:effectLst>
                  <a:outerShdw blurRad="38100" dist="38100" dir="2700000" algn="tl">
                    <a:srgbClr val="000000">
                      <a:alpha val="43137"/>
                    </a:srgbClr>
                  </a:outerShdw>
                </a:effectLst>
                <a:latin typeface="+mj-lt"/>
              </a:rPr>
              <a:t>xin ngự đến, hồn con đang mong chờ Ngài, dẫn về những chiên lạc hướng, về chung sống trong đàn chiên Chúa. Ngài </a:t>
            </a:r>
            <a:r>
              <a:rPr lang="vi-VN" sz="4700" b="1" dirty="0" smtClean="0">
                <a:solidFill>
                  <a:schemeClr val="bg1"/>
                </a:solidFill>
                <a:effectLst>
                  <a:outerShdw blurRad="38100" dist="38100" dir="2700000" algn="tl">
                    <a:srgbClr val="000000">
                      <a:alpha val="43137"/>
                    </a:srgbClr>
                  </a:outerShdw>
                </a:effectLst>
                <a:latin typeface="+mj-lt"/>
              </a:rPr>
              <a:t>ơi</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vi-VN" sz="4700" b="1" dirty="0">
                <a:solidFill>
                  <a:schemeClr val="bg1"/>
                </a:solidFill>
                <a:effectLst>
                  <a:outerShdw blurRad="38100" dist="38100" dir="2700000" algn="tl">
                    <a:srgbClr val="000000">
                      <a:alpha val="43137"/>
                    </a:srgbClr>
                  </a:outerShdw>
                </a:effectLst>
                <a:latin typeface="+mj-lt"/>
              </a:rPr>
              <a:t>xin Ngài thương giúp chỉ lối những ai đi xa chưa về. Ngài ơi, xin Ngài hãy đến, ủi an Ngài ơi.</a:t>
            </a:r>
          </a:p>
        </p:txBody>
      </p:sp>
    </p:spTree>
    <p:extLst>
      <p:ext uri="{BB962C8B-B14F-4D97-AF65-F5344CB8AC3E}">
        <p14:creationId xmlns:p14="http://schemas.microsoft.com/office/powerpoint/2010/main" val="150361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95250"/>
            <a:ext cx="9144000" cy="5086350"/>
          </a:xfrm>
        </p:spPr>
        <p:txBody>
          <a:bodyPr>
            <a:noAutofit/>
          </a:bodyPr>
          <a:lstStyle/>
          <a:p>
            <a:pPr marL="27432" indent="0" algn="just">
              <a:buNone/>
            </a:pPr>
            <a:r>
              <a:rPr lang="en-US" sz="48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rPr>
              <a:t>Lạy Ngài xin đến dẫn đắt chúng con trên </a:t>
            </a:r>
            <a:r>
              <a:rPr lang="en-US" sz="4800" b="1" dirty="0" err="1" smtClean="0">
                <a:solidFill>
                  <a:schemeClr val="bg1"/>
                </a:solidFill>
                <a:effectLst>
                  <a:outerShdw blurRad="38100" dist="38100" dir="2700000" algn="tl">
                    <a:srgbClr val="000000">
                      <a:alpha val="43137"/>
                    </a:srgbClr>
                  </a:outerShdw>
                </a:effectLst>
                <a:latin typeface="+mj-lt"/>
              </a:rPr>
              <a:t>đời</a:t>
            </a:r>
            <a:r>
              <a:rPr lang="vi-VN" sz="4800" b="1" dirty="0" smtClean="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Cầu Ngài liên kết chúng con nhất tâm trong Ngài. Cầu Ngài ban ơn thêm sức kiên vững không lay. Sống sao nên người con Chúa chứng nhân tình yêu. </a:t>
            </a:r>
            <a:endParaRPr lang="en-US" sz="4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1055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600" b="1" i="1" u="sng" dirty="0">
                <a:solidFill>
                  <a:srgbClr val="FFFF00"/>
                </a:solidFill>
                <a:latin typeface="+mj-lt"/>
                <a:cs typeface="Times New Roman" panose="02020603050405020304" pitchFamily="18" charset="0"/>
              </a:rPr>
              <a:t>Chủ tế: </a:t>
            </a:r>
            <a:r>
              <a:rPr lang="vi-VN" sz="5600" b="1" i="1" dirty="0">
                <a:solidFill>
                  <a:srgbClr val="FFFF00"/>
                </a:solidFill>
                <a:latin typeface="+mj-lt"/>
                <a:cs typeface="Times New Roman" panose="02020603050405020304" pitchFamily="18" charset="0"/>
              </a:rPr>
              <a:t>Vinh danh Thiên Chúa trên các tầng trời. </a:t>
            </a:r>
            <a:r>
              <a:rPr lang="vi-VN" sz="5600" b="1" dirty="0">
                <a:solidFill>
                  <a:srgbClr val="FFFF00"/>
                </a:solidFill>
                <a:latin typeface="+mj-lt"/>
                <a:cs typeface="Times New Roman" panose="02020603050405020304" pitchFamily="18" charset="0"/>
              </a:rPr>
              <a:t>Và bình an </a:t>
            </a:r>
            <a:r>
              <a:rPr lang="vi-VN" sz="5600" b="1" dirty="0">
                <a:solidFill>
                  <a:schemeClr val="bg1"/>
                </a:solidFill>
                <a:latin typeface="+mj-lt"/>
                <a:cs typeface="Times New Roman" panose="02020603050405020304" pitchFamily="18" charset="0"/>
              </a:rPr>
              <a:t>dưới thế, bình an dưới thế cho người thiện tâm. </a:t>
            </a: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95250"/>
            <a:ext cx="9144000" cy="5086350"/>
          </a:xfrm>
        </p:spPr>
        <p:txBody>
          <a:bodyPr/>
          <a:lstStyle/>
          <a:p>
            <a:pPr algn="just" eaLnBrk="1" hangingPunct="1"/>
            <a:r>
              <a:rPr lang="en-US" sz="5600" b="1" dirty="0" err="1">
                <a:solidFill>
                  <a:schemeClr val="bg1"/>
                </a:solidFill>
                <a:latin typeface="+mj-lt"/>
                <a:cs typeface="Times New Roman" panose="02020603050405020304" pitchFamily="18" charset="0"/>
              </a:rPr>
              <a:t>Chúng</a:t>
            </a:r>
            <a:r>
              <a:rPr lang="en-US" sz="5600" b="1" dirty="0">
                <a:solidFill>
                  <a:schemeClr val="bg1"/>
                </a:solidFill>
                <a:latin typeface="+mj-lt"/>
                <a:cs typeface="Times New Roman" panose="02020603050405020304" pitchFamily="18" charset="0"/>
              </a:rPr>
              <a:t> con ca </a:t>
            </a:r>
            <a:r>
              <a:rPr lang="en-US" sz="5600" b="1" dirty="0" err="1">
                <a:solidFill>
                  <a:schemeClr val="bg1"/>
                </a:solidFill>
                <a:latin typeface="+mj-lt"/>
                <a:cs typeface="Times New Roman" panose="02020603050405020304" pitchFamily="18" charset="0"/>
              </a:rPr>
              <a:t>ngợi</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Chúng</a:t>
            </a:r>
            <a:r>
              <a:rPr lang="en-US" sz="5600" b="1" dirty="0">
                <a:solidFill>
                  <a:schemeClr val="bg1"/>
                </a:solidFill>
                <a:latin typeface="+mj-lt"/>
                <a:cs typeface="Times New Roman" panose="02020603050405020304" pitchFamily="18" charset="0"/>
              </a:rPr>
              <a:t> con </a:t>
            </a:r>
            <a:r>
              <a:rPr lang="en-US" sz="5600" b="1" dirty="0" err="1">
                <a:solidFill>
                  <a:schemeClr val="bg1"/>
                </a:solidFill>
                <a:latin typeface="+mj-lt"/>
                <a:cs typeface="Times New Roman" panose="02020603050405020304" pitchFamily="18" charset="0"/>
              </a:rPr>
              <a:t>chúc</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tụng</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Chúng</a:t>
            </a:r>
            <a:r>
              <a:rPr lang="en-US" sz="5600" b="1" dirty="0">
                <a:solidFill>
                  <a:schemeClr val="bg1"/>
                </a:solidFill>
                <a:latin typeface="+mj-lt"/>
                <a:cs typeface="Times New Roman" panose="02020603050405020304" pitchFamily="18" charset="0"/>
              </a:rPr>
              <a:t> con </a:t>
            </a:r>
            <a:r>
              <a:rPr lang="en-US" sz="5600" b="1" dirty="0" err="1">
                <a:solidFill>
                  <a:schemeClr val="bg1"/>
                </a:solidFill>
                <a:latin typeface="+mj-lt"/>
                <a:cs typeface="Times New Roman" panose="02020603050405020304" pitchFamily="18" charset="0"/>
              </a:rPr>
              <a:t>thờ</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lạy</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Chúng</a:t>
            </a:r>
            <a:r>
              <a:rPr lang="en-US" sz="5600" b="1" dirty="0">
                <a:solidFill>
                  <a:schemeClr val="bg1"/>
                </a:solidFill>
                <a:latin typeface="+mj-lt"/>
                <a:cs typeface="Times New Roman" panose="02020603050405020304" pitchFamily="18" charset="0"/>
              </a:rPr>
              <a:t> con </a:t>
            </a:r>
            <a:r>
              <a:rPr lang="en-US" sz="5600" b="1" dirty="0" err="1">
                <a:solidFill>
                  <a:schemeClr val="bg1"/>
                </a:solidFill>
                <a:latin typeface="+mj-lt"/>
                <a:cs typeface="Times New Roman" panose="02020603050405020304" pitchFamily="18" charset="0"/>
              </a:rPr>
              <a:t>tôn</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vinh</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Chúng</a:t>
            </a:r>
            <a:r>
              <a:rPr lang="en-US" sz="5600" b="1" dirty="0">
                <a:solidFill>
                  <a:schemeClr val="bg1"/>
                </a:solidFill>
                <a:latin typeface="+mj-lt"/>
                <a:cs typeface="Times New Roman" panose="02020603050405020304" pitchFamily="18" charset="0"/>
              </a:rPr>
              <a:t> con </a:t>
            </a:r>
            <a:r>
              <a:rPr lang="en-US" sz="5600" b="1" dirty="0" err="1">
                <a:solidFill>
                  <a:schemeClr val="bg1"/>
                </a:solidFill>
                <a:latin typeface="+mj-lt"/>
                <a:cs typeface="Times New Roman" panose="02020603050405020304" pitchFamily="18" charset="0"/>
              </a:rPr>
              <a:t>cảm</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tạ</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vì</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vinh</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quang</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cao</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cả</a:t>
            </a:r>
            <a:r>
              <a:rPr lang="en-US" sz="5600" b="1" dirty="0">
                <a:solidFill>
                  <a:schemeClr val="bg1"/>
                </a:solidFill>
                <a:latin typeface="+mj-lt"/>
                <a:cs typeface="Times New Roman" panose="02020603050405020304" pitchFamily="18" charset="0"/>
              </a:rPr>
              <a:t> </a:t>
            </a:r>
            <a:r>
              <a:rPr lang="en-US" sz="5600" b="1" dirty="0" err="1">
                <a:solidFill>
                  <a:schemeClr val="bg1"/>
                </a:solidFill>
                <a:latin typeface="+mj-lt"/>
                <a:cs typeface="Times New Roman" panose="02020603050405020304" pitchFamily="18" charset="0"/>
              </a:rPr>
              <a:t>Chúa</a:t>
            </a:r>
            <a:r>
              <a:rPr lang="en-US" sz="56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57150"/>
            <a:ext cx="9144000" cy="5143500"/>
          </a:xfrm>
        </p:spPr>
        <p:txBody>
          <a:bodyPr/>
          <a:lstStyle/>
          <a:p>
            <a:pPr marL="0" indent="0" algn="just" eaLnBrk="1" hangingPunct="1">
              <a:lnSpc>
                <a:spcPct val="120000"/>
              </a:lnSpc>
              <a:buFontTx/>
              <a:buNone/>
            </a:pPr>
            <a:r>
              <a:rPr lang="vi-VN" sz="57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chemeClr val="bg1"/>
                </a:solidFill>
                <a:latin typeface="+mj-lt"/>
                <a:cs typeface="Times New Roman" panose="02020603050405020304" pitchFamily="18" charset="0"/>
              </a:rPr>
              <a:t>Chúa xoá tội trần gian, </a:t>
            </a:r>
            <a:r>
              <a:rPr lang="en-US" sz="5600" b="1" dirty="0" smtClean="0">
                <a:solidFill>
                  <a:schemeClr val="bg1"/>
                </a:solidFill>
                <a:latin typeface="+mj-lt"/>
                <a:cs typeface="Times New Roman" panose="02020603050405020304" pitchFamily="18" charset="0"/>
              </a:rPr>
              <a:t>x</a:t>
            </a:r>
            <a:r>
              <a:rPr lang="vi-VN" sz="5600" b="1" dirty="0" smtClean="0">
                <a:solidFill>
                  <a:schemeClr val="bg1"/>
                </a:solidFill>
                <a:latin typeface="+mj-lt"/>
                <a:cs typeface="Times New Roman" panose="02020603050405020304" pitchFamily="18" charset="0"/>
              </a:rPr>
              <a:t>in </a:t>
            </a:r>
            <a:r>
              <a:rPr lang="vi-VN" sz="5600" b="1" dirty="0">
                <a:solidFill>
                  <a:schemeClr val="bg1"/>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a:solidFill>
                  <a:schemeClr val="bg1"/>
                </a:solidFill>
                <a:latin typeface="+mj-lt"/>
                <a:cs typeface="Times New Roman" panose="02020603050405020304" pitchFamily="18" charset="0"/>
              </a:rPr>
              <a:t>Vì lạy </a:t>
            </a:r>
            <a:r>
              <a:rPr lang="en-US" sz="5400" b="1">
                <a:solidFill>
                  <a:srgbClr val="FFFF00"/>
                </a:solidFill>
                <a:latin typeface="+mj-lt"/>
                <a:cs typeface="Times New Roman" panose="02020603050405020304" pitchFamily="18" charset="0"/>
              </a:rPr>
              <a:t>Chúa Giê-su Ki-tô, </a:t>
            </a:r>
            <a:r>
              <a:rPr lang="en-US" sz="5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5400" b="1" u="sng">
                <a:solidFill>
                  <a:srgbClr val="FFFF00"/>
                </a:solidFill>
                <a:latin typeface="+mj-lt"/>
                <a:cs typeface="Times New Roman" panose="02020603050405020304" pitchFamily="18" charset="0"/>
              </a:rPr>
              <a:t>A-men. A-men. </a:t>
            </a:r>
            <a:endParaRPr lang="vi-VN" sz="5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8908208" cy="1892826"/>
          </a:xfrm>
          <a:prstGeom prst="rect">
            <a:avLst/>
          </a:prstGeom>
          <a:noFill/>
        </p:spPr>
        <p:txBody>
          <a:bodyPr wrap="none" rtlCol="0">
            <a:spAutoFit/>
          </a:bodyPr>
          <a:lstStyle/>
          <a:p>
            <a:r>
              <a:rPr lang="en-US" sz="3900" b="1" dirty="0" err="1">
                <a:solidFill>
                  <a:srgbClr val="FFFF00"/>
                </a:solidFill>
              </a:rPr>
              <a:t>Bài</a:t>
            </a:r>
            <a:r>
              <a:rPr lang="en-US" sz="3900" b="1" dirty="0">
                <a:solidFill>
                  <a:srgbClr val="FFFF00"/>
                </a:solidFill>
              </a:rPr>
              <a:t> </a:t>
            </a:r>
            <a:r>
              <a:rPr lang="en-US" sz="3900" b="1" dirty="0" err="1">
                <a:solidFill>
                  <a:srgbClr val="FFFF00"/>
                </a:solidFill>
              </a:rPr>
              <a:t>Đọc</a:t>
            </a:r>
            <a:r>
              <a:rPr lang="en-US" sz="3900" b="1" dirty="0">
                <a:solidFill>
                  <a:srgbClr val="FFFF00"/>
                </a:solidFill>
              </a:rPr>
              <a:t> 1</a:t>
            </a:r>
          </a:p>
          <a:p>
            <a:r>
              <a:rPr lang="vi-VN" sz="3900" b="1" dirty="0">
                <a:solidFill>
                  <a:srgbClr val="FFFF00"/>
                </a:solidFill>
              </a:rPr>
              <a:t>Ai nấy đều được đầy tràn ơn Thánh </a:t>
            </a:r>
            <a:r>
              <a:rPr lang="vi-VN" sz="3900" b="1" dirty="0" smtClean="0">
                <a:solidFill>
                  <a:srgbClr val="FFFF00"/>
                </a:solidFill>
              </a:rPr>
              <a:t>Thần,</a:t>
            </a:r>
            <a:endParaRPr lang="en-US" sz="3900" b="1" dirty="0" smtClean="0">
              <a:solidFill>
                <a:srgbClr val="FFFF00"/>
              </a:solidFill>
            </a:endParaRPr>
          </a:p>
          <a:p>
            <a:r>
              <a:rPr lang="vi-VN" sz="3900" b="1" dirty="0" smtClean="0">
                <a:solidFill>
                  <a:srgbClr val="FFFF00"/>
                </a:solidFill>
              </a:rPr>
              <a:t>họ </a:t>
            </a:r>
            <a:r>
              <a:rPr lang="vi-VN" sz="3900" b="1" dirty="0">
                <a:solidFill>
                  <a:srgbClr val="FFFF00"/>
                </a:solidFill>
              </a:rPr>
              <a:t>bắt đầu nói các thứ tiếng.</a:t>
            </a:r>
            <a:endParaRPr lang="en-US" sz="3900" b="1" dirty="0">
              <a:solidFill>
                <a:srgbClr val="FFFF00"/>
              </a:solidFill>
            </a:endParaRPr>
          </a:p>
        </p:txBody>
      </p:sp>
      <p:sp>
        <p:nvSpPr>
          <p:cNvPr id="5" name="TextBox 4"/>
          <p:cNvSpPr txBox="1"/>
          <p:nvPr/>
        </p:nvSpPr>
        <p:spPr>
          <a:xfrm>
            <a:off x="102337" y="4476750"/>
            <a:ext cx="5307863" cy="553998"/>
          </a:xfrm>
          <a:prstGeom prst="rect">
            <a:avLst/>
          </a:prstGeom>
          <a:noFill/>
        </p:spPr>
        <p:txBody>
          <a:bodyPr wrap="none" rtlCol="0">
            <a:spAutoFit/>
          </a:bodyPr>
          <a:lstStyle/>
          <a:p>
            <a:r>
              <a:rPr lang="en-US" sz="3000" dirty="0" err="1">
                <a:solidFill>
                  <a:srgbClr val="FFFF00"/>
                </a:solidFill>
              </a:rPr>
              <a:t>Bài</a:t>
            </a:r>
            <a:r>
              <a:rPr lang="en-US" sz="3000" dirty="0">
                <a:solidFill>
                  <a:srgbClr val="FFFF00"/>
                </a:solidFill>
              </a:rPr>
              <a:t> </a:t>
            </a:r>
            <a:r>
              <a:rPr lang="en-US" sz="3000" dirty="0" err="1">
                <a:solidFill>
                  <a:srgbClr val="FFFF00"/>
                </a:solidFill>
              </a:rPr>
              <a:t>trích</a:t>
            </a:r>
            <a:r>
              <a:rPr lang="en-US" sz="3000" dirty="0">
                <a:solidFill>
                  <a:srgbClr val="FFFF00"/>
                </a:solidFill>
              </a:rPr>
              <a:t> </a:t>
            </a:r>
            <a:r>
              <a:rPr lang="en-US" sz="3000" dirty="0" err="1">
                <a:solidFill>
                  <a:srgbClr val="FFFF00"/>
                </a:solidFill>
              </a:rPr>
              <a:t>sách</a:t>
            </a:r>
            <a:r>
              <a:rPr lang="en-US" sz="3000" dirty="0">
                <a:solidFill>
                  <a:srgbClr val="FFFF00"/>
                </a:solidFill>
              </a:rPr>
              <a:t> </a:t>
            </a:r>
            <a:r>
              <a:rPr lang="en-US" sz="3000" dirty="0" err="1">
                <a:solidFill>
                  <a:srgbClr val="FFFF00"/>
                </a:solidFill>
              </a:rPr>
              <a:t>Công</a:t>
            </a:r>
            <a:r>
              <a:rPr lang="en-US" sz="3000" dirty="0">
                <a:solidFill>
                  <a:srgbClr val="FFFF00"/>
                </a:solidFill>
              </a:rPr>
              <a:t> </a:t>
            </a:r>
            <a:r>
              <a:rPr lang="en-US" sz="3000" dirty="0" err="1">
                <a:solidFill>
                  <a:srgbClr val="FFFF00"/>
                </a:solidFill>
              </a:rPr>
              <a:t>vụ</a:t>
            </a:r>
            <a:r>
              <a:rPr lang="en-US" sz="3000" dirty="0">
                <a:solidFill>
                  <a:srgbClr val="FFFF00"/>
                </a:solidFill>
              </a:rPr>
              <a:t> </a:t>
            </a:r>
            <a:r>
              <a:rPr lang="en-US" sz="3000" dirty="0" err="1">
                <a:solidFill>
                  <a:srgbClr val="FFFF00"/>
                </a:solidFill>
              </a:rPr>
              <a:t>Tông</a:t>
            </a:r>
            <a:r>
              <a:rPr lang="en-US" sz="3000" dirty="0">
                <a:solidFill>
                  <a:srgbClr val="FFFF00"/>
                </a:solidFill>
              </a:rPr>
              <a:t> </a:t>
            </a:r>
            <a:r>
              <a:rPr lang="en-US" sz="3000" dirty="0" err="1">
                <a:solidFill>
                  <a:srgbClr val="FFFF00"/>
                </a:solidFill>
              </a:rPr>
              <a:t>Đồ</a:t>
            </a:r>
            <a:endParaRPr lang="en-US" sz="30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Thánh Vịnh 103</a:t>
            </a:r>
          </a:p>
          <a:p>
            <a:pPr eaLnBrk="1" hangingPunct="1">
              <a:lnSpc>
                <a:spcPct val="105000"/>
              </a:lnSpc>
              <a:defRPr/>
            </a:pPr>
            <a:r>
              <a:rPr lang="en-US" sz="4800" b="1">
                <a:solidFill>
                  <a:srgbClr val="FFFF00"/>
                </a:solidFill>
                <a:effectLst>
                  <a:outerShdw blurRad="38100" dist="38100" dir="2700000" algn="tl">
                    <a:srgbClr val="000000">
                      <a:alpha val="43137"/>
                    </a:srgbClr>
                  </a:outerShdw>
                </a:effectLst>
                <a:latin typeface="+mj-lt"/>
                <a:cs typeface="Tahoma" pitchFamily="34" charset="0"/>
              </a:rPr>
              <a:t>Chúa Nhật</a:t>
            </a:r>
            <a:br>
              <a:rPr lang="en-US" sz="4800" b="1">
                <a:solidFill>
                  <a:srgbClr val="FFFF00"/>
                </a:solidFill>
                <a:effectLst>
                  <a:outerShdw blurRad="38100" dist="38100" dir="2700000" algn="tl">
                    <a:srgbClr val="000000">
                      <a:alpha val="43137"/>
                    </a:srgbClr>
                  </a:outerShdw>
                </a:effectLst>
                <a:latin typeface="+mj-lt"/>
                <a:cs typeface="Tahoma" pitchFamily="34" charset="0"/>
              </a:rPr>
            </a:br>
            <a:r>
              <a:rPr lang="en-US" sz="4800" b="1">
                <a:solidFill>
                  <a:srgbClr val="FFFF00"/>
                </a:solidFill>
                <a:effectLst>
                  <a:outerShdw blurRad="38100" dist="38100" dir="2700000" algn="tl">
                    <a:srgbClr val="000000">
                      <a:alpha val="43137"/>
                    </a:srgbClr>
                  </a:outerShdw>
                </a:effectLst>
                <a:latin typeface="+mj-lt"/>
                <a:cs typeface="Tahoma" pitchFamily="34" charset="0"/>
              </a:rPr>
              <a:t>Chúa Thánh Thần Hiện Xuống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a:solidFill>
                  <a:schemeClr val="bg1"/>
                </a:solidFill>
                <a:effectLst>
                  <a:outerShdw blurRad="38100" dist="38100" dir="2700000" algn="tl">
                    <a:srgbClr val="000000">
                      <a:alpha val="43137"/>
                    </a:srgbClr>
                  </a:outerShdw>
                </a:effectLst>
                <a:latin typeface="+mj-lt"/>
                <a:cs typeface="Tahoma" pitchFamily="34" charset="0"/>
              </a:rPr>
              <a:t>03 câu</a:t>
            </a:r>
            <a:endParaRPr lang="en-US" sz="4400" b="1" i="1">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rPr>
              <a:t>Xin sai Thánh Thần Chúa đến để </a:t>
            </a:r>
            <a:r>
              <a:rPr lang="vi-VN" sz="7200" b="1" dirty="0" smtClean="0">
                <a:solidFill>
                  <a:schemeClr val="bg1"/>
                </a:solidFill>
              </a:rPr>
              <a:t>Ng</a:t>
            </a:r>
            <a:r>
              <a:rPr lang="en-US" sz="7200" b="1" dirty="0" err="1" smtClean="0">
                <a:solidFill>
                  <a:schemeClr val="bg1"/>
                </a:solidFill>
              </a:rPr>
              <a:t>ài</a:t>
            </a:r>
            <a:r>
              <a:rPr lang="vi-VN" sz="7200" b="1" dirty="0" smtClean="0">
                <a:solidFill>
                  <a:schemeClr val="bg1"/>
                </a:solidFill>
              </a:rPr>
              <a:t> </a:t>
            </a:r>
            <a:r>
              <a:rPr lang="vi-VN" sz="7200" b="1" dirty="0">
                <a:solidFill>
                  <a:schemeClr val="bg1"/>
                </a:solidFill>
              </a:rPr>
              <a:t>đổi mới mặt đất này.</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350" b="1" u="sng" dirty="0">
                <a:solidFill>
                  <a:srgbClr val="FFFF00"/>
                </a:solidFill>
                <a:effectLst>
                  <a:outerShdw blurRad="38100" dist="38100" dir="2700000" algn="tl">
                    <a:srgbClr val="000000">
                      <a:alpha val="43137"/>
                    </a:srgbClr>
                  </a:outerShdw>
                </a:effectLst>
                <a:cs typeface="Times New Roman" pitchFamily="18" charset="0"/>
              </a:rPr>
              <a:t>Tk1:</a:t>
            </a:r>
            <a:r>
              <a:rPr lang="en-US" sz="5350" b="1" dirty="0">
                <a:solidFill>
                  <a:schemeClr val="bg1"/>
                </a:solidFill>
                <a:effectLst>
                  <a:outerShdw blurRad="38100" dist="38100" dir="2700000" algn="tl">
                    <a:srgbClr val="000000">
                      <a:alpha val="43137"/>
                    </a:srgbClr>
                  </a:outerShdw>
                </a:effectLst>
                <a:cs typeface="Times New Roman" pitchFamily="18" charset="0"/>
              </a:rPr>
              <a:t> </a:t>
            </a:r>
            <a:r>
              <a:rPr lang="vi-VN" sz="5350" b="1" dirty="0">
                <a:solidFill>
                  <a:schemeClr val="bg1"/>
                </a:solidFill>
              </a:rPr>
              <a:t>Hồn tôi </a:t>
            </a:r>
            <a:r>
              <a:rPr lang="vi-VN" sz="5350" b="1" dirty="0" smtClean="0">
                <a:solidFill>
                  <a:schemeClr val="bg1"/>
                </a:solidFill>
              </a:rPr>
              <a:t>hỡi</a:t>
            </a:r>
            <a:r>
              <a:rPr lang="en-US" sz="5350" b="1" dirty="0" smtClean="0">
                <a:solidFill>
                  <a:schemeClr val="bg1"/>
                </a:solidFill>
              </a:rPr>
              <a:t>,</a:t>
            </a:r>
            <a:r>
              <a:rPr lang="vi-VN" sz="5350" b="1" dirty="0" smtClean="0">
                <a:solidFill>
                  <a:schemeClr val="bg1"/>
                </a:solidFill>
              </a:rPr>
              <a:t> </a:t>
            </a:r>
            <a:r>
              <a:rPr lang="vi-VN" sz="5350" b="1" dirty="0">
                <a:solidFill>
                  <a:schemeClr val="bg1"/>
                </a:solidFill>
              </a:rPr>
              <a:t>chúc tụng Chúa đi, lạy Thiên </a:t>
            </a:r>
            <a:r>
              <a:rPr lang="vi-VN" sz="5350" b="1" dirty="0" smtClean="0">
                <a:solidFill>
                  <a:schemeClr val="bg1"/>
                </a:solidFill>
              </a:rPr>
              <a:t>Chúa</a:t>
            </a:r>
            <a:r>
              <a:rPr lang="en-US" sz="5350" b="1" dirty="0" smtClean="0">
                <a:solidFill>
                  <a:schemeClr val="bg1"/>
                </a:solidFill>
              </a:rPr>
              <a:t>,</a:t>
            </a:r>
            <a:r>
              <a:rPr lang="vi-VN" sz="5350" b="1" dirty="0" smtClean="0">
                <a:solidFill>
                  <a:schemeClr val="bg1"/>
                </a:solidFill>
              </a:rPr>
              <a:t> </a:t>
            </a:r>
            <a:r>
              <a:rPr lang="vi-VN" sz="5350" b="1" dirty="0">
                <a:solidFill>
                  <a:schemeClr val="bg1"/>
                </a:solidFill>
              </a:rPr>
              <a:t>Đấng con thờ kính, Ngài </a:t>
            </a:r>
            <a:r>
              <a:rPr lang="en-US" sz="5350" b="1" dirty="0" err="1" smtClean="0">
                <a:solidFill>
                  <a:schemeClr val="bg1"/>
                </a:solidFill>
              </a:rPr>
              <a:t>quá</a:t>
            </a:r>
            <a:r>
              <a:rPr lang="en-US" sz="5350" b="1" dirty="0" smtClean="0">
                <a:solidFill>
                  <a:schemeClr val="bg1"/>
                </a:solidFill>
              </a:rPr>
              <a:t> ư </a:t>
            </a:r>
            <a:r>
              <a:rPr lang="en-US" sz="5350" b="1" dirty="0" err="1" smtClean="0">
                <a:solidFill>
                  <a:schemeClr val="bg1"/>
                </a:solidFill>
              </a:rPr>
              <a:t>vĩ</a:t>
            </a:r>
            <a:r>
              <a:rPr lang="en-US" sz="5350" b="1" dirty="0" smtClean="0">
                <a:solidFill>
                  <a:schemeClr val="bg1"/>
                </a:solidFill>
              </a:rPr>
              <a:t> </a:t>
            </a:r>
            <a:r>
              <a:rPr lang="en-US" sz="5350" b="1" dirty="0" err="1" smtClean="0">
                <a:solidFill>
                  <a:schemeClr val="bg1"/>
                </a:solidFill>
              </a:rPr>
              <a:t>đại</a:t>
            </a:r>
            <a:r>
              <a:rPr lang="vi-VN" sz="5350" b="1" dirty="0" smtClean="0">
                <a:solidFill>
                  <a:schemeClr val="bg1"/>
                </a:solidFill>
              </a:rPr>
              <a:t>. </a:t>
            </a:r>
            <a:r>
              <a:rPr lang="en-US" sz="5350" b="1" dirty="0" err="1" smtClean="0">
                <a:solidFill>
                  <a:schemeClr val="bg1"/>
                </a:solidFill>
              </a:rPr>
              <a:t>Áo</a:t>
            </a:r>
            <a:r>
              <a:rPr lang="en-US" sz="5350" b="1" dirty="0" smtClean="0">
                <a:solidFill>
                  <a:schemeClr val="bg1"/>
                </a:solidFill>
              </a:rPr>
              <a:t> </a:t>
            </a:r>
            <a:r>
              <a:rPr lang="en-US" sz="5350" b="1" dirty="0" err="1" smtClean="0">
                <a:solidFill>
                  <a:schemeClr val="bg1"/>
                </a:solidFill>
              </a:rPr>
              <a:t>Ngài</a:t>
            </a:r>
            <a:r>
              <a:rPr lang="en-US" sz="5350" b="1" dirty="0" smtClean="0">
                <a:solidFill>
                  <a:schemeClr val="bg1"/>
                </a:solidFill>
              </a:rPr>
              <a:t> </a:t>
            </a:r>
            <a:r>
              <a:rPr lang="en-US" sz="5350" b="1" dirty="0" err="1" smtClean="0">
                <a:solidFill>
                  <a:schemeClr val="bg1"/>
                </a:solidFill>
              </a:rPr>
              <a:t>mặc</a:t>
            </a:r>
            <a:r>
              <a:rPr lang="en-US" sz="5350" b="1" dirty="0" smtClean="0">
                <a:solidFill>
                  <a:schemeClr val="bg1"/>
                </a:solidFill>
              </a:rPr>
              <a:t> </a:t>
            </a:r>
            <a:r>
              <a:rPr lang="en-US" sz="5350" b="1" dirty="0" err="1" smtClean="0">
                <a:solidFill>
                  <a:schemeClr val="bg1"/>
                </a:solidFill>
              </a:rPr>
              <a:t>toàn</a:t>
            </a:r>
            <a:r>
              <a:rPr lang="en-US" sz="5350" b="1" dirty="0" smtClean="0">
                <a:solidFill>
                  <a:schemeClr val="bg1"/>
                </a:solidFill>
              </a:rPr>
              <a:t> </a:t>
            </a:r>
            <a:r>
              <a:rPr lang="en-US" sz="5350" b="1" dirty="0" err="1" smtClean="0">
                <a:solidFill>
                  <a:schemeClr val="bg1"/>
                </a:solidFill>
              </a:rPr>
              <a:t>oai</a:t>
            </a:r>
            <a:r>
              <a:rPr lang="en-US" sz="5350" b="1" dirty="0" smtClean="0">
                <a:solidFill>
                  <a:schemeClr val="bg1"/>
                </a:solidFill>
              </a:rPr>
              <a:t> </a:t>
            </a:r>
            <a:r>
              <a:rPr lang="en-US" sz="5350" b="1" dirty="0" err="1" smtClean="0">
                <a:solidFill>
                  <a:schemeClr val="bg1"/>
                </a:solidFill>
              </a:rPr>
              <a:t>phong</a:t>
            </a:r>
            <a:r>
              <a:rPr lang="en-US" sz="5350" b="1" dirty="0" smtClean="0">
                <a:solidFill>
                  <a:schemeClr val="bg1"/>
                </a:solidFill>
              </a:rPr>
              <a:t> </a:t>
            </a:r>
            <a:r>
              <a:rPr lang="en-US" sz="5350" b="1" dirty="0" err="1" smtClean="0">
                <a:solidFill>
                  <a:schemeClr val="bg1"/>
                </a:solidFill>
              </a:rPr>
              <a:t>lẫm</a:t>
            </a:r>
            <a:r>
              <a:rPr lang="en-US" sz="5350" b="1" dirty="0" smtClean="0">
                <a:solidFill>
                  <a:schemeClr val="bg1"/>
                </a:solidFill>
              </a:rPr>
              <a:t> </a:t>
            </a:r>
            <a:r>
              <a:rPr lang="en-US" sz="5350" b="1" dirty="0" err="1" smtClean="0">
                <a:solidFill>
                  <a:schemeClr val="bg1"/>
                </a:solidFill>
              </a:rPr>
              <a:t>liệt</a:t>
            </a:r>
            <a:r>
              <a:rPr lang="en-US" sz="5350" b="1" dirty="0" smtClean="0">
                <a:solidFill>
                  <a:schemeClr val="bg1"/>
                </a:solidFill>
              </a:rPr>
              <a:t>, </a:t>
            </a:r>
            <a:r>
              <a:rPr lang="en-US" sz="5350" b="1" dirty="0" err="1" smtClean="0">
                <a:solidFill>
                  <a:schemeClr val="bg1"/>
                </a:solidFill>
              </a:rPr>
              <a:t>cẩm</a:t>
            </a:r>
            <a:r>
              <a:rPr lang="en-US" sz="5350" b="1" dirty="0" smtClean="0">
                <a:solidFill>
                  <a:schemeClr val="bg1"/>
                </a:solidFill>
              </a:rPr>
              <a:t> </a:t>
            </a:r>
            <a:r>
              <a:rPr lang="en-US" sz="5350" b="1" dirty="0" err="1" smtClean="0">
                <a:solidFill>
                  <a:schemeClr val="bg1"/>
                </a:solidFill>
              </a:rPr>
              <a:t>bào</a:t>
            </a:r>
            <a:r>
              <a:rPr lang="en-US" sz="5350" b="1" dirty="0" smtClean="0">
                <a:solidFill>
                  <a:schemeClr val="bg1"/>
                </a:solidFill>
              </a:rPr>
              <a:t> </a:t>
            </a:r>
            <a:r>
              <a:rPr lang="en-US" sz="5350" b="1" dirty="0" err="1" smtClean="0">
                <a:solidFill>
                  <a:schemeClr val="bg1"/>
                </a:solidFill>
              </a:rPr>
              <a:t>Ngài</a:t>
            </a:r>
            <a:r>
              <a:rPr lang="en-US" sz="5350" b="1" dirty="0" smtClean="0">
                <a:solidFill>
                  <a:schemeClr val="bg1"/>
                </a:solidFill>
              </a:rPr>
              <a:t> </a:t>
            </a:r>
            <a:r>
              <a:rPr lang="en-US" sz="5350" b="1" dirty="0" err="1" smtClean="0">
                <a:solidFill>
                  <a:schemeClr val="bg1"/>
                </a:solidFill>
              </a:rPr>
              <a:t>khoác</a:t>
            </a:r>
            <a:r>
              <a:rPr lang="en-US" sz="5350" b="1" dirty="0" smtClean="0">
                <a:solidFill>
                  <a:schemeClr val="bg1"/>
                </a:solidFill>
              </a:rPr>
              <a:t> </a:t>
            </a:r>
            <a:r>
              <a:rPr lang="en-US" sz="5350" b="1" dirty="0" err="1" smtClean="0">
                <a:solidFill>
                  <a:schemeClr val="bg1"/>
                </a:solidFill>
              </a:rPr>
              <a:t>muôn</a:t>
            </a:r>
            <a:r>
              <a:rPr lang="en-US" sz="5350" b="1" dirty="0" smtClean="0">
                <a:solidFill>
                  <a:schemeClr val="bg1"/>
                </a:solidFill>
              </a:rPr>
              <a:t> </a:t>
            </a:r>
            <a:r>
              <a:rPr lang="en-US" sz="5350" b="1" dirty="0" err="1" smtClean="0">
                <a:solidFill>
                  <a:schemeClr val="bg1"/>
                </a:solidFill>
              </a:rPr>
              <a:t>vạn</a:t>
            </a:r>
            <a:r>
              <a:rPr lang="en-US" sz="5350" b="1" dirty="0" smtClean="0">
                <a:solidFill>
                  <a:schemeClr val="bg1"/>
                </a:solidFill>
              </a:rPr>
              <a:t> </a:t>
            </a:r>
            <a:r>
              <a:rPr lang="en-US" sz="5350" b="1" dirty="0" err="1" smtClean="0">
                <a:solidFill>
                  <a:schemeClr val="bg1"/>
                </a:solidFill>
              </a:rPr>
              <a:t>ánh</a:t>
            </a:r>
            <a:r>
              <a:rPr lang="en-US" sz="5350" b="1" dirty="0" smtClean="0">
                <a:solidFill>
                  <a:schemeClr val="bg1"/>
                </a:solidFill>
              </a:rPr>
              <a:t> </a:t>
            </a:r>
            <a:r>
              <a:rPr lang="en-US" sz="5350" b="1" dirty="0" err="1" smtClean="0">
                <a:solidFill>
                  <a:schemeClr val="bg1"/>
                </a:solidFill>
              </a:rPr>
              <a:t>hào</a:t>
            </a:r>
            <a:r>
              <a:rPr lang="en-US" sz="5350" b="1" dirty="0" smtClean="0">
                <a:solidFill>
                  <a:schemeClr val="bg1"/>
                </a:solidFill>
              </a:rPr>
              <a:t> </a:t>
            </a:r>
            <a:r>
              <a:rPr lang="en-US" sz="5350" b="1" dirty="0" err="1" smtClean="0">
                <a:solidFill>
                  <a:schemeClr val="bg1"/>
                </a:solidFill>
              </a:rPr>
              <a:t>quang</a:t>
            </a:r>
            <a:r>
              <a:rPr lang="vi-VN" sz="5350" b="1" dirty="0" smtClean="0">
                <a:solidFill>
                  <a:schemeClr val="bg1"/>
                </a:solidFill>
              </a:rPr>
              <a:t>.</a:t>
            </a:r>
            <a:endParaRPr lang="en-US" sz="535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rPr>
              <a:t>Xin sai Thánh Thần Chúa đến để </a:t>
            </a:r>
            <a:r>
              <a:rPr lang="vi-VN" sz="7200" b="1" dirty="0" smtClean="0">
                <a:solidFill>
                  <a:schemeClr val="bg1"/>
                </a:solidFill>
              </a:rPr>
              <a:t>Ng</a:t>
            </a:r>
            <a:r>
              <a:rPr lang="en-US" sz="7200" b="1" dirty="0" err="1" smtClean="0">
                <a:solidFill>
                  <a:schemeClr val="bg1"/>
                </a:solidFill>
              </a:rPr>
              <a:t>ài</a:t>
            </a:r>
            <a:r>
              <a:rPr lang="vi-VN" sz="7200" b="1" dirty="0" smtClean="0">
                <a:solidFill>
                  <a:schemeClr val="bg1"/>
                </a:solidFill>
              </a:rPr>
              <a:t> </a:t>
            </a:r>
            <a:r>
              <a:rPr lang="vi-VN" sz="7200" b="1" dirty="0">
                <a:solidFill>
                  <a:schemeClr val="bg1"/>
                </a:solidFill>
              </a:rPr>
              <a:t>đổi mới mặt đất này.</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0365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1" dirty="0">
                <a:solidFill>
                  <a:schemeClr val="bg1"/>
                </a:solidFill>
                <a:latin typeface="+mn-lt"/>
              </a:rPr>
              <a:t>Vừa khi Chúa rút lại khí thiêng, là thân chúng trở lui bụi cát vì tắt </a:t>
            </a:r>
            <a:r>
              <a:rPr lang="en-US" sz="5400" b="1" dirty="0" err="1" smtClean="0">
                <a:solidFill>
                  <a:schemeClr val="bg1"/>
                </a:solidFill>
                <a:latin typeface="+mn-lt"/>
              </a:rPr>
              <a:t>hơi</a:t>
            </a:r>
            <a:r>
              <a:rPr lang="en-US" sz="5400" b="1" dirty="0" smtClean="0">
                <a:solidFill>
                  <a:schemeClr val="bg1"/>
                </a:solidFill>
                <a:latin typeface="+mn-lt"/>
              </a:rPr>
              <a:t> </a:t>
            </a:r>
            <a:r>
              <a:rPr lang="en-US" sz="5400" b="1" dirty="0" err="1" smtClean="0">
                <a:solidFill>
                  <a:schemeClr val="bg1"/>
                </a:solidFill>
                <a:latin typeface="+mn-lt"/>
              </a:rPr>
              <a:t>thở</a:t>
            </a:r>
            <a:r>
              <a:rPr lang="en-US" sz="5400" b="1" dirty="0" smtClean="0">
                <a:solidFill>
                  <a:schemeClr val="bg1"/>
                </a:solidFill>
                <a:latin typeface="+mn-lt"/>
              </a:rPr>
              <a:t> </a:t>
            </a:r>
            <a:r>
              <a:rPr lang="vi-VN" sz="5400" b="1" dirty="0" smtClean="0">
                <a:solidFill>
                  <a:schemeClr val="bg1"/>
                </a:solidFill>
                <a:latin typeface="+mn-lt"/>
              </a:rPr>
              <a:t>rồi</a:t>
            </a:r>
            <a:r>
              <a:rPr lang="vi-VN" sz="5400" b="1" dirty="0">
                <a:solidFill>
                  <a:schemeClr val="bg1"/>
                </a:solidFill>
                <a:latin typeface="+mn-lt"/>
              </a:rPr>
              <a:t>. Muốn tạo lại Ngài ban sinh khí vào, bởi Ngài đổi mới bộ mặt của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rPr>
              <a:t>Xin sai Thánh Thần Chúa đến để </a:t>
            </a:r>
            <a:r>
              <a:rPr lang="vi-VN" sz="7200" b="1" dirty="0" smtClean="0">
                <a:solidFill>
                  <a:schemeClr val="bg1"/>
                </a:solidFill>
              </a:rPr>
              <a:t>Ng</a:t>
            </a:r>
            <a:r>
              <a:rPr lang="en-US" sz="7200" b="1" dirty="0" err="1" smtClean="0">
                <a:solidFill>
                  <a:schemeClr val="bg1"/>
                </a:solidFill>
              </a:rPr>
              <a:t>ài</a:t>
            </a:r>
            <a:r>
              <a:rPr lang="vi-VN" sz="7200" b="1" dirty="0" smtClean="0">
                <a:solidFill>
                  <a:schemeClr val="bg1"/>
                </a:solidFill>
              </a:rPr>
              <a:t> </a:t>
            </a:r>
            <a:r>
              <a:rPr lang="vi-VN" sz="7200" b="1" dirty="0">
                <a:solidFill>
                  <a:schemeClr val="bg1"/>
                </a:solidFill>
              </a:rPr>
              <a:t>đổi mới mặt đất này.</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6001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150" b="1" u="sng" dirty="0">
                <a:solidFill>
                  <a:srgbClr val="FFFF00"/>
                </a:solidFill>
                <a:effectLst>
                  <a:outerShdw blurRad="38100" dist="38100" dir="2700000" algn="tl">
                    <a:srgbClr val="000000">
                      <a:alpha val="43137"/>
                    </a:srgbClr>
                  </a:outerShdw>
                </a:effectLst>
                <a:cs typeface="Times New Roman" pitchFamily="18" charset="0"/>
              </a:rPr>
              <a:t>Tk3:</a:t>
            </a:r>
            <a:r>
              <a:rPr lang="en-US" sz="5150" b="1" dirty="0">
                <a:solidFill>
                  <a:schemeClr val="bg1"/>
                </a:solidFill>
                <a:effectLst>
                  <a:outerShdw blurRad="38100" dist="38100" dir="2700000" algn="tl">
                    <a:srgbClr val="000000">
                      <a:alpha val="43137"/>
                    </a:srgbClr>
                  </a:outerShdw>
                </a:effectLst>
                <a:cs typeface="Times New Roman" pitchFamily="18" charset="0"/>
              </a:rPr>
              <a:t> </a:t>
            </a:r>
            <a:r>
              <a:rPr lang="vi-VN" sz="5150" b="1" dirty="0">
                <a:solidFill>
                  <a:schemeClr val="bg1"/>
                </a:solidFill>
              </a:rPr>
              <a:t>Nguyện muôn kiếp Chúa hằng hiển vinh, và mong ước những công trình Chúa làm Chúa mãi vui mừng. Tiếng lòng này cầu mong vui ý Ngài, bởi Ngài là chính hoan lạc của đời tôi</a:t>
            </a:r>
            <a:r>
              <a:rPr lang="vi-VN" sz="5150" b="1" dirty="0" smtClean="0">
                <a:solidFill>
                  <a:schemeClr val="bg1"/>
                </a:solidFill>
              </a:rPr>
              <a:t>.</a:t>
            </a:r>
            <a:endParaRPr lang="en-US" sz="515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rPr>
              <a:t>Xin sai Thánh Thần Chúa đến để </a:t>
            </a:r>
            <a:r>
              <a:rPr lang="vi-VN" sz="7200" b="1" dirty="0" smtClean="0">
                <a:solidFill>
                  <a:schemeClr val="bg1"/>
                </a:solidFill>
              </a:rPr>
              <a:t>Ng</a:t>
            </a:r>
            <a:r>
              <a:rPr lang="en-US" sz="7200" b="1" dirty="0" err="1" smtClean="0">
                <a:solidFill>
                  <a:schemeClr val="bg1"/>
                </a:solidFill>
              </a:rPr>
              <a:t>ài</a:t>
            </a:r>
            <a:r>
              <a:rPr lang="vi-VN" sz="7200" b="1" dirty="0" smtClean="0">
                <a:solidFill>
                  <a:schemeClr val="bg1"/>
                </a:solidFill>
              </a:rPr>
              <a:t> </a:t>
            </a:r>
            <a:r>
              <a:rPr lang="vi-VN" sz="7200" b="1" dirty="0">
                <a:solidFill>
                  <a:schemeClr val="bg1"/>
                </a:solidFill>
              </a:rPr>
              <a:t>đổi mới mặt đất này.</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1878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rPr>
              <a:t>Xin sai Thánh Thần Chúa đến để </a:t>
            </a:r>
            <a:r>
              <a:rPr lang="vi-VN" sz="7200" b="1" dirty="0" smtClean="0">
                <a:solidFill>
                  <a:schemeClr val="bg1"/>
                </a:solidFill>
              </a:rPr>
              <a:t>Ng</a:t>
            </a:r>
            <a:r>
              <a:rPr lang="en-US" sz="7200" b="1" dirty="0" err="1" smtClean="0">
                <a:solidFill>
                  <a:schemeClr val="bg1"/>
                </a:solidFill>
              </a:rPr>
              <a:t>ài</a:t>
            </a:r>
            <a:r>
              <a:rPr lang="vi-VN" sz="7200" b="1" dirty="0" smtClean="0">
                <a:solidFill>
                  <a:schemeClr val="bg1"/>
                </a:solidFill>
              </a:rPr>
              <a:t> </a:t>
            </a:r>
            <a:r>
              <a:rPr lang="vi-VN" sz="7200" b="1" dirty="0">
                <a:solidFill>
                  <a:schemeClr val="bg1"/>
                </a:solidFill>
              </a:rPr>
              <a:t>đổi mới mặt đất này.</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119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76200" y="1130300"/>
            <a:ext cx="9067800" cy="1477328"/>
          </a:xfrm>
          <a:prstGeom prst="rect">
            <a:avLst/>
          </a:prstGeom>
          <a:noFill/>
        </p:spPr>
        <p:txBody>
          <a:bodyPr wrap="square" rtlCol="0">
            <a:spAutoFit/>
          </a:bodyPr>
          <a:lstStyle/>
          <a:p>
            <a:r>
              <a:rPr lang="en-US" sz="2900" b="1" dirty="0" err="1">
                <a:solidFill>
                  <a:srgbClr val="FFFF00"/>
                </a:solidFill>
              </a:rPr>
              <a:t>Bài</a:t>
            </a:r>
            <a:r>
              <a:rPr lang="en-US" sz="2900" b="1" dirty="0">
                <a:solidFill>
                  <a:srgbClr val="FFFF00"/>
                </a:solidFill>
              </a:rPr>
              <a:t> </a:t>
            </a:r>
            <a:r>
              <a:rPr lang="en-US" sz="2900" b="1" dirty="0" err="1">
                <a:solidFill>
                  <a:srgbClr val="FFFF00"/>
                </a:solidFill>
              </a:rPr>
              <a:t>Đọc</a:t>
            </a:r>
            <a:r>
              <a:rPr lang="en-US" sz="2900" b="1" dirty="0">
                <a:solidFill>
                  <a:srgbClr val="FFFF00"/>
                </a:solidFill>
              </a:rPr>
              <a:t> 2</a:t>
            </a:r>
          </a:p>
          <a:p>
            <a:r>
              <a:rPr lang="vi-VN" sz="2900" b="1" dirty="0">
                <a:solidFill>
                  <a:srgbClr val="FFFF00"/>
                </a:solidFill>
              </a:rPr>
              <a:t>Chúng ta đều đã chịu phép rửa trong cùng một Thần </a:t>
            </a:r>
            <a:r>
              <a:rPr lang="vi-VN" sz="2900" b="1" dirty="0" smtClean="0">
                <a:solidFill>
                  <a:srgbClr val="FFFF00"/>
                </a:solidFill>
              </a:rPr>
              <a:t>Khí</a:t>
            </a:r>
            <a:endParaRPr lang="en-US" sz="2900" b="1" dirty="0" smtClean="0">
              <a:solidFill>
                <a:srgbClr val="FFFF00"/>
              </a:solidFill>
            </a:endParaRPr>
          </a:p>
          <a:p>
            <a:r>
              <a:rPr lang="vi-VN" sz="2900" b="1" dirty="0" smtClean="0">
                <a:solidFill>
                  <a:srgbClr val="FFFF00"/>
                </a:solidFill>
              </a:rPr>
              <a:t>để </a:t>
            </a:r>
            <a:r>
              <a:rPr lang="vi-VN" sz="2900" b="1" dirty="0">
                <a:solidFill>
                  <a:srgbClr val="FFFF00"/>
                </a:solidFill>
              </a:rPr>
              <a:t>trở nên một thân thể.</a:t>
            </a:r>
            <a:endParaRPr lang="en-US" sz="2900" b="1"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dirty="0" err="1">
                <a:solidFill>
                  <a:srgbClr val="FFFF00"/>
                </a:solidFill>
              </a:rPr>
              <a:t>Bài</a:t>
            </a:r>
            <a:r>
              <a:rPr lang="en-US" sz="2000" dirty="0">
                <a:solidFill>
                  <a:srgbClr val="FFFF00"/>
                </a:solidFill>
              </a:rPr>
              <a:t> </a:t>
            </a:r>
            <a:r>
              <a:rPr lang="en-US" sz="2000" dirty="0" err="1">
                <a:solidFill>
                  <a:srgbClr val="FFFF00"/>
                </a:solidFill>
              </a:rPr>
              <a:t>trích</a:t>
            </a:r>
            <a:r>
              <a:rPr lang="en-US" sz="2000" dirty="0">
                <a:solidFill>
                  <a:srgbClr val="FFFF00"/>
                </a:solidFill>
              </a:rPr>
              <a:t> </a:t>
            </a:r>
            <a:r>
              <a:rPr lang="en-US" sz="2000" dirty="0" err="1">
                <a:solidFill>
                  <a:srgbClr val="FFFF00"/>
                </a:solidFill>
              </a:rPr>
              <a:t>thư</a:t>
            </a:r>
            <a:r>
              <a:rPr lang="en-US" sz="2000" dirty="0">
                <a:solidFill>
                  <a:srgbClr val="FFFF00"/>
                </a:solidFill>
              </a:rPr>
              <a:t> </a:t>
            </a:r>
            <a:r>
              <a:rPr lang="en-US" sz="2000" dirty="0" err="1">
                <a:solidFill>
                  <a:srgbClr val="FFFF00"/>
                </a:solidFill>
              </a:rPr>
              <a:t>thứ</a:t>
            </a:r>
            <a:r>
              <a:rPr lang="en-US" sz="2000" dirty="0">
                <a:solidFill>
                  <a:srgbClr val="FFFF00"/>
                </a:solidFill>
              </a:rPr>
              <a:t> </a:t>
            </a:r>
            <a:r>
              <a:rPr lang="en-US" sz="2000" dirty="0" err="1">
                <a:solidFill>
                  <a:srgbClr val="FFFF00"/>
                </a:solidFill>
              </a:rPr>
              <a:t>nhất</a:t>
            </a:r>
            <a:r>
              <a:rPr lang="en-US" sz="2000" dirty="0">
                <a:solidFill>
                  <a:srgbClr val="FFFF00"/>
                </a:solidFill>
              </a:rPr>
              <a:t> </a:t>
            </a:r>
            <a:r>
              <a:rPr lang="en-US" sz="2000" dirty="0" err="1">
                <a:solidFill>
                  <a:srgbClr val="FFFF00"/>
                </a:solidFill>
              </a:rPr>
              <a:t>của</a:t>
            </a:r>
            <a:r>
              <a:rPr lang="en-US" sz="2000" dirty="0">
                <a:solidFill>
                  <a:srgbClr val="FFFF00"/>
                </a:solidFill>
              </a:rPr>
              <a:t> </a:t>
            </a:r>
            <a:r>
              <a:rPr lang="en-US" sz="2000" dirty="0" err="1">
                <a:solidFill>
                  <a:srgbClr val="FFFF00"/>
                </a:solidFill>
              </a:rPr>
              <a:t>Thánh</a:t>
            </a:r>
            <a:r>
              <a:rPr lang="en-US" sz="2000" dirty="0">
                <a:solidFill>
                  <a:srgbClr val="FFFF00"/>
                </a:solidFill>
              </a:rPr>
              <a:t> </a:t>
            </a:r>
            <a:r>
              <a:rPr lang="en-US" sz="2000" dirty="0" err="1">
                <a:solidFill>
                  <a:srgbClr val="FFFF00"/>
                </a:solidFill>
              </a:rPr>
              <a:t>Phaolô</a:t>
            </a:r>
            <a:r>
              <a:rPr lang="en-US" sz="2000" dirty="0">
                <a:solidFill>
                  <a:srgbClr val="FFFF00"/>
                </a:solidFill>
              </a:rPr>
              <a:t> </a:t>
            </a:r>
            <a:r>
              <a:rPr lang="en-US" sz="2000" dirty="0" err="1">
                <a:solidFill>
                  <a:srgbClr val="FFFF00"/>
                </a:solidFill>
              </a:rPr>
              <a:t>tông</a:t>
            </a:r>
            <a:r>
              <a:rPr lang="en-US" sz="2000" dirty="0">
                <a:solidFill>
                  <a:srgbClr val="FFFF00"/>
                </a:solidFill>
              </a:rPr>
              <a:t> </a:t>
            </a:r>
            <a:r>
              <a:rPr lang="en-US" sz="2000" dirty="0" err="1">
                <a:solidFill>
                  <a:srgbClr val="FFFF00"/>
                </a:solidFill>
              </a:rPr>
              <a:t>đồ</a:t>
            </a:r>
            <a:endParaRPr lang="en-US" sz="2000" dirty="0">
              <a:solidFill>
                <a:srgbClr val="FFFF00"/>
              </a:solidFill>
            </a:endParaRPr>
          </a:p>
          <a:p>
            <a:r>
              <a:rPr lang="en-US" sz="2000" dirty="0" err="1">
                <a:solidFill>
                  <a:srgbClr val="FFFF00"/>
                </a:solidFill>
              </a:rPr>
              <a:t>Gửi</a:t>
            </a:r>
            <a:r>
              <a:rPr lang="en-US" sz="2000" dirty="0">
                <a:solidFill>
                  <a:srgbClr val="FFFF00"/>
                </a:solidFill>
              </a:rPr>
              <a:t> </a:t>
            </a:r>
            <a:r>
              <a:rPr lang="en-US" sz="2000" dirty="0" err="1">
                <a:solidFill>
                  <a:srgbClr val="FFFF00"/>
                </a:solidFill>
              </a:rPr>
              <a:t>tín</a:t>
            </a:r>
            <a:r>
              <a:rPr lang="en-US" sz="2000" dirty="0">
                <a:solidFill>
                  <a:srgbClr val="FFFF00"/>
                </a:solidFill>
              </a:rPr>
              <a:t> </a:t>
            </a:r>
            <a:r>
              <a:rPr lang="en-US" sz="2000" dirty="0" err="1">
                <a:solidFill>
                  <a:srgbClr val="FFFF00"/>
                </a:solidFill>
              </a:rPr>
              <a:t>hữu</a:t>
            </a:r>
            <a:r>
              <a:rPr lang="en-US" sz="2000" dirty="0">
                <a:solidFill>
                  <a:srgbClr val="FFFF00"/>
                </a:solidFill>
              </a:rPr>
              <a:t> </a:t>
            </a:r>
            <a:r>
              <a:rPr lang="en-US" sz="2000" dirty="0" err="1">
                <a:solidFill>
                  <a:srgbClr val="FFFF00"/>
                </a:solidFill>
              </a:rPr>
              <a:t>Côrintô</a:t>
            </a:r>
            <a:endParaRPr lang="en-US" sz="2000" dirty="0">
              <a:solidFill>
                <a:srgbClr val="FFFF00"/>
              </a:solidFill>
            </a:endParaRPr>
          </a:p>
        </p:txBody>
      </p:sp>
    </p:spTree>
    <p:extLst>
      <p:ext uri="{BB962C8B-B14F-4D97-AF65-F5344CB8AC3E}">
        <p14:creationId xmlns:p14="http://schemas.microsoft.com/office/powerpoint/2010/main" val="892016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u="sng"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u="sng"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u="sng"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u="sng"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u="sng"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smtClean="0">
                <a:solidFill>
                  <a:srgbClr val="FFFF00"/>
                </a:solidFill>
                <a:effectLst>
                  <a:outerShdw blurRad="38100" dist="38100" dir="2700000" algn="tl">
                    <a:srgbClr val="000000">
                      <a:alpha val="43137"/>
                    </a:srgbClr>
                  </a:outerShdw>
                </a:effectLst>
                <a:latin typeface="+mj-lt"/>
                <a:cs typeface="Tahoma" pitchFamily="34" charset="0"/>
              </a:rPr>
              <a:t>NGUYỆN XIN CHÚA THÁNH THẦN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Ngọc</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Linh</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Nguyện xin Thánh Thần Chúa đổ xuống cho trần gian ngọn lửa tình yêu say mến. Và khứng ban ngàn ơn kiện toàn trái đất trong đức tin thẳm sâu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u="sng" dirty="0">
                <a:solidFill>
                  <a:srgbClr val="FFFF00"/>
                </a:solidFill>
                <a:effectLst>
                  <a:outerShdw blurRad="38100" dist="38100" dir="2700000" algn="tl">
                    <a:srgbClr val="000000">
                      <a:alpha val="43137"/>
                    </a:srgbClr>
                  </a:outerShdw>
                </a:effectLst>
                <a:cs typeface="Times New Roman" pitchFamily="18" charset="0"/>
              </a:rPr>
              <a:t>Tk1:</a:t>
            </a:r>
            <a:r>
              <a:rPr lang="en-US" sz="4700" dirty="0">
                <a:solidFill>
                  <a:schemeClr val="bg1"/>
                </a:solidFill>
                <a:effectLst>
                  <a:outerShdw blurRad="38100" dist="38100" dir="2700000" algn="tl">
                    <a:srgbClr val="000000">
                      <a:alpha val="43137"/>
                    </a:srgbClr>
                  </a:outerShdw>
                </a:effectLst>
                <a:cs typeface="Times New Roman" pitchFamily="18" charset="0"/>
              </a:rPr>
              <a:t> </a:t>
            </a:r>
            <a:r>
              <a:rPr lang="vi-VN" sz="4700" dirty="0"/>
              <a:t> </a:t>
            </a:r>
            <a:r>
              <a:rPr lang="en-US" sz="4700" dirty="0">
                <a:solidFill>
                  <a:schemeClr val="bg1"/>
                </a:solidFill>
              </a:rPr>
              <a:t>Xin </a:t>
            </a:r>
            <a:r>
              <a:rPr lang="en-US" sz="4700" dirty="0" err="1">
                <a:solidFill>
                  <a:schemeClr val="bg1"/>
                </a:solidFill>
              </a:rPr>
              <a:t>hãy</a:t>
            </a:r>
            <a:r>
              <a:rPr lang="en-US" sz="4700" dirty="0">
                <a:solidFill>
                  <a:schemeClr val="bg1"/>
                </a:solidFill>
              </a:rPr>
              <a:t> </a:t>
            </a:r>
            <a:r>
              <a:rPr lang="en-US" sz="4700" dirty="0" err="1">
                <a:solidFill>
                  <a:schemeClr val="bg1"/>
                </a:solidFill>
              </a:rPr>
              <a:t>đến</a:t>
            </a:r>
            <a:r>
              <a:rPr lang="en-US" sz="4700" dirty="0">
                <a:solidFill>
                  <a:schemeClr val="bg1"/>
                </a:solidFill>
              </a:rPr>
              <a:t> </a:t>
            </a:r>
            <a:r>
              <a:rPr lang="en-US" sz="4700" dirty="0" err="1">
                <a:solidFill>
                  <a:schemeClr val="bg1"/>
                </a:solidFill>
              </a:rPr>
              <a:t>thánh</a:t>
            </a:r>
            <a:r>
              <a:rPr lang="en-US" sz="4700" dirty="0">
                <a:solidFill>
                  <a:schemeClr val="bg1"/>
                </a:solidFill>
              </a:rPr>
              <a:t> </a:t>
            </a:r>
            <a:r>
              <a:rPr lang="en-US" sz="4700" dirty="0" err="1">
                <a:solidFill>
                  <a:schemeClr val="bg1"/>
                </a:solidFill>
              </a:rPr>
              <a:t>hoá</a:t>
            </a:r>
            <a:r>
              <a:rPr lang="en-US" sz="4700" dirty="0">
                <a:solidFill>
                  <a:schemeClr val="bg1"/>
                </a:solidFill>
              </a:rPr>
              <a:t> </a:t>
            </a:r>
            <a:r>
              <a:rPr lang="en-US" sz="4700" dirty="0" err="1">
                <a:solidFill>
                  <a:schemeClr val="bg1"/>
                </a:solidFill>
              </a:rPr>
              <a:t>tâm</a:t>
            </a:r>
            <a:r>
              <a:rPr lang="en-US" sz="4700" dirty="0">
                <a:solidFill>
                  <a:schemeClr val="bg1"/>
                </a:solidFill>
              </a:rPr>
              <a:t> </a:t>
            </a:r>
            <a:r>
              <a:rPr lang="en-US" sz="4700" dirty="0" err="1">
                <a:solidFill>
                  <a:schemeClr val="bg1"/>
                </a:solidFill>
              </a:rPr>
              <a:t>hồn</a:t>
            </a:r>
            <a:r>
              <a:rPr lang="en-US" sz="4700" dirty="0">
                <a:solidFill>
                  <a:schemeClr val="bg1"/>
                </a:solidFill>
              </a:rPr>
              <a:t> con. Xin </a:t>
            </a:r>
            <a:r>
              <a:rPr lang="en-US" sz="4700" dirty="0" err="1">
                <a:solidFill>
                  <a:schemeClr val="bg1"/>
                </a:solidFill>
              </a:rPr>
              <a:t>hãy</a:t>
            </a:r>
            <a:r>
              <a:rPr lang="en-US" sz="4700" dirty="0">
                <a:solidFill>
                  <a:schemeClr val="bg1"/>
                </a:solidFill>
              </a:rPr>
              <a:t> </a:t>
            </a:r>
            <a:r>
              <a:rPr lang="en-US" sz="4700" dirty="0" err="1">
                <a:solidFill>
                  <a:schemeClr val="bg1"/>
                </a:solidFill>
              </a:rPr>
              <a:t>đến</a:t>
            </a:r>
            <a:r>
              <a:rPr lang="en-US" sz="4700" dirty="0">
                <a:solidFill>
                  <a:schemeClr val="bg1"/>
                </a:solidFill>
              </a:rPr>
              <a:t> </a:t>
            </a:r>
            <a:r>
              <a:rPr lang="en-US" sz="4700" dirty="0" err="1">
                <a:solidFill>
                  <a:schemeClr val="bg1"/>
                </a:solidFill>
              </a:rPr>
              <a:t>thánh</a:t>
            </a:r>
            <a:r>
              <a:rPr lang="en-US" sz="4700" dirty="0">
                <a:solidFill>
                  <a:schemeClr val="bg1"/>
                </a:solidFill>
              </a:rPr>
              <a:t> </a:t>
            </a:r>
            <a:r>
              <a:rPr lang="en-US" sz="4700" dirty="0" err="1">
                <a:solidFill>
                  <a:schemeClr val="bg1"/>
                </a:solidFill>
              </a:rPr>
              <a:t>hoá</a:t>
            </a:r>
            <a:r>
              <a:rPr lang="en-US" sz="4700" dirty="0">
                <a:solidFill>
                  <a:schemeClr val="bg1"/>
                </a:solidFill>
              </a:rPr>
              <a:t> </a:t>
            </a:r>
            <a:r>
              <a:rPr lang="en-US" sz="4700" dirty="0" err="1">
                <a:solidFill>
                  <a:schemeClr val="bg1"/>
                </a:solidFill>
              </a:rPr>
              <a:t>thể</a:t>
            </a:r>
            <a:r>
              <a:rPr lang="en-US" sz="4700" dirty="0">
                <a:solidFill>
                  <a:schemeClr val="bg1"/>
                </a:solidFill>
              </a:rPr>
              <a:t> </a:t>
            </a:r>
            <a:r>
              <a:rPr lang="en-US" sz="4700" dirty="0" err="1">
                <a:solidFill>
                  <a:schemeClr val="bg1"/>
                </a:solidFill>
              </a:rPr>
              <a:t>xác</a:t>
            </a:r>
            <a:r>
              <a:rPr lang="en-US" sz="4700" dirty="0">
                <a:solidFill>
                  <a:schemeClr val="bg1"/>
                </a:solidFill>
              </a:rPr>
              <a:t> con </a:t>
            </a:r>
            <a:r>
              <a:rPr lang="en-US" sz="4700" dirty="0" err="1">
                <a:solidFill>
                  <a:schemeClr val="bg1"/>
                </a:solidFill>
              </a:rPr>
              <a:t>nên</a:t>
            </a:r>
            <a:r>
              <a:rPr lang="en-US" sz="4700" dirty="0">
                <a:solidFill>
                  <a:schemeClr val="bg1"/>
                </a:solidFill>
              </a:rPr>
              <a:t> </a:t>
            </a:r>
            <a:r>
              <a:rPr lang="en-US" sz="4700" dirty="0" err="1">
                <a:solidFill>
                  <a:schemeClr val="bg1"/>
                </a:solidFill>
              </a:rPr>
              <a:t>trinh</a:t>
            </a:r>
            <a:r>
              <a:rPr lang="en-US" sz="4700" dirty="0">
                <a:solidFill>
                  <a:schemeClr val="bg1"/>
                </a:solidFill>
              </a:rPr>
              <a:t> </a:t>
            </a:r>
            <a:r>
              <a:rPr lang="en-US" sz="4700" dirty="0" err="1">
                <a:solidFill>
                  <a:schemeClr val="bg1"/>
                </a:solidFill>
              </a:rPr>
              <a:t>trong</a:t>
            </a:r>
            <a:r>
              <a:rPr lang="en-US" sz="4700" dirty="0">
                <a:solidFill>
                  <a:schemeClr val="bg1"/>
                </a:solidFill>
              </a:rPr>
              <a:t> </a:t>
            </a:r>
            <a:r>
              <a:rPr lang="en-US" sz="4700" dirty="0" err="1">
                <a:solidFill>
                  <a:schemeClr val="bg1"/>
                </a:solidFill>
              </a:rPr>
              <a:t>nên</a:t>
            </a:r>
            <a:r>
              <a:rPr lang="en-US" sz="4700" dirty="0">
                <a:solidFill>
                  <a:schemeClr val="bg1"/>
                </a:solidFill>
              </a:rPr>
              <a:t> </a:t>
            </a:r>
            <a:r>
              <a:rPr lang="en-US" sz="4700" dirty="0" err="1">
                <a:solidFill>
                  <a:schemeClr val="bg1"/>
                </a:solidFill>
              </a:rPr>
              <a:t>tinh</a:t>
            </a:r>
            <a:r>
              <a:rPr lang="en-US" sz="4700" dirty="0">
                <a:solidFill>
                  <a:schemeClr val="bg1"/>
                </a:solidFill>
              </a:rPr>
              <a:t> </a:t>
            </a:r>
            <a:r>
              <a:rPr lang="en-US" sz="4700" dirty="0" err="1">
                <a:solidFill>
                  <a:schemeClr val="bg1"/>
                </a:solidFill>
              </a:rPr>
              <a:t>tuyền</a:t>
            </a:r>
            <a:r>
              <a:rPr lang="en-US" sz="4700" dirty="0">
                <a:solidFill>
                  <a:schemeClr val="bg1"/>
                </a:solidFill>
              </a:rPr>
              <a:t> </a:t>
            </a:r>
            <a:r>
              <a:rPr lang="en-US" sz="4700" dirty="0" err="1">
                <a:solidFill>
                  <a:schemeClr val="bg1"/>
                </a:solidFill>
              </a:rPr>
              <a:t>thánh</a:t>
            </a:r>
            <a:r>
              <a:rPr lang="en-US" sz="4700" dirty="0">
                <a:solidFill>
                  <a:schemeClr val="bg1"/>
                </a:solidFill>
              </a:rPr>
              <a:t> </a:t>
            </a:r>
            <a:r>
              <a:rPr lang="en-US" sz="4700" dirty="0" err="1">
                <a:solidFill>
                  <a:schemeClr val="bg1"/>
                </a:solidFill>
              </a:rPr>
              <a:t>thiện</a:t>
            </a:r>
            <a:r>
              <a:rPr lang="en-US" sz="4700" dirty="0">
                <a:solidFill>
                  <a:schemeClr val="bg1"/>
                </a:solidFill>
              </a:rPr>
              <a:t>. Xin </a:t>
            </a:r>
            <a:r>
              <a:rPr lang="en-US" sz="4700" dirty="0" err="1">
                <a:solidFill>
                  <a:schemeClr val="bg1"/>
                </a:solidFill>
              </a:rPr>
              <a:t>hãy</a:t>
            </a:r>
            <a:r>
              <a:rPr lang="en-US" sz="4700" dirty="0">
                <a:solidFill>
                  <a:schemeClr val="bg1"/>
                </a:solidFill>
              </a:rPr>
              <a:t> </a:t>
            </a:r>
            <a:r>
              <a:rPr lang="en-US" sz="4700" dirty="0" err="1">
                <a:solidFill>
                  <a:schemeClr val="bg1"/>
                </a:solidFill>
              </a:rPr>
              <a:t>đến</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sáng</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ngàn</a:t>
            </a:r>
            <a:r>
              <a:rPr lang="en-US" sz="4700" dirty="0">
                <a:solidFill>
                  <a:schemeClr val="bg1"/>
                </a:solidFill>
              </a:rPr>
              <a:t> </a:t>
            </a:r>
            <a:r>
              <a:rPr lang="en-US" sz="4700" dirty="0" err="1">
                <a:solidFill>
                  <a:schemeClr val="bg1"/>
                </a:solidFill>
              </a:rPr>
              <a:t>dân</a:t>
            </a:r>
            <a:r>
              <a:rPr lang="en-US" sz="4700" dirty="0">
                <a:solidFill>
                  <a:schemeClr val="bg1"/>
                </a:solidFill>
              </a:rPr>
              <a:t>. Xin </a:t>
            </a:r>
            <a:r>
              <a:rPr lang="en-US" sz="4700" dirty="0" err="1">
                <a:solidFill>
                  <a:schemeClr val="bg1"/>
                </a:solidFill>
              </a:rPr>
              <a:t>hãy</a:t>
            </a:r>
            <a:r>
              <a:rPr lang="en-US" sz="4700" dirty="0">
                <a:solidFill>
                  <a:schemeClr val="bg1"/>
                </a:solidFill>
              </a:rPr>
              <a:t> </a:t>
            </a:r>
            <a:r>
              <a:rPr lang="en-US" sz="4700" dirty="0" err="1">
                <a:solidFill>
                  <a:schemeClr val="bg1"/>
                </a:solidFill>
              </a:rPr>
              <a:t>đến</a:t>
            </a:r>
            <a:r>
              <a:rPr lang="en-US" sz="4700" dirty="0">
                <a:solidFill>
                  <a:schemeClr val="bg1"/>
                </a:solidFill>
              </a:rPr>
              <a:t> </a:t>
            </a:r>
            <a:r>
              <a:rPr lang="en-US" sz="4700" dirty="0" err="1">
                <a:solidFill>
                  <a:schemeClr val="bg1"/>
                </a:solidFill>
              </a:rPr>
              <a:t>thắp</a:t>
            </a:r>
            <a:r>
              <a:rPr lang="en-US" sz="4700" dirty="0">
                <a:solidFill>
                  <a:schemeClr val="bg1"/>
                </a:solidFill>
              </a:rPr>
              <a:t> </a:t>
            </a:r>
            <a:r>
              <a:rPr lang="en-US" sz="4700" dirty="0" err="1">
                <a:solidFill>
                  <a:schemeClr val="bg1"/>
                </a:solidFill>
              </a:rPr>
              <a:t>sáng</a:t>
            </a:r>
            <a:r>
              <a:rPr lang="en-US" sz="4700" dirty="0">
                <a:solidFill>
                  <a:schemeClr val="bg1"/>
                </a:solidFill>
              </a:rPr>
              <a:t> </a:t>
            </a:r>
            <a:r>
              <a:rPr lang="en-US" sz="4700" dirty="0" err="1">
                <a:solidFill>
                  <a:schemeClr val="bg1"/>
                </a:solidFill>
              </a:rPr>
              <a:t>đời</a:t>
            </a:r>
            <a:r>
              <a:rPr lang="en-US" sz="4700" dirty="0">
                <a:solidFill>
                  <a:schemeClr val="bg1"/>
                </a:solidFill>
              </a:rPr>
              <a:t> </a:t>
            </a:r>
            <a:r>
              <a:rPr lang="en-US" sz="4700" dirty="0" err="1">
                <a:solidFill>
                  <a:schemeClr val="bg1"/>
                </a:solidFill>
              </a:rPr>
              <a:t>tối</a:t>
            </a:r>
            <a:r>
              <a:rPr lang="en-US" sz="4700" dirty="0">
                <a:solidFill>
                  <a:schemeClr val="bg1"/>
                </a:solidFill>
              </a:rPr>
              <a:t> </a:t>
            </a:r>
            <a:r>
              <a:rPr lang="en-US" sz="4700" dirty="0" err="1">
                <a:solidFill>
                  <a:schemeClr val="bg1"/>
                </a:solidFill>
              </a:rPr>
              <a:t>tăm</a:t>
            </a:r>
            <a:r>
              <a:rPr lang="en-US" sz="4700" dirty="0">
                <a:solidFill>
                  <a:schemeClr val="bg1"/>
                </a:solidFill>
              </a:rPr>
              <a:t> </a:t>
            </a:r>
            <a:r>
              <a:rPr lang="en-US" sz="4700" dirty="0" err="1">
                <a:solidFill>
                  <a:schemeClr val="bg1"/>
                </a:solidFill>
              </a:rPr>
              <a:t>trong</a:t>
            </a:r>
            <a:r>
              <a:rPr lang="en-US" sz="4700" dirty="0">
                <a:solidFill>
                  <a:schemeClr val="bg1"/>
                </a:solidFill>
              </a:rPr>
              <a:t> tin </a:t>
            </a:r>
            <a:r>
              <a:rPr lang="en-US" sz="4700" dirty="0" err="1">
                <a:solidFill>
                  <a:schemeClr val="bg1"/>
                </a:solidFill>
              </a:rPr>
              <a:t>yêu</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chân</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thứ</a:t>
            </a:r>
            <a:r>
              <a:rPr lang="en-US" sz="4700" dirty="0">
                <a:solidFill>
                  <a:schemeClr val="bg1"/>
                </a:solidFill>
              </a:rPr>
              <a:t> </a:t>
            </a:r>
            <a:r>
              <a:rPr lang="en-US" sz="4700" dirty="0" err="1">
                <a:solidFill>
                  <a:schemeClr val="bg1"/>
                </a:solidFill>
              </a:rPr>
              <a:t>tha</a:t>
            </a:r>
            <a:r>
              <a:rPr lang="en-US" sz="4700" dirty="0">
                <a:solidFill>
                  <a:schemeClr val="bg1"/>
                </a:solidFill>
              </a:rPr>
              <a:t>.</a:t>
            </a:r>
            <a:endParaRPr lang="en-US" sz="47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Nguyện xin Thánh Thần Chúa đổ xuống cho trần gian ngọn lửa tình yêu say mến. Và khứng ban ngàn ơn kiện toàn trái đất trong đức tin thẳm sâu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77355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fontAlgn="base"/>
            <a:r>
              <a:rPr lang="en-US" sz="4800" u="sng" dirty="0">
                <a:solidFill>
                  <a:srgbClr val="FFFF00"/>
                </a:solidFill>
                <a:effectLst>
                  <a:outerShdw blurRad="38100" dist="38100" dir="2700000" algn="tl">
                    <a:srgbClr val="000000">
                      <a:alpha val="43137"/>
                    </a:srgbClr>
                  </a:outerShdw>
                </a:effectLst>
                <a:cs typeface="Times New Roman" pitchFamily="18" charset="0"/>
              </a:rPr>
              <a:t>Tk2:</a:t>
            </a:r>
            <a:r>
              <a:rPr lang="en-US" sz="480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Xin hãy đến dẫn lối theo đường ngay. Xin hãy đến giúp sức từng phút giây. Trong gian nguy có tay Ngài an lòng. Dầu thơm nức hãy sức trên đầu con. Để con sống mãi mãi đời chứng nhân. Đi muôn phương gieo Tin Mừng Phúc Âm.</a:t>
            </a:r>
            <a:endParaRPr lang="en-US" sz="4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600" b="1" u="sng" dirty="0">
                <a:solidFill>
                  <a:srgbClr val="FFFF00"/>
                </a:solidFill>
                <a:effectLst>
                  <a:outerShdw blurRad="38100" dist="38100" dir="2700000" algn="tl">
                    <a:srgbClr val="000000">
                      <a:alpha val="43137"/>
                    </a:srgbClr>
                  </a:outerShdw>
                </a:effectLst>
                <a:cs typeface="Times New Roman" pitchFamily="18" charset="0"/>
              </a:rPr>
              <a:t>:</a:t>
            </a:r>
            <a:r>
              <a:rPr lang="en-US" sz="5600" b="1"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Nguyện xin Thánh Thần Chúa đổ xuống cho trần gian ngọn lửa tình yêu say mến. Và khứng ban ngàn ơn kiện toàn trái đất trong đức tin thẳm sâu</a:t>
            </a:r>
            <a:r>
              <a:rPr lang="vi-VN" sz="5600" dirty="0" smtClean="0">
                <a:solidFill>
                  <a:schemeClr val="bg1"/>
                </a:solidFill>
              </a:rPr>
              <a:t>.</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08288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4400550"/>
          </a:xfrm>
        </p:spPr>
        <p:txBody>
          <a:bodyPr/>
          <a:lstStyle/>
          <a:p>
            <a:pPr algn="just" eaLnBrk="1" hangingPunct="1">
              <a:lnSpc>
                <a:spcPct val="105000"/>
              </a:lnSpc>
              <a:defRPr/>
            </a:pPr>
            <a:r>
              <a:rPr lang="en-US" sz="53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300" b="1" dirty="0">
                <a:solidFill>
                  <a:schemeClr val="bg1"/>
                </a:solidFill>
                <a:effectLst>
                  <a:outerShdw blurRad="38100" dist="38100" dir="2700000" algn="tl">
                    <a:srgbClr val="000000">
                      <a:alpha val="43137"/>
                    </a:srgbClr>
                  </a:outerShdw>
                </a:effectLst>
                <a:latin typeface="+mj-lt"/>
                <a:cs typeface="Times New Roman" pitchFamily="18" charset="0"/>
              </a:rPr>
              <a:t> </a:t>
            </a:r>
            <a:endParaRPr lang="en-US" sz="53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05000"/>
              </a:lnSpc>
              <a:defRPr/>
            </a:pP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3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ngập cõi lòng các tín hữu Chúa và thắp sáng lửa tình yêu Chúa trong lòng </a:t>
            </a: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họ.</a:t>
            </a:r>
            <a:r>
              <a:rPr lang="en-US" sz="53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sz="53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6096000" y="4248150"/>
            <a:ext cx="2334293" cy="907941"/>
          </a:xfrm>
          <a:prstGeom prst="rect">
            <a:avLst/>
          </a:prstGeom>
        </p:spPr>
        <p:txBody>
          <a:bodyPr wrap="none">
            <a:spAutoFit/>
          </a:bodyPr>
          <a:lstStyle/>
          <a:p>
            <a:r>
              <a:rPr lang="en-US" sz="5300" b="1" u="sng" dirty="0">
                <a:solidFill>
                  <a:srgbClr val="FFFF00"/>
                </a:solidFill>
                <a:effectLst>
                  <a:outerShdw blurRad="38100" dist="38100" dir="2700000" algn="tl">
                    <a:srgbClr val="000000">
                      <a:alpha val="43137"/>
                    </a:srgbClr>
                  </a:outerShdw>
                </a:effectLst>
                <a:cs typeface="Times New Roman" pitchFamily="18" charset="0"/>
              </a:rPr>
              <a:t>Alleluia.</a:t>
            </a:r>
            <a:endParaRPr lang="en-US" sz="5300" dirty="0"/>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4400550"/>
          </a:xfrm>
        </p:spPr>
        <p:txBody>
          <a:bodyPr/>
          <a:lstStyle/>
          <a:p>
            <a:pPr algn="just" eaLnBrk="1" hangingPunct="1">
              <a:lnSpc>
                <a:spcPct val="105000"/>
              </a:lnSpc>
              <a:defRPr/>
            </a:pPr>
            <a:r>
              <a:rPr lang="en-US" sz="53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300" b="1" dirty="0">
                <a:solidFill>
                  <a:schemeClr val="bg1"/>
                </a:solidFill>
                <a:effectLst>
                  <a:outerShdw blurRad="38100" dist="38100" dir="2700000" algn="tl">
                    <a:srgbClr val="000000">
                      <a:alpha val="43137"/>
                    </a:srgbClr>
                  </a:outerShdw>
                </a:effectLst>
                <a:latin typeface="+mj-lt"/>
                <a:cs typeface="Times New Roman" pitchFamily="18" charset="0"/>
              </a:rPr>
              <a:t> </a:t>
            </a:r>
            <a:endParaRPr lang="en-US" sz="5300" b="1" dirty="0" smtClean="0">
              <a:solidFill>
                <a:schemeClr val="bg1"/>
              </a:solidFill>
              <a:effectLst>
                <a:outerShdw blurRad="38100" dist="38100" dir="2700000" algn="tl">
                  <a:srgbClr val="000000">
                    <a:alpha val="43137"/>
                  </a:srgbClr>
                </a:outerShdw>
              </a:effectLst>
              <a:latin typeface="+mj-lt"/>
              <a:cs typeface="Times New Roman" pitchFamily="18" charset="0"/>
            </a:endParaRPr>
          </a:p>
          <a:p>
            <a:pPr algn="just" eaLnBrk="1" hangingPunct="1">
              <a:lnSpc>
                <a:spcPct val="105000"/>
              </a:lnSpc>
              <a:defRPr/>
            </a:pP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Lạy </a:t>
            </a:r>
            <a:r>
              <a:rPr lang="vi-VN" sz="5300" b="1" dirty="0">
                <a:solidFill>
                  <a:schemeClr val="bg1"/>
                </a:solidFill>
                <a:effectLst>
                  <a:outerShdw blurRad="38100" dist="38100" dir="2700000" algn="tl">
                    <a:srgbClr val="000000">
                      <a:alpha val="43137"/>
                    </a:srgbClr>
                  </a:outerShdw>
                </a:effectLst>
                <a:latin typeface="+mj-lt"/>
                <a:cs typeface="Times New Roman" pitchFamily="18" charset="0"/>
              </a:rPr>
              <a:t>Chúa Thánh Thần xin xuống tràn ngập cõi lòng các tín hữu Chúa và thắp sáng lửa tình yêu Chúa trong lòng </a:t>
            </a:r>
            <a:r>
              <a:rPr lang="vi-VN" sz="5300" b="1" dirty="0" smtClean="0">
                <a:solidFill>
                  <a:schemeClr val="bg1"/>
                </a:solidFill>
                <a:effectLst>
                  <a:outerShdw blurRad="38100" dist="38100" dir="2700000" algn="tl">
                    <a:srgbClr val="000000">
                      <a:alpha val="43137"/>
                    </a:srgbClr>
                  </a:outerShdw>
                </a:effectLst>
                <a:latin typeface="+mj-lt"/>
                <a:cs typeface="Times New Roman" pitchFamily="18" charset="0"/>
              </a:rPr>
              <a:t>họ.</a:t>
            </a:r>
            <a:r>
              <a:rPr lang="en-US" sz="53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en-US" sz="53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6096000" y="4248150"/>
            <a:ext cx="2334293" cy="907941"/>
          </a:xfrm>
          <a:prstGeom prst="rect">
            <a:avLst/>
          </a:prstGeom>
        </p:spPr>
        <p:txBody>
          <a:bodyPr wrap="none">
            <a:spAutoFit/>
          </a:bodyPr>
          <a:lstStyle/>
          <a:p>
            <a:r>
              <a:rPr lang="en-US" sz="5300" b="1" u="sng" dirty="0">
                <a:solidFill>
                  <a:srgbClr val="FFFF00"/>
                </a:solidFill>
                <a:effectLst>
                  <a:outerShdw blurRad="38100" dist="38100" dir="2700000" algn="tl">
                    <a:srgbClr val="000000">
                      <a:alpha val="43137"/>
                    </a:srgbClr>
                  </a:outerShdw>
                </a:effectLst>
                <a:cs typeface="Times New Roman" pitchFamily="18" charset="0"/>
              </a:rPr>
              <a:t>Alleluia.</a:t>
            </a:r>
            <a:endParaRPr lang="en-US" sz="5300" dirty="0">
              <a:solidFill>
                <a:srgbClr val="000000"/>
              </a:solidFill>
            </a:endParaRPr>
          </a:p>
        </p:txBody>
      </p:sp>
    </p:spTree>
    <p:extLst>
      <p:ext uri="{BB962C8B-B14F-4D97-AF65-F5344CB8AC3E}">
        <p14:creationId xmlns:p14="http://schemas.microsoft.com/office/powerpoint/2010/main" val="3688105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a:solidFill>
                  <a:schemeClr val="bg1"/>
                </a:solidFill>
                <a:effectLst>
                  <a:outerShdw blurRad="38100" dist="38100" dir="2700000" algn="tl">
                    <a:srgbClr val="000000">
                      <a:alpha val="43137"/>
                    </a:srgbClr>
                  </a:outerShdw>
                </a:effectLst>
                <a:cs typeface="Times New Roman" pitchFamily="18" charset="0"/>
              </a:rPr>
              <a:t>s</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inh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chemeClr val="bg1"/>
                </a:solidFill>
                <a:effectLst>
                  <a:outerShdw blurRad="38100" dist="38100" dir="2700000" algn="tl">
                    <a:srgbClr val="000000">
                      <a:alpha val="43137"/>
                    </a:srgbClr>
                  </a:outerShdw>
                </a:effectLst>
                <a:latin typeface="+mj-lt"/>
              </a:rPr>
              <a:t>Cha</a:t>
            </a:r>
            <a:r>
              <a:rPr lang="en-US" sz="6000" b="1" dirty="0" smtClean="0">
                <a:solidFill>
                  <a:schemeClr val="bg1"/>
                </a:solidFill>
                <a:effectLst>
                  <a:outerShdw blurRad="38100" dist="38100" dir="2700000" algn="tl">
                    <a:srgbClr val="000000">
                      <a:alpha val="43137"/>
                    </a:srgbClr>
                  </a:outerShdw>
                </a:effectLst>
                <a:latin typeface="+mj-lt"/>
              </a:rPr>
              <a:t>,</a:t>
            </a:r>
            <a:r>
              <a:rPr lang="vi-VN" sz="6000" b="1" dirty="0" smtClean="0">
                <a:solidFill>
                  <a:schemeClr val="bg1"/>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Philatô</a:t>
            </a:r>
            <a:r>
              <a:rPr lang="en-US" sz="6000" b="1"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000" b="1" dirty="0" smtClean="0">
                <a:solidFill>
                  <a:schemeClr val="bg1"/>
                </a:solidFill>
                <a:effectLst>
                  <a:outerShdw blurRad="38100" dist="38100" dir="2700000" algn="tl">
                    <a:srgbClr val="000000">
                      <a:alpha val="43137"/>
                    </a:srgbClr>
                  </a:outerShdw>
                </a:effectLst>
                <a:latin typeface="+mj-lt"/>
              </a:rPr>
              <a:t>Con</a:t>
            </a:r>
            <a:r>
              <a:rPr lang="en-US" sz="6000" b="1" dirty="0">
                <a:solidFill>
                  <a:schemeClr val="bg1"/>
                </a:solidFill>
                <a:effectLst>
                  <a:outerShdw blurRad="38100" dist="38100" dir="2700000" algn="tl">
                    <a:srgbClr val="000000">
                      <a:alpha val="43137"/>
                    </a:srgbClr>
                  </a:outerShdw>
                </a:effectLst>
              </a:rPr>
              <a:t>.</a:t>
            </a:r>
            <a:r>
              <a:rPr lang="vi-VN" sz="6000" b="1" dirty="0" smtClean="0">
                <a:solidFill>
                  <a:schemeClr val="bg1"/>
                </a:solidFill>
                <a:effectLst>
                  <a:outerShdw blurRad="38100" dist="38100" dir="2700000" algn="tl">
                    <a:srgbClr val="000000">
                      <a:alpha val="43137"/>
                    </a:srgbClr>
                  </a:outerShdw>
                </a:effectLst>
                <a:latin typeface="+mj-lt"/>
              </a:rPr>
              <a:t> </a:t>
            </a:r>
            <a:r>
              <a:rPr lang="vi-VN" sz="6000" b="1" dirty="0">
                <a:solidFill>
                  <a:schemeClr val="bg1"/>
                </a:solidFill>
                <a:effectLst>
                  <a:outerShdw blurRad="38100" dist="38100" dir="2700000" algn="tl">
                    <a:srgbClr val="000000">
                      <a:alpha val="43137"/>
                    </a:srgbClr>
                  </a:outerShdw>
                </a:effectLst>
                <a:latin typeface="+mj-lt"/>
              </a:rPr>
              <a:t>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u="sng" dirty="0">
                <a:solidFill>
                  <a:srgbClr val="FFFF00"/>
                </a:solidFill>
                <a:effectLst>
                  <a:outerShdw blurRad="38100" dist="38100" dir="2700000" algn="tl">
                    <a:srgbClr val="000000">
                      <a:alpha val="43137"/>
                    </a:srgbClr>
                  </a:outerShdw>
                </a:effectLst>
                <a:cs typeface="Times New Roman" pitchFamily="18" charset="0"/>
              </a:rPr>
              <a:t>Ca </a:t>
            </a:r>
            <a:r>
              <a:rPr lang="en-US" sz="5400" b="1" u="sng" dirty="0" err="1">
                <a:solidFill>
                  <a:srgbClr val="FFFF00"/>
                </a:solidFill>
                <a:effectLst>
                  <a:outerShdw blurRad="38100" dist="38100" dir="2700000" algn="tl">
                    <a:srgbClr val="000000">
                      <a:alpha val="43137"/>
                    </a:srgbClr>
                  </a:outerShdw>
                </a:effectLst>
                <a:cs typeface="Times New Roman" pitchFamily="18" charset="0"/>
              </a:rPr>
              <a:t>Dâng</a:t>
            </a:r>
            <a:r>
              <a:rPr lang="en-US" sz="5400" b="1" u="sng" dirty="0">
                <a:solidFill>
                  <a:srgbClr val="FFFF00"/>
                </a:solidFill>
                <a:effectLst>
                  <a:outerShdw blurRad="38100" dist="38100" dir="2700000" algn="tl">
                    <a:srgbClr val="000000">
                      <a:alpha val="43137"/>
                    </a:srgbClr>
                  </a:outerShdw>
                </a:effectLst>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smtClean="0">
                <a:solidFill>
                  <a:srgbClr val="FFFF00"/>
                </a:solidFill>
                <a:effectLst>
                  <a:outerShdw blurRad="38100" dist="38100" dir="2700000" algn="tl">
                    <a:srgbClr val="000000">
                      <a:alpha val="43137"/>
                    </a:srgbClr>
                  </a:outerShdw>
                </a:effectLst>
                <a:cs typeface="Times New Roman" pitchFamily="18" charset="0"/>
              </a:rPr>
              <a:t>GIAI KHÚC DÂNG TIẾN </a:t>
            </a:r>
            <a:r>
              <a:rPr lang="en-US" sz="3600" b="1" dirty="0">
                <a:solidFill>
                  <a:srgbClr val="FFFF00"/>
                </a:solidFill>
                <a:effectLst>
                  <a:outerShdw blurRad="38100" dist="38100" dir="2700000" algn="tl">
                    <a:srgbClr val="000000">
                      <a:alpha val="43137"/>
                    </a:srgbClr>
                  </a:outerShdw>
                </a:effectLst>
                <a:cs typeface="Times New Roman" pitchFamily="18" charset="0"/>
              </a:rPr>
              <a:t>2</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a:solidFill>
                  <a:srgbClr val="FFFF00"/>
                </a:solidFill>
                <a:effectLst>
                  <a:outerShdw blurRad="38100" dist="38100" dir="2700000" algn="tl">
                    <a:srgbClr val="000000">
                      <a:alpha val="43137"/>
                    </a:srgbClr>
                  </a:outerShdw>
                </a:effectLst>
                <a:cs typeface="Times New Roman" pitchFamily="18" charset="0"/>
              </a:rPr>
              <a:t>Giang</a:t>
            </a:r>
            <a:r>
              <a:rPr lang="en-US" sz="3600" b="1" i="1" dirty="0">
                <a:solidFill>
                  <a:srgbClr val="FFFF00"/>
                </a:solidFill>
                <a:effectLst>
                  <a:outerShdw blurRad="38100" dist="38100" dir="2700000" algn="tl">
                    <a:srgbClr val="000000">
                      <a:alpha val="43137"/>
                    </a:srgbClr>
                  </a:outerShdw>
                </a:effectLst>
                <a:cs typeface="Times New Roman" pitchFamily="18" charset="0"/>
              </a:rPr>
              <a:t> </a:t>
            </a:r>
            <a:r>
              <a:rPr lang="en-US" sz="3600" b="1" i="1" dirty="0" err="1">
                <a:solidFill>
                  <a:srgbClr val="FFFF00"/>
                </a:solidFill>
                <a:effectLst>
                  <a:outerShdw blurRad="38100" dist="38100" dir="2700000" algn="tl">
                    <a:srgbClr val="000000">
                      <a:alpha val="43137"/>
                    </a:srgbClr>
                  </a:outerShdw>
                </a:effectLst>
                <a:cs typeface="Times New Roman" pitchFamily="18" charset="0"/>
              </a:rPr>
              <a:t>Tâm</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817244"/>
            <a:ext cx="4495800"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dirty="0">
                <a:solidFill>
                  <a:schemeClr val="bg1"/>
                </a:solidFill>
                <a:latin typeface="+mj-lt"/>
              </a:rPr>
              <a:t>Nguyện dâng Chúa này bánh </a:t>
            </a:r>
            <a:r>
              <a:rPr lang="en-US" sz="5000" dirty="0" err="1" smtClean="0">
                <a:solidFill>
                  <a:schemeClr val="bg1"/>
                </a:solidFill>
                <a:latin typeface="+mj-lt"/>
              </a:rPr>
              <a:t>thơm</a:t>
            </a:r>
            <a:r>
              <a:rPr lang="en-US" sz="5000" dirty="0" smtClean="0">
                <a:solidFill>
                  <a:schemeClr val="bg1"/>
                </a:solidFill>
                <a:latin typeface="+mj-lt"/>
              </a:rPr>
              <a:t> </a:t>
            </a:r>
            <a:r>
              <a:rPr lang="en-US" sz="5000" dirty="0" err="1" smtClean="0">
                <a:solidFill>
                  <a:schemeClr val="bg1"/>
                </a:solidFill>
                <a:latin typeface="+mj-lt"/>
              </a:rPr>
              <a:t>từ</a:t>
            </a:r>
            <a:r>
              <a:rPr lang="en-US" sz="5000" dirty="0" smtClean="0">
                <a:solidFill>
                  <a:schemeClr val="bg1"/>
                </a:solidFill>
                <a:latin typeface="+mj-lt"/>
              </a:rPr>
              <a:t> </a:t>
            </a:r>
            <a:r>
              <a:rPr lang="en-US" sz="5000" dirty="0" err="1" smtClean="0">
                <a:solidFill>
                  <a:schemeClr val="bg1"/>
                </a:solidFill>
                <a:latin typeface="+mj-lt"/>
              </a:rPr>
              <a:t>lúa</a:t>
            </a:r>
            <a:r>
              <a:rPr lang="en-US" sz="5000" dirty="0" smtClean="0">
                <a:solidFill>
                  <a:schemeClr val="bg1"/>
                </a:solidFill>
                <a:latin typeface="+mj-lt"/>
              </a:rPr>
              <a:t> </a:t>
            </a:r>
            <a:r>
              <a:rPr lang="en-US" sz="5000" dirty="0" err="1" smtClean="0">
                <a:solidFill>
                  <a:schemeClr val="bg1"/>
                </a:solidFill>
                <a:latin typeface="+mj-lt"/>
              </a:rPr>
              <a:t>ngon</a:t>
            </a:r>
            <a:r>
              <a:rPr lang="en-US" sz="5000" dirty="0" smtClean="0">
                <a:solidFill>
                  <a:schemeClr val="bg1"/>
                </a:solidFill>
                <a:latin typeface="+mj-lt"/>
              </a:rPr>
              <a:t>, </a:t>
            </a:r>
            <a:r>
              <a:rPr lang="en-US" sz="5000" dirty="0" err="1" smtClean="0">
                <a:solidFill>
                  <a:schemeClr val="bg1"/>
                </a:solidFill>
                <a:latin typeface="+mj-lt"/>
              </a:rPr>
              <a:t>nguyện</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này</a:t>
            </a:r>
            <a:r>
              <a:rPr lang="en-US" sz="5000" dirty="0" smtClean="0">
                <a:solidFill>
                  <a:schemeClr val="bg1"/>
                </a:solidFill>
                <a:latin typeface="+mj-lt"/>
              </a:rPr>
              <a:t> </a:t>
            </a:r>
            <a:r>
              <a:rPr lang="en-US" sz="5000" dirty="0" err="1" smtClean="0">
                <a:solidFill>
                  <a:schemeClr val="bg1"/>
                </a:solidFill>
                <a:latin typeface="+mj-lt"/>
              </a:rPr>
              <a:t>chén</a:t>
            </a:r>
            <a:r>
              <a:rPr lang="en-US" sz="5000" dirty="0" smtClean="0">
                <a:solidFill>
                  <a:schemeClr val="bg1"/>
                </a:solidFill>
                <a:latin typeface="+mj-lt"/>
              </a:rPr>
              <a:t> </a:t>
            </a:r>
            <a:r>
              <a:rPr lang="en-US" sz="5000" dirty="0" err="1" smtClean="0">
                <a:solidFill>
                  <a:schemeClr val="bg1"/>
                </a:solidFill>
                <a:latin typeface="+mj-lt"/>
              </a:rPr>
              <a:t>nho</a:t>
            </a:r>
            <a:r>
              <a:rPr lang="en-US" sz="5000" dirty="0" smtClean="0">
                <a:solidFill>
                  <a:schemeClr val="bg1"/>
                </a:solidFill>
                <a:latin typeface="+mj-lt"/>
              </a:rPr>
              <a:t> </a:t>
            </a:r>
            <a:r>
              <a:rPr lang="en-US" sz="5000" dirty="0" err="1" smtClean="0">
                <a:solidFill>
                  <a:schemeClr val="bg1"/>
                </a:solidFill>
                <a:latin typeface="+mj-lt"/>
              </a:rPr>
              <a:t>nồng</a:t>
            </a:r>
            <a:r>
              <a:rPr lang="en-US" sz="5000" dirty="0" smtClean="0">
                <a:solidFill>
                  <a:schemeClr val="bg1"/>
                </a:solidFill>
                <a:latin typeface="+mj-lt"/>
              </a:rPr>
              <a:t> </a:t>
            </a:r>
            <a:r>
              <a:rPr lang="en-US" sz="5000" dirty="0" err="1" smtClean="0">
                <a:solidFill>
                  <a:schemeClr val="bg1"/>
                </a:solidFill>
                <a:latin typeface="+mj-lt"/>
              </a:rPr>
              <a:t>ước</a:t>
            </a:r>
            <a:r>
              <a:rPr lang="en-US" sz="5000" dirty="0" smtClean="0">
                <a:solidFill>
                  <a:schemeClr val="bg1"/>
                </a:solidFill>
                <a:latin typeface="+mj-lt"/>
              </a:rPr>
              <a:t> </a:t>
            </a:r>
            <a:r>
              <a:rPr lang="en-US" sz="5000" dirty="0" err="1" smtClean="0">
                <a:solidFill>
                  <a:schemeClr val="bg1"/>
                </a:solidFill>
                <a:latin typeface="+mj-lt"/>
              </a:rPr>
              <a:t>mong</a:t>
            </a:r>
            <a:r>
              <a:rPr lang="en-US" sz="5000" dirty="0" smtClean="0">
                <a:solidFill>
                  <a:schemeClr val="bg1"/>
                </a:solidFill>
                <a:latin typeface="+mj-lt"/>
              </a:rPr>
              <a:t>. </a:t>
            </a:r>
            <a:r>
              <a:rPr lang="en-US" sz="5000" dirty="0" err="1" smtClean="0">
                <a:solidFill>
                  <a:schemeClr val="bg1"/>
                </a:solidFill>
                <a:latin typeface="+mj-lt"/>
              </a:rPr>
              <a:t>Nguyện</a:t>
            </a:r>
            <a:r>
              <a:rPr lang="en-US" sz="5000" dirty="0" smtClean="0">
                <a:solidFill>
                  <a:schemeClr val="bg1"/>
                </a:solidFill>
                <a:latin typeface="+mj-lt"/>
              </a:rPr>
              <a:t> </a:t>
            </a:r>
            <a:r>
              <a:rPr lang="en-US" sz="5000" dirty="0" err="1" smtClean="0">
                <a:solidFill>
                  <a:schemeClr val="bg1"/>
                </a:solidFill>
                <a:latin typeface="+mj-lt"/>
              </a:rPr>
              <a:t>dâng</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trái</a:t>
            </a:r>
            <a:r>
              <a:rPr lang="en-US" sz="5000" dirty="0" smtClean="0">
                <a:solidFill>
                  <a:schemeClr val="bg1"/>
                </a:solidFill>
                <a:latin typeface="+mj-lt"/>
              </a:rPr>
              <a:t> </a:t>
            </a:r>
            <a:r>
              <a:rPr lang="en-US" sz="5000" dirty="0" err="1" smtClean="0">
                <a:solidFill>
                  <a:schemeClr val="bg1"/>
                </a:solidFill>
                <a:latin typeface="+mj-lt"/>
              </a:rPr>
              <a:t>tim</a:t>
            </a:r>
            <a:r>
              <a:rPr lang="en-US" sz="5000" dirty="0" smtClean="0">
                <a:solidFill>
                  <a:schemeClr val="bg1"/>
                </a:solidFill>
                <a:latin typeface="+mj-lt"/>
              </a:rPr>
              <a:t> con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nồng</a:t>
            </a:r>
            <a:r>
              <a:rPr lang="en-US" sz="5000" dirty="0" smtClean="0">
                <a:solidFill>
                  <a:schemeClr val="bg1"/>
                </a:solidFill>
                <a:latin typeface="+mj-lt"/>
              </a:rPr>
              <a:t> say </a:t>
            </a:r>
            <a:r>
              <a:rPr lang="en-US" sz="5000" dirty="0" err="1" smtClean="0">
                <a:solidFill>
                  <a:schemeClr val="bg1"/>
                </a:solidFill>
                <a:latin typeface="+mj-lt"/>
              </a:rPr>
              <a:t>khát</a:t>
            </a:r>
            <a:r>
              <a:rPr lang="en-US" sz="5000" dirty="0" smtClean="0">
                <a:solidFill>
                  <a:schemeClr val="bg1"/>
                </a:solidFill>
                <a:latin typeface="+mj-lt"/>
              </a:rPr>
              <a:t> </a:t>
            </a:r>
            <a:r>
              <a:rPr lang="en-US" sz="5000" dirty="0" err="1" smtClean="0">
                <a:solidFill>
                  <a:schemeClr val="bg1"/>
                </a:solidFill>
                <a:latin typeface="+mj-lt"/>
              </a:rPr>
              <a:t>vọng</a:t>
            </a:r>
            <a:r>
              <a:rPr lang="en-US" sz="5000" dirty="0" smtClean="0">
                <a:solidFill>
                  <a:schemeClr val="bg1"/>
                </a:solidFill>
                <a:latin typeface="+mj-lt"/>
              </a:rPr>
              <a:t> </a:t>
            </a:r>
            <a:r>
              <a:rPr lang="en-US" sz="5000" dirty="0" err="1" smtClean="0">
                <a:solidFill>
                  <a:schemeClr val="bg1"/>
                </a:solidFill>
                <a:latin typeface="+mj-lt"/>
              </a:rPr>
              <a:t>chứa</a:t>
            </a:r>
            <a:r>
              <a:rPr lang="en-US" sz="5000" dirty="0" smtClean="0">
                <a:solidFill>
                  <a:schemeClr val="bg1"/>
                </a:solidFill>
                <a:latin typeface="+mj-lt"/>
              </a:rPr>
              <a:t> </a:t>
            </a:r>
            <a:r>
              <a:rPr lang="en-US" sz="5000" dirty="0" err="1" smtClean="0">
                <a:solidFill>
                  <a:schemeClr val="bg1"/>
                </a:solidFill>
                <a:latin typeface="+mj-lt"/>
              </a:rPr>
              <a:t>chan</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mầm</a:t>
            </a:r>
            <a:r>
              <a:rPr lang="en-US" sz="5000" dirty="0" smtClean="0">
                <a:solidFill>
                  <a:schemeClr val="bg1"/>
                </a:solidFill>
                <a:latin typeface="+mj-lt"/>
              </a:rPr>
              <a:t> </a:t>
            </a:r>
            <a:r>
              <a:rPr lang="en-US" sz="5000" dirty="0" err="1" smtClean="0">
                <a:solidFill>
                  <a:schemeClr val="bg1"/>
                </a:solidFill>
                <a:latin typeface="+mj-lt"/>
              </a:rPr>
              <a:t>sống</a:t>
            </a:r>
            <a:r>
              <a:rPr lang="en-US" sz="5000" dirty="0" smtClean="0">
                <a:solidFill>
                  <a:srgbClr val="FFFF00"/>
                </a:solidFill>
                <a:latin typeface="+mj-lt"/>
              </a:rPr>
              <a:t>…</a:t>
            </a:r>
            <a:endParaRPr lang="en-US" altLang="en-US" sz="5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0"/>
            <a:ext cx="9144000" cy="5048250"/>
          </a:xfrm>
        </p:spPr>
        <p:txBody>
          <a:bodyPr>
            <a:noAutofit/>
          </a:bodyPr>
          <a:lstStyle/>
          <a:p>
            <a:pPr marL="27385" indent="0" algn="just">
              <a:lnSpc>
                <a:spcPct val="110000"/>
              </a:lnSpc>
              <a:buNone/>
            </a:pPr>
            <a:r>
              <a:rPr lang="en-US" altLang="en-US" sz="5000"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dirty="0" smtClean="0">
                <a:solidFill>
                  <a:schemeClr val="bg1"/>
                </a:solidFill>
                <a:latin typeface="+mj-lt"/>
              </a:rPr>
              <a:t>Nguyện </a:t>
            </a:r>
            <a:r>
              <a:rPr lang="vi-VN" sz="5000" dirty="0">
                <a:solidFill>
                  <a:schemeClr val="bg1"/>
                </a:solidFill>
                <a:latin typeface="+mj-lt"/>
              </a:rPr>
              <a:t>dâng Chúa ngọn nến xinh rực sáng vui</a:t>
            </a:r>
            <a:r>
              <a:rPr lang="en-US" sz="5000" dirty="0">
                <a:solidFill>
                  <a:schemeClr val="bg1"/>
                </a:solidFill>
                <a:latin typeface="+mj-lt"/>
              </a:rPr>
              <a:t>, </a:t>
            </a:r>
            <a:r>
              <a:rPr lang="vi-VN" sz="5000" dirty="0">
                <a:solidFill>
                  <a:schemeClr val="bg1"/>
                </a:solidFill>
                <a:latin typeface="+mj-lt"/>
              </a:rPr>
              <a:t>nguyện dâng Chúa này cánh hoa đẹp thắm tươi</a:t>
            </a:r>
            <a:r>
              <a:rPr lang="en-US" sz="5000" dirty="0">
                <a:solidFill>
                  <a:schemeClr val="bg1"/>
                </a:solidFill>
                <a:latin typeface="+mj-lt"/>
              </a:rPr>
              <a:t>. N</a:t>
            </a:r>
            <a:r>
              <a:rPr lang="vi-VN" sz="5000" dirty="0">
                <a:solidFill>
                  <a:schemeClr val="bg1"/>
                </a:solidFill>
                <a:latin typeface="+mj-lt"/>
              </a:rPr>
              <a:t>guyện dâng lên Chúa ước mơ sáng trong hồn nhiên ấu thơ</a:t>
            </a:r>
            <a:r>
              <a:rPr lang="en-US" sz="5000" dirty="0">
                <a:solidFill>
                  <a:schemeClr val="bg1"/>
                </a:solidFill>
                <a:latin typeface="+mj-lt"/>
              </a:rPr>
              <a:t> </a:t>
            </a:r>
            <a:r>
              <a:rPr lang="vi-VN" sz="5000" dirty="0">
                <a:solidFill>
                  <a:schemeClr val="bg1"/>
                </a:solidFill>
                <a:latin typeface="+mj-lt"/>
              </a:rPr>
              <a:t>lòng con dâng lên Chúa. </a:t>
            </a:r>
            <a:endParaRPr lang="en-US" altLang="en-US" sz="50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00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dirty="0" err="1">
                <a:solidFill>
                  <a:schemeClr val="bg1"/>
                </a:solidFill>
                <a:latin typeface="+mj-lt"/>
              </a:rPr>
              <a:t>Nguyện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khúc</a:t>
            </a:r>
            <a:r>
              <a:rPr lang="en-US" sz="5000" dirty="0">
                <a:solidFill>
                  <a:schemeClr val="bg1"/>
                </a:solidFill>
                <a:latin typeface="+mj-lt"/>
              </a:rPr>
              <a:t> </a:t>
            </a:r>
            <a:r>
              <a:rPr lang="en-US" sz="5000" dirty="0" err="1">
                <a:solidFill>
                  <a:schemeClr val="bg1"/>
                </a:solidFill>
                <a:latin typeface="+mj-lt"/>
              </a:rPr>
              <a:t>hát</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tin,  </a:t>
            </a:r>
            <a:r>
              <a:rPr lang="en-US" sz="5000" dirty="0" err="1">
                <a:solidFill>
                  <a:schemeClr val="bg1"/>
                </a:solidFill>
                <a:latin typeface="+mj-lt"/>
              </a:rPr>
              <a:t>dâng</a:t>
            </a:r>
            <a:r>
              <a:rPr lang="en-US" sz="5000" dirty="0">
                <a:solidFill>
                  <a:schemeClr val="bg1"/>
                </a:solidFill>
                <a:latin typeface="+mj-lt"/>
              </a:rPr>
              <a:t> </a:t>
            </a:r>
            <a:r>
              <a:rPr lang="en-US" sz="5000" dirty="0" err="1" smtClean="0">
                <a:solidFill>
                  <a:schemeClr val="bg1"/>
                </a:solidFill>
                <a:latin typeface="+mj-lt"/>
              </a:rPr>
              <a:t>lên</a:t>
            </a:r>
            <a:r>
              <a:rPr lang="en-US" sz="5000" dirty="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tâm</a:t>
            </a:r>
            <a:r>
              <a:rPr lang="en-US" sz="5000" dirty="0" smtClean="0">
                <a:solidFill>
                  <a:schemeClr val="bg1"/>
                </a:solidFill>
                <a:latin typeface="+mj-lt"/>
              </a:rPr>
              <a:t> </a:t>
            </a:r>
            <a:r>
              <a:rPr lang="en-US" sz="5000" dirty="0" err="1" smtClean="0">
                <a:solidFill>
                  <a:schemeClr val="bg1"/>
                </a:solidFill>
                <a:latin typeface="+mj-lt"/>
              </a:rPr>
              <a:t>tình</a:t>
            </a:r>
            <a:r>
              <a:rPr lang="en-US" sz="5000" dirty="0" smtClean="0">
                <a:solidFill>
                  <a:schemeClr val="bg1"/>
                </a:solidFill>
                <a:latin typeface="+mj-lt"/>
              </a:rPr>
              <a:t>. </a:t>
            </a:r>
            <a:r>
              <a:rPr lang="en-US" sz="5000" dirty="0" err="1" smtClean="0">
                <a:solidFill>
                  <a:schemeClr val="bg1"/>
                </a:solidFill>
                <a:latin typeface="+mj-lt"/>
              </a:rPr>
              <a:t>Nguyện</a:t>
            </a:r>
            <a:r>
              <a:rPr lang="en-US" sz="5000" dirty="0" smtClean="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nhân</a:t>
            </a:r>
            <a:r>
              <a:rPr lang="en-US" sz="5000" dirty="0">
                <a:solidFill>
                  <a:schemeClr val="bg1"/>
                </a:solidFill>
                <a:latin typeface="+mj-lt"/>
              </a:rPr>
              <a:t> </a:t>
            </a:r>
            <a:r>
              <a:rPr lang="en-US" sz="5000" dirty="0" err="1">
                <a:solidFill>
                  <a:schemeClr val="bg1"/>
                </a:solidFill>
                <a:latin typeface="+mj-lt"/>
              </a:rPr>
              <a:t>hiền</a:t>
            </a:r>
            <a:r>
              <a:rPr lang="en-US" sz="5000" dirty="0">
                <a:solidFill>
                  <a:schemeClr val="bg1"/>
                </a:solidFill>
                <a:latin typeface="+mj-lt"/>
              </a:rPr>
              <a:t> </a:t>
            </a:r>
            <a:r>
              <a:rPr lang="en-US" sz="5000" dirty="0" err="1">
                <a:solidFill>
                  <a:schemeClr val="bg1"/>
                </a:solidFill>
                <a:latin typeface="+mj-lt"/>
              </a:rPr>
              <a:t>đây</a:t>
            </a:r>
            <a:r>
              <a:rPr lang="en-US" sz="5000" dirty="0">
                <a:solidFill>
                  <a:schemeClr val="bg1"/>
                </a:solidFill>
                <a:latin typeface="+mj-lt"/>
              </a:rPr>
              <a:t> </a:t>
            </a:r>
            <a:r>
              <a:rPr lang="en-US" sz="5000" dirty="0" err="1">
                <a:solidFill>
                  <a:schemeClr val="bg1"/>
                </a:solidFill>
                <a:latin typeface="+mj-lt"/>
              </a:rPr>
              <a:t>của</a:t>
            </a:r>
            <a:r>
              <a:rPr lang="en-US" sz="5000" dirty="0">
                <a:solidFill>
                  <a:schemeClr val="bg1"/>
                </a:solidFill>
                <a:latin typeface="+mj-lt"/>
              </a:rPr>
              <a:t> </a:t>
            </a:r>
            <a:r>
              <a:rPr lang="en-US" sz="5000" dirty="0" err="1">
                <a:solidFill>
                  <a:schemeClr val="bg1"/>
                </a:solidFill>
                <a:latin typeface="+mj-lt"/>
              </a:rPr>
              <a:t>lễ</a:t>
            </a:r>
            <a:r>
              <a:rPr lang="en-US" sz="5000" dirty="0">
                <a:solidFill>
                  <a:schemeClr val="bg1"/>
                </a:solidFill>
                <a:latin typeface="+mj-lt"/>
              </a:rPr>
              <a:t> con </a:t>
            </a:r>
            <a:r>
              <a:rPr lang="en-US" sz="5000" dirty="0" err="1">
                <a:solidFill>
                  <a:schemeClr val="bg1"/>
                </a:solidFill>
                <a:latin typeface="+mj-lt"/>
              </a:rPr>
              <a:t>dâng</a:t>
            </a:r>
            <a:r>
              <a:rPr lang="en-US" sz="5000" dirty="0">
                <a:solidFill>
                  <a:schemeClr val="bg1"/>
                </a:solidFill>
                <a:latin typeface="+mj-lt"/>
              </a:rPr>
              <a:t>.</a:t>
            </a:r>
            <a:br>
              <a:rPr lang="en-US" sz="5000" dirty="0">
                <a:solidFill>
                  <a:schemeClr val="bg1"/>
                </a:solidFill>
                <a:latin typeface="+mj-lt"/>
              </a:rPr>
            </a:br>
            <a:r>
              <a:rPr lang="en-US" sz="5000" dirty="0" err="1">
                <a:solidFill>
                  <a:schemeClr val="bg1"/>
                </a:solidFill>
                <a:latin typeface="+mj-lt"/>
              </a:rPr>
              <a:t>Nguyện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nhân</a:t>
            </a:r>
            <a:r>
              <a:rPr lang="en-US" sz="5000" dirty="0">
                <a:solidFill>
                  <a:schemeClr val="bg1"/>
                </a:solidFill>
                <a:latin typeface="+mj-lt"/>
              </a:rPr>
              <a:t> </a:t>
            </a:r>
            <a:r>
              <a:rPr lang="en-US" sz="5000" dirty="0" err="1">
                <a:solidFill>
                  <a:schemeClr val="bg1"/>
                </a:solidFill>
                <a:latin typeface="+mj-lt"/>
              </a:rPr>
              <a:t>hiền</a:t>
            </a:r>
            <a:r>
              <a:rPr lang="en-US" sz="5000" dirty="0">
                <a:solidFill>
                  <a:schemeClr val="bg1"/>
                </a:solidFill>
                <a:latin typeface="+mj-lt"/>
              </a:rPr>
              <a:t> </a:t>
            </a:r>
            <a:r>
              <a:rPr lang="en-US" sz="5000" dirty="0" err="1">
                <a:solidFill>
                  <a:schemeClr val="bg1"/>
                </a:solidFill>
                <a:latin typeface="+mj-lt"/>
              </a:rPr>
              <a:t>đây</a:t>
            </a:r>
            <a:r>
              <a:rPr lang="en-US" sz="5000" dirty="0">
                <a:solidFill>
                  <a:schemeClr val="bg1"/>
                </a:solidFill>
                <a:latin typeface="+mj-lt"/>
              </a:rPr>
              <a:t> </a:t>
            </a:r>
            <a:r>
              <a:rPr lang="en-US" sz="5000" dirty="0" err="1">
                <a:solidFill>
                  <a:schemeClr val="bg1"/>
                </a:solidFill>
                <a:latin typeface="+mj-lt"/>
              </a:rPr>
              <a:t>của</a:t>
            </a:r>
            <a:r>
              <a:rPr lang="en-US" sz="5000" dirty="0">
                <a:solidFill>
                  <a:schemeClr val="bg1"/>
                </a:solidFill>
                <a:latin typeface="+mj-lt"/>
              </a:rPr>
              <a:t> </a:t>
            </a:r>
            <a:r>
              <a:rPr lang="en-US" sz="5000" dirty="0" err="1">
                <a:solidFill>
                  <a:schemeClr val="bg1"/>
                </a:solidFill>
                <a:latin typeface="+mj-lt"/>
              </a:rPr>
              <a:t>lễ</a:t>
            </a:r>
            <a:r>
              <a:rPr lang="en-US" sz="5000" dirty="0">
                <a:solidFill>
                  <a:schemeClr val="bg1"/>
                </a:solidFill>
                <a:latin typeface="+mj-lt"/>
              </a:rPr>
              <a:t> con </a:t>
            </a:r>
            <a:r>
              <a:rPr lang="en-US" sz="5000" dirty="0" err="1">
                <a:solidFill>
                  <a:schemeClr val="bg1"/>
                </a:solidFill>
                <a:latin typeface="+mj-lt"/>
              </a:rPr>
              <a:t>dâng</a:t>
            </a:r>
            <a:r>
              <a:rPr lang="en-US" sz="5000" dirty="0">
                <a:solidFill>
                  <a:schemeClr val="bg1"/>
                </a:solidFill>
                <a:latin typeface="+mj-lt"/>
              </a:rPr>
              <a:t>.</a:t>
            </a:r>
            <a:endParaRPr lang="en-US" altLang="en-US" sz="50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000" u="sng" dirty="0" smtClean="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000" dirty="0" smtClean="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a:t>
            </a:r>
            <a:r>
              <a:rPr lang="vi-VN" sz="5000" dirty="0" smtClean="0">
                <a:solidFill>
                  <a:schemeClr val="bg1"/>
                </a:solidFill>
                <a:latin typeface="+mj-lt"/>
              </a:rPr>
              <a:t>rọn</a:t>
            </a:r>
            <a:r>
              <a:rPr lang="en-US" sz="5000" dirty="0" smtClean="0">
                <a:solidFill>
                  <a:schemeClr val="bg1"/>
                </a:solidFill>
                <a:latin typeface="+mj-lt"/>
              </a:rPr>
              <a:t> </a:t>
            </a:r>
            <a:r>
              <a:rPr lang="vi-VN" sz="5000" dirty="0" smtClean="0">
                <a:solidFill>
                  <a:schemeClr val="bg1"/>
                </a:solidFill>
                <a:latin typeface="+mj-lt"/>
              </a:rPr>
              <a:t>thân</a:t>
            </a:r>
            <a:r>
              <a:rPr lang="en-US" sz="5000" dirty="0" smtClean="0">
                <a:solidFill>
                  <a:schemeClr val="bg1"/>
                </a:solidFill>
                <a:latin typeface="+mj-lt"/>
              </a:rPr>
              <a:t> </a:t>
            </a:r>
            <a:r>
              <a:rPr lang="vi-VN" sz="5000" dirty="0" smtClean="0">
                <a:solidFill>
                  <a:schemeClr val="bg1"/>
                </a:solidFill>
                <a:latin typeface="+mj-lt"/>
              </a:rPr>
              <a:t>xác</a:t>
            </a:r>
            <a:r>
              <a:rPr lang="en-US" sz="5000" dirty="0" smtClean="0">
                <a:solidFill>
                  <a:schemeClr val="bg1"/>
                </a:solidFill>
                <a:latin typeface="+mj-lt"/>
              </a:rPr>
              <a:t> </a:t>
            </a:r>
            <a:r>
              <a:rPr lang="vi-VN" sz="5000" dirty="0" smtClean="0">
                <a:solidFill>
                  <a:schemeClr val="bg1"/>
                </a:solidFill>
                <a:latin typeface="+mj-lt"/>
              </a:rPr>
              <a:t>nguyện </a:t>
            </a:r>
            <a:r>
              <a:rPr lang="vi-VN" sz="5000" dirty="0">
                <a:solidFill>
                  <a:schemeClr val="bg1"/>
                </a:solidFill>
                <a:latin typeface="+mj-lt"/>
              </a:rPr>
              <a:t>trở nên </a:t>
            </a:r>
            <a:r>
              <a:rPr lang="vi-VN" sz="5000" dirty="0" smtClean="0">
                <a:solidFill>
                  <a:schemeClr val="bg1"/>
                </a:solidFill>
                <a:latin typeface="+mj-lt"/>
              </a:rPr>
              <a:t>này </a:t>
            </a:r>
            <a:r>
              <a:rPr lang="vi-VN" sz="5000" dirty="0">
                <a:solidFill>
                  <a:schemeClr val="bg1"/>
                </a:solidFill>
                <a:latin typeface="+mj-lt"/>
              </a:rPr>
              <a:t>lễ dâng </a:t>
            </a:r>
            <a:r>
              <a:rPr lang="vi-VN" sz="5000" dirty="0" smtClean="0">
                <a:solidFill>
                  <a:schemeClr val="bg1"/>
                </a:solidFill>
                <a:latin typeface="+mj-lt"/>
              </a:rPr>
              <a:t>và </a:t>
            </a:r>
            <a:r>
              <a:rPr lang="vi-VN" sz="5000" dirty="0">
                <a:solidFill>
                  <a:schemeClr val="bg1"/>
                </a:solidFill>
                <a:latin typeface="+mj-lt"/>
              </a:rPr>
              <a:t>dâng </a:t>
            </a:r>
            <a:r>
              <a:rPr lang="vi-VN" sz="5000" dirty="0" smtClean="0">
                <a:solidFill>
                  <a:schemeClr val="bg1"/>
                </a:solidFill>
                <a:latin typeface="+mj-lt"/>
              </a:rPr>
              <a:t>Chúa </a:t>
            </a:r>
            <a:r>
              <a:rPr lang="vi-VN" sz="5000" dirty="0">
                <a:solidFill>
                  <a:schemeClr val="bg1"/>
                </a:solidFill>
                <a:latin typeface="+mj-lt"/>
              </a:rPr>
              <a:t>này trái tim </a:t>
            </a:r>
            <a:r>
              <a:rPr lang="vi-VN" sz="5000" dirty="0" smtClean="0">
                <a:solidFill>
                  <a:schemeClr val="bg1"/>
                </a:solidFill>
                <a:latin typeface="+mj-lt"/>
              </a:rPr>
              <a:t>đẹp </a:t>
            </a:r>
            <a:r>
              <a:rPr lang="vi-VN" sz="5000" dirty="0">
                <a:solidFill>
                  <a:schemeClr val="bg1"/>
                </a:solidFill>
                <a:latin typeface="+mj-lt"/>
              </a:rPr>
              <a:t>thánh </a:t>
            </a:r>
            <a:r>
              <a:rPr lang="vi-VN" sz="5000" dirty="0" smtClean="0">
                <a:solidFill>
                  <a:schemeClr val="bg1"/>
                </a:solidFill>
                <a:latin typeface="+mj-lt"/>
              </a:rPr>
              <a:t>ân</a:t>
            </a:r>
            <a:r>
              <a:rPr lang="en-US" sz="5000" dirty="0" smtClean="0">
                <a:solidFill>
                  <a:schemeClr val="bg1"/>
                </a:solidFill>
                <a:latin typeface="+mj-lt"/>
              </a:rPr>
              <a:t>. N</a:t>
            </a:r>
            <a:r>
              <a:rPr lang="vi-VN" sz="5000" dirty="0" smtClean="0">
                <a:solidFill>
                  <a:schemeClr val="bg1"/>
                </a:solidFill>
                <a:latin typeface="+mj-lt"/>
              </a:rPr>
              <a:t>guyện </a:t>
            </a:r>
            <a:r>
              <a:rPr lang="vi-VN" sz="5000" dirty="0">
                <a:solidFill>
                  <a:schemeClr val="bg1"/>
                </a:solidFill>
                <a:latin typeface="+mj-lt"/>
              </a:rPr>
              <a:t>dâng </a:t>
            </a:r>
            <a:r>
              <a:rPr lang="vi-VN" sz="5000" dirty="0" smtClean="0">
                <a:solidFill>
                  <a:schemeClr val="bg1"/>
                </a:solidFill>
                <a:latin typeface="+mj-lt"/>
              </a:rPr>
              <a:t>lên</a:t>
            </a:r>
            <a:r>
              <a:rPr lang="en-US" sz="5000" dirty="0">
                <a:solidFill>
                  <a:schemeClr val="bg1"/>
                </a:solidFill>
                <a:latin typeface="+mj-lt"/>
              </a:rPr>
              <a:t> </a:t>
            </a:r>
            <a:r>
              <a:rPr lang="vi-VN" sz="5000" dirty="0" smtClean="0">
                <a:solidFill>
                  <a:schemeClr val="bg1"/>
                </a:solidFill>
                <a:latin typeface="+mj-lt"/>
              </a:rPr>
              <a:t>Chúa </a:t>
            </a:r>
            <a:r>
              <a:rPr lang="vi-VN" sz="5000" dirty="0">
                <a:solidFill>
                  <a:schemeClr val="bg1"/>
                </a:solidFill>
                <a:latin typeface="+mj-lt"/>
              </a:rPr>
              <a:t>trí tâm </a:t>
            </a:r>
            <a:r>
              <a:rPr lang="vi-VN" sz="5000" dirty="0" smtClean="0">
                <a:solidFill>
                  <a:schemeClr val="bg1"/>
                </a:solidFill>
                <a:latin typeface="+mj-lt"/>
              </a:rPr>
              <a:t>với </a:t>
            </a:r>
            <a:r>
              <a:rPr lang="vi-VN" sz="5000" dirty="0">
                <a:solidFill>
                  <a:schemeClr val="bg1"/>
                </a:solidFill>
                <a:latin typeface="+mj-lt"/>
              </a:rPr>
              <a:t>linh hồn </a:t>
            </a:r>
            <a:r>
              <a:rPr lang="vi-VN" sz="5000" dirty="0" smtClean="0">
                <a:solidFill>
                  <a:schemeClr val="bg1"/>
                </a:solidFill>
                <a:latin typeface="+mj-lt"/>
              </a:rPr>
              <a:t>con </a:t>
            </a:r>
            <a:r>
              <a:rPr lang="vi-VN" sz="5000" dirty="0">
                <a:solidFill>
                  <a:schemeClr val="bg1"/>
                </a:solidFill>
                <a:latin typeface="+mj-lt"/>
              </a:rPr>
              <a:t>dâng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Đấng t</a:t>
            </a:r>
            <a:r>
              <a:rPr lang="en-US" sz="5000" dirty="0">
                <a:solidFill>
                  <a:schemeClr val="bg1"/>
                </a:solidFill>
                <a:latin typeface="+mj-lt"/>
              </a:rPr>
              <a:t>á</a:t>
            </a:r>
            <a:r>
              <a:rPr lang="vi-VN" sz="5000" dirty="0" smtClean="0">
                <a:solidFill>
                  <a:schemeClr val="bg1"/>
                </a:solidFill>
                <a:latin typeface="+mj-lt"/>
              </a:rPr>
              <a:t>c</a:t>
            </a:r>
            <a:r>
              <a:rPr lang="vi-VN" sz="5000" dirty="0">
                <a:solidFill>
                  <a:schemeClr val="bg1"/>
                </a:solidFill>
                <a:latin typeface="+mj-lt"/>
              </a:rPr>
              <a:t> </a:t>
            </a:r>
            <a:r>
              <a:rPr lang="vi-VN" sz="5000" dirty="0" smtClean="0">
                <a:solidFill>
                  <a:schemeClr val="bg1"/>
                </a:solidFill>
                <a:latin typeface="+mj-lt"/>
              </a:rPr>
              <a:t>sinh đờ</a:t>
            </a:r>
            <a:r>
              <a:rPr lang="en-US" sz="5000" dirty="0" err="1" smtClean="0">
                <a:solidFill>
                  <a:schemeClr val="bg1"/>
                </a:solidFill>
                <a:latin typeface="+mj-lt"/>
              </a:rPr>
              <a:t>i</a:t>
            </a:r>
            <a:r>
              <a:rPr lang="en-US" sz="5000" dirty="0" smtClean="0">
                <a:solidFill>
                  <a:schemeClr val="bg1"/>
                </a:solidFill>
                <a:latin typeface="+mj-lt"/>
              </a:rPr>
              <a:t> con</a:t>
            </a:r>
            <a:r>
              <a:rPr lang="en-US" sz="5000" dirty="0" smtClean="0">
                <a:solidFill>
                  <a:srgbClr val="FFFF00"/>
                </a:solidFill>
                <a:latin typeface="+mj-lt"/>
              </a:rPr>
              <a:t>…</a:t>
            </a:r>
            <a:endParaRPr lang="en-US" altLang="en-US" sz="50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396481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 THẦN HÃY ĐẾN</a:t>
            </a:r>
            <a:endParaRPr lang="en-US" sz="6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sz="5000"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Nguyện </a:t>
            </a:r>
            <a:r>
              <a:rPr lang="vi-VN" sz="5000" dirty="0">
                <a:solidFill>
                  <a:schemeClr val="bg1"/>
                </a:solidFill>
                <a:latin typeface="+mj-lt"/>
              </a:rPr>
              <a:t>xin </a:t>
            </a:r>
            <a:r>
              <a:rPr lang="vi-VN" sz="5000" dirty="0" smtClean="0">
                <a:solidFill>
                  <a:schemeClr val="bg1"/>
                </a:solidFill>
                <a:latin typeface="+mj-lt"/>
              </a:rPr>
              <a:t>phúc </a:t>
            </a:r>
            <a:r>
              <a:rPr lang="vi-VN" sz="5000" dirty="0">
                <a:solidFill>
                  <a:schemeClr val="bg1"/>
                </a:solidFill>
                <a:latin typeface="+mj-lt"/>
              </a:rPr>
              <a:t>lành Chúa ban </a:t>
            </a:r>
            <a:r>
              <a:rPr lang="vi-VN" sz="5000" dirty="0" smtClean="0">
                <a:solidFill>
                  <a:schemeClr val="bg1"/>
                </a:solidFill>
                <a:latin typeface="+mj-lt"/>
              </a:rPr>
              <a:t>hằng </a:t>
            </a:r>
            <a:r>
              <a:rPr lang="vi-VN" sz="5000" dirty="0">
                <a:solidFill>
                  <a:schemeClr val="bg1"/>
                </a:solidFill>
                <a:latin typeface="+mj-lt"/>
              </a:rPr>
              <a:t>chứa chan </a:t>
            </a:r>
            <a:r>
              <a:rPr lang="vi-VN" sz="5000" dirty="0" smtClean="0">
                <a:solidFill>
                  <a:schemeClr val="bg1"/>
                </a:solidFill>
                <a:latin typeface="+mj-lt"/>
              </a:rPr>
              <a:t>cuộc đờ</a:t>
            </a:r>
            <a:r>
              <a:rPr lang="en-US" sz="5000" dirty="0" err="1" smtClean="0">
                <a:solidFill>
                  <a:schemeClr val="bg1"/>
                </a:solidFill>
                <a:latin typeface="+mj-lt"/>
              </a:rPr>
              <a:t>i</a:t>
            </a:r>
            <a:r>
              <a:rPr lang="en-US" sz="5000" dirty="0" smtClean="0">
                <a:solidFill>
                  <a:schemeClr val="bg1"/>
                </a:solidFill>
                <a:latin typeface="+mj-lt"/>
              </a:rPr>
              <a:t> </a:t>
            </a:r>
            <a:r>
              <a:rPr lang="vi-VN" sz="5000" dirty="0" smtClean="0">
                <a:solidFill>
                  <a:schemeClr val="bg1"/>
                </a:solidFill>
                <a:latin typeface="+mj-lt"/>
              </a:rPr>
              <a:t>sẽ </a:t>
            </a:r>
            <a:r>
              <a:rPr lang="vi-VN" sz="5000" dirty="0">
                <a:solidFill>
                  <a:schemeClr val="bg1"/>
                </a:solidFill>
                <a:latin typeface="+mj-lt"/>
              </a:rPr>
              <a:t>bừng sáng lên </a:t>
            </a:r>
            <a:r>
              <a:rPr lang="vi-VN" sz="5000" dirty="0" smtClean="0">
                <a:solidFill>
                  <a:schemeClr val="bg1"/>
                </a:solidFill>
                <a:latin typeface="+mj-lt"/>
              </a:rPr>
              <a:t>niềm hỉ</a:t>
            </a:r>
            <a:r>
              <a:rPr lang="en-US" sz="5000" dirty="0" smtClean="0">
                <a:solidFill>
                  <a:schemeClr val="bg1"/>
                </a:solidFill>
                <a:latin typeface="+mj-lt"/>
              </a:rPr>
              <a:t> </a:t>
            </a:r>
            <a:r>
              <a:rPr lang="vi-VN" sz="5000" dirty="0" smtClean="0">
                <a:solidFill>
                  <a:schemeClr val="bg1"/>
                </a:solidFill>
                <a:latin typeface="+mj-lt"/>
              </a:rPr>
              <a:t>hoan</a:t>
            </a:r>
            <a:r>
              <a:rPr lang="en-US" sz="5000" dirty="0" smtClean="0">
                <a:solidFill>
                  <a:schemeClr val="bg1"/>
                </a:solidFill>
                <a:latin typeface="+mj-lt"/>
              </a:rPr>
              <a:t>.</a:t>
            </a:r>
            <a:r>
              <a:rPr lang="vi-VN" sz="5000" dirty="0">
                <a:solidFill>
                  <a:schemeClr val="bg1"/>
                </a:solidFill>
                <a:latin typeface="+mj-lt"/>
              </a:rPr>
              <a:t> </a:t>
            </a:r>
            <a:r>
              <a:rPr lang="vi-VN" sz="5000" dirty="0">
                <a:solidFill>
                  <a:schemeClr val="bg1"/>
                </a:solidFill>
                <a:latin typeface="+mj-lt"/>
              </a:rPr>
              <a:t/>
            </a:r>
            <a:br>
              <a:rPr lang="vi-VN" sz="5000" dirty="0">
                <a:solidFill>
                  <a:schemeClr val="bg1"/>
                </a:solidFill>
                <a:latin typeface="+mj-lt"/>
              </a:rPr>
            </a:br>
            <a:r>
              <a:rPr lang="vi-VN" sz="5000" dirty="0">
                <a:solidFill>
                  <a:schemeClr val="bg1"/>
                </a:solidFill>
                <a:latin typeface="+mj-lt"/>
              </a:rPr>
              <a:t>Ngài ơi thương </a:t>
            </a:r>
            <a:r>
              <a:rPr lang="vi-VN" sz="5000" dirty="0" smtClean="0">
                <a:solidFill>
                  <a:schemeClr val="bg1"/>
                </a:solidFill>
                <a:latin typeface="+mj-lt"/>
              </a:rPr>
              <a:t>đoái </a:t>
            </a:r>
            <a:r>
              <a:rPr lang="vi-VN" sz="5000" dirty="0">
                <a:solidFill>
                  <a:schemeClr val="bg1"/>
                </a:solidFill>
                <a:latin typeface="+mj-lt"/>
              </a:rPr>
              <a:t>lắng  nghe tiếng ca lòng  con </a:t>
            </a:r>
            <a:r>
              <a:rPr lang="vi-VN" sz="5000" dirty="0" smtClean="0">
                <a:solidFill>
                  <a:schemeClr val="bg1"/>
                </a:solidFill>
                <a:latin typeface="+mj-lt"/>
              </a:rPr>
              <a:t>hát</a:t>
            </a:r>
            <a:r>
              <a:rPr lang="en-US" sz="5000" dirty="0" smtClean="0">
                <a:solidFill>
                  <a:schemeClr val="bg1"/>
                </a:solidFill>
                <a:latin typeface="+mj-lt"/>
              </a:rPr>
              <a:t> </a:t>
            </a:r>
            <a:r>
              <a:rPr lang="vi-VN" sz="5000" dirty="0" smtClean="0">
                <a:solidFill>
                  <a:schemeClr val="bg1"/>
                </a:solidFill>
                <a:latin typeface="+mj-lt"/>
              </a:rPr>
              <a:t>lên,</a:t>
            </a:r>
            <a:r>
              <a:rPr lang="en-US" sz="5000" dirty="0" smtClean="0">
                <a:solidFill>
                  <a:schemeClr val="bg1"/>
                </a:solidFill>
                <a:latin typeface="+mj-lt"/>
              </a:rPr>
              <a:t> </a:t>
            </a:r>
            <a:r>
              <a:rPr lang="vi-VN" sz="5000" dirty="0" smtClean="0">
                <a:solidFill>
                  <a:schemeClr val="bg1"/>
                </a:solidFill>
                <a:latin typeface="+mj-lt"/>
              </a:rPr>
              <a:t>lòng thơ</a:t>
            </a:r>
            <a:r>
              <a:rPr lang="vi-VN" sz="5000" dirty="0">
                <a:solidFill>
                  <a:schemeClr val="bg1"/>
                </a:solidFill>
                <a:latin typeface="+mj-lt"/>
              </a:rPr>
              <a:t> dâng lên  </a:t>
            </a:r>
            <a:r>
              <a:rPr lang="vi-VN" sz="5000" dirty="0" smtClean="0">
                <a:solidFill>
                  <a:schemeClr val="bg1"/>
                </a:solidFill>
                <a:latin typeface="+mj-lt"/>
              </a:rPr>
              <a:t>Chúa</a:t>
            </a:r>
            <a:r>
              <a:rPr lang="en-US" sz="5000" dirty="0" smtClean="0">
                <a:solidFill>
                  <a:schemeClr val="bg1"/>
                </a:solidFill>
                <a:latin typeface="+mj-lt"/>
              </a:rPr>
              <a:t>.</a:t>
            </a:r>
            <a:endParaRPr lang="en-US" altLang="en-US" sz="50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89560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00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0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000" dirty="0" err="1">
                <a:solidFill>
                  <a:schemeClr val="bg1"/>
                </a:solidFill>
                <a:latin typeface="+mj-lt"/>
              </a:rPr>
              <a:t>Nguyện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khúc</a:t>
            </a:r>
            <a:r>
              <a:rPr lang="en-US" sz="5000" dirty="0">
                <a:solidFill>
                  <a:schemeClr val="bg1"/>
                </a:solidFill>
                <a:latin typeface="+mj-lt"/>
              </a:rPr>
              <a:t> </a:t>
            </a:r>
            <a:r>
              <a:rPr lang="en-US" sz="5000" dirty="0" err="1">
                <a:solidFill>
                  <a:schemeClr val="bg1"/>
                </a:solidFill>
                <a:latin typeface="+mj-lt"/>
              </a:rPr>
              <a:t>hát</a:t>
            </a:r>
            <a:r>
              <a:rPr lang="en-US" sz="5000" dirty="0">
                <a:solidFill>
                  <a:schemeClr val="bg1"/>
                </a:solidFill>
                <a:latin typeface="+mj-lt"/>
              </a:rPr>
              <a:t> </a:t>
            </a:r>
            <a:r>
              <a:rPr lang="en-US" sz="5000" dirty="0" err="1">
                <a:solidFill>
                  <a:schemeClr val="bg1"/>
                </a:solidFill>
                <a:latin typeface="+mj-lt"/>
              </a:rPr>
              <a:t>mến</a:t>
            </a:r>
            <a:r>
              <a:rPr lang="en-US" sz="5000" dirty="0">
                <a:solidFill>
                  <a:schemeClr val="bg1"/>
                </a:solidFill>
                <a:latin typeface="+mj-lt"/>
              </a:rPr>
              <a:t> tin,  </a:t>
            </a:r>
            <a:r>
              <a:rPr lang="en-US" sz="5000" dirty="0" err="1">
                <a:solidFill>
                  <a:schemeClr val="bg1"/>
                </a:solidFill>
                <a:latin typeface="+mj-lt"/>
              </a:rPr>
              <a:t>dâng</a:t>
            </a:r>
            <a:r>
              <a:rPr lang="en-US" sz="5000" dirty="0">
                <a:solidFill>
                  <a:schemeClr val="bg1"/>
                </a:solidFill>
                <a:latin typeface="+mj-lt"/>
              </a:rPr>
              <a:t> </a:t>
            </a:r>
            <a:r>
              <a:rPr lang="en-US" sz="5000" dirty="0" err="1" smtClean="0">
                <a:solidFill>
                  <a:schemeClr val="bg1"/>
                </a:solidFill>
                <a:latin typeface="+mj-lt"/>
              </a:rPr>
              <a:t>lên</a:t>
            </a:r>
            <a:r>
              <a:rPr lang="en-US" sz="5000" dirty="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tâm</a:t>
            </a:r>
            <a:r>
              <a:rPr lang="en-US" sz="5000" dirty="0" smtClean="0">
                <a:solidFill>
                  <a:schemeClr val="bg1"/>
                </a:solidFill>
                <a:latin typeface="+mj-lt"/>
              </a:rPr>
              <a:t> </a:t>
            </a:r>
            <a:r>
              <a:rPr lang="en-US" sz="5000" dirty="0" err="1" smtClean="0">
                <a:solidFill>
                  <a:schemeClr val="bg1"/>
                </a:solidFill>
                <a:latin typeface="+mj-lt"/>
              </a:rPr>
              <a:t>tình</a:t>
            </a:r>
            <a:r>
              <a:rPr lang="en-US" sz="5000" dirty="0" smtClean="0">
                <a:solidFill>
                  <a:schemeClr val="bg1"/>
                </a:solidFill>
                <a:latin typeface="+mj-lt"/>
              </a:rPr>
              <a:t>. </a:t>
            </a:r>
            <a:r>
              <a:rPr lang="en-US" sz="5000" dirty="0" err="1" smtClean="0">
                <a:solidFill>
                  <a:schemeClr val="bg1"/>
                </a:solidFill>
                <a:latin typeface="+mj-lt"/>
              </a:rPr>
              <a:t>Nguyện</a:t>
            </a:r>
            <a:r>
              <a:rPr lang="en-US" sz="5000" dirty="0" smtClean="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nhân</a:t>
            </a:r>
            <a:r>
              <a:rPr lang="en-US" sz="5000" dirty="0">
                <a:solidFill>
                  <a:schemeClr val="bg1"/>
                </a:solidFill>
                <a:latin typeface="+mj-lt"/>
              </a:rPr>
              <a:t> </a:t>
            </a:r>
            <a:r>
              <a:rPr lang="en-US" sz="5000" dirty="0" err="1">
                <a:solidFill>
                  <a:schemeClr val="bg1"/>
                </a:solidFill>
                <a:latin typeface="+mj-lt"/>
              </a:rPr>
              <a:t>hiền</a:t>
            </a:r>
            <a:r>
              <a:rPr lang="en-US" sz="5000" dirty="0">
                <a:solidFill>
                  <a:schemeClr val="bg1"/>
                </a:solidFill>
                <a:latin typeface="+mj-lt"/>
              </a:rPr>
              <a:t> </a:t>
            </a:r>
            <a:r>
              <a:rPr lang="en-US" sz="5000" dirty="0" err="1">
                <a:solidFill>
                  <a:schemeClr val="bg1"/>
                </a:solidFill>
                <a:latin typeface="+mj-lt"/>
              </a:rPr>
              <a:t>đây</a:t>
            </a:r>
            <a:r>
              <a:rPr lang="en-US" sz="5000" dirty="0">
                <a:solidFill>
                  <a:schemeClr val="bg1"/>
                </a:solidFill>
                <a:latin typeface="+mj-lt"/>
              </a:rPr>
              <a:t> </a:t>
            </a:r>
            <a:r>
              <a:rPr lang="en-US" sz="5000" dirty="0" err="1">
                <a:solidFill>
                  <a:schemeClr val="bg1"/>
                </a:solidFill>
                <a:latin typeface="+mj-lt"/>
              </a:rPr>
              <a:t>của</a:t>
            </a:r>
            <a:r>
              <a:rPr lang="en-US" sz="5000" dirty="0">
                <a:solidFill>
                  <a:schemeClr val="bg1"/>
                </a:solidFill>
                <a:latin typeface="+mj-lt"/>
              </a:rPr>
              <a:t> </a:t>
            </a:r>
            <a:r>
              <a:rPr lang="en-US" sz="5000" dirty="0" err="1">
                <a:solidFill>
                  <a:schemeClr val="bg1"/>
                </a:solidFill>
                <a:latin typeface="+mj-lt"/>
              </a:rPr>
              <a:t>lễ</a:t>
            </a:r>
            <a:r>
              <a:rPr lang="en-US" sz="5000" dirty="0">
                <a:solidFill>
                  <a:schemeClr val="bg1"/>
                </a:solidFill>
                <a:latin typeface="+mj-lt"/>
              </a:rPr>
              <a:t> con </a:t>
            </a:r>
            <a:r>
              <a:rPr lang="en-US" sz="5000" dirty="0" err="1">
                <a:solidFill>
                  <a:schemeClr val="bg1"/>
                </a:solidFill>
                <a:latin typeface="+mj-lt"/>
              </a:rPr>
              <a:t>dâng</a:t>
            </a:r>
            <a:r>
              <a:rPr lang="en-US" sz="5000" dirty="0">
                <a:solidFill>
                  <a:schemeClr val="bg1"/>
                </a:solidFill>
                <a:latin typeface="+mj-lt"/>
              </a:rPr>
              <a:t>.</a:t>
            </a:r>
            <a:br>
              <a:rPr lang="en-US" sz="5000" dirty="0">
                <a:solidFill>
                  <a:schemeClr val="bg1"/>
                </a:solidFill>
                <a:latin typeface="+mj-lt"/>
              </a:rPr>
            </a:br>
            <a:r>
              <a:rPr lang="en-US" sz="5000" dirty="0" err="1">
                <a:solidFill>
                  <a:schemeClr val="bg1"/>
                </a:solidFill>
                <a:latin typeface="+mj-lt"/>
              </a:rPr>
              <a:t>Nguyện</a:t>
            </a:r>
            <a:r>
              <a:rPr lang="en-US" sz="5000" dirty="0">
                <a:solidFill>
                  <a:schemeClr val="bg1"/>
                </a:solidFill>
                <a:latin typeface="+mj-lt"/>
              </a:rPr>
              <a:t> </a:t>
            </a:r>
            <a:r>
              <a:rPr lang="en-US" sz="5000" dirty="0" err="1">
                <a:solidFill>
                  <a:schemeClr val="bg1"/>
                </a:solidFill>
                <a:latin typeface="+mj-lt"/>
              </a:rPr>
              <a:t>dâng</a:t>
            </a:r>
            <a:r>
              <a:rPr lang="en-US" sz="5000" dirty="0">
                <a:solidFill>
                  <a:schemeClr val="bg1"/>
                </a:solidFill>
                <a:latin typeface="+mj-lt"/>
              </a:rPr>
              <a:t> </a:t>
            </a:r>
            <a:r>
              <a:rPr lang="en-US" sz="5000" dirty="0" err="1">
                <a:solidFill>
                  <a:schemeClr val="bg1"/>
                </a:solidFill>
                <a:latin typeface="+mj-lt"/>
              </a:rPr>
              <a:t>Chúa</a:t>
            </a:r>
            <a:r>
              <a:rPr lang="en-US" sz="5000" dirty="0">
                <a:solidFill>
                  <a:schemeClr val="bg1"/>
                </a:solidFill>
                <a:latin typeface="+mj-lt"/>
              </a:rPr>
              <a:t> </a:t>
            </a:r>
            <a:r>
              <a:rPr lang="en-US" sz="5000" dirty="0" err="1">
                <a:solidFill>
                  <a:schemeClr val="bg1"/>
                </a:solidFill>
                <a:latin typeface="+mj-lt"/>
              </a:rPr>
              <a:t>nhân</a:t>
            </a:r>
            <a:r>
              <a:rPr lang="en-US" sz="5000" dirty="0">
                <a:solidFill>
                  <a:schemeClr val="bg1"/>
                </a:solidFill>
                <a:latin typeface="+mj-lt"/>
              </a:rPr>
              <a:t> </a:t>
            </a:r>
            <a:r>
              <a:rPr lang="en-US" sz="5000" dirty="0" err="1">
                <a:solidFill>
                  <a:schemeClr val="bg1"/>
                </a:solidFill>
                <a:latin typeface="+mj-lt"/>
              </a:rPr>
              <a:t>hiền</a:t>
            </a:r>
            <a:r>
              <a:rPr lang="en-US" sz="5000" dirty="0">
                <a:solidFill>
                  <a:schemeClr val="bg1"/>
                </a:solidFill>
                <a:latin typeface="+mj-lt"/>
              </a:rPr>
              <a:t> </a:t>
            </a:r>
            <a:r>
              <a:rPr lang="en-US" sz="5000" dirty="0" err="1">
                <a:solidFill>
                  <a:schemeClr val="bg1"/>
                </a:solidFill>
                <a:latin typeface="+mj-lt"/>
              </a:rPr>
              <a:t>đây</a:t>
            </a:r>
            <a:r>
              <a:rPr lang="en-US" sz="5000" dirty="0">
                <a:solidFill>
                  <a:schemeClr val="bg1"/>
                </a:solidFill>
                <a:latin typeface="+mj-lt"/>
              </a:rPr>
              <a:t> </a:t>
            </a:r>
            <a:r>
              <a:rPr lang="en-US" sz="5000" dirty="0" err="1">
                <a:solidFill>
                  <a:schemeClr val="bg1"/>
                </a:solidFill>
                <a:latin typeface="+mj-lt"/>
              </a:rPr>
              <a:t>của</a:t>
            </a:r>
            <a:r>
              <a:rPr lang="en-US" sz="5000" dirty="0">
                <a:solidFill>
                  <a:schemeClr val="bg1"/>
                </a:solidFill>
                <a:latin typeface="+mj-lt"/>
              </a:rPr>
              <a:t> </a:t>
            </a:r>
            <a:r>
              <a:rPr lang="en-US" sz="5000" dirty="0" err="1">
                <a:solidFill>
                  <a:schemeClr val="bg1"/>
                </a:solidFill>
                <a:latin typeface="+mj-lt"/>
              </a:rPr>
              <a:t>lễ</a:t>
            </a:r>
            <a:r>
              <a:rPr lang="en-US" sz="5000" dirty="0">
                <a:solidFill>
                  <a:schemeClr val="bg1"/>
                </a:solidFill>
                <a:latin typeface="+mj-lt"/>
              </a:rPr>
              <a:t> con </a:t>
            </a:r>
            <a:r>
              <a:rPr lang="en-US" sz="5000" dirty="0" err="1">
                <a:solidFill>
                  <a:schemeClr val="bg1"/>
                </a:solidFill>
                <a:latin typeface="+mj-lt"/>
              </a:rPr>
              <a:t>dâng</a:t>
            </a:r>
            <a:r>
              <a:rPr lang="en-US" sz="5000" dirty="0">
                <a:solidFill>
                  <a:schemeClr val="bg1"/>
                </a:solidFill>
                <a:latin typeface="+mj-lt"/>
              </a:rPr>
              <a:t>.</a:t>
            </a:r>
            <a:endParaRPr lang="en-US" altLang="en-US" sz="50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47799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 NGÀI NGỰ ĐẾN</a:t>
            </a:r>
          </a:p>
          <a:p>
            <a:pPr marL="27432" indent="0" algn="ctr">
              <a:lnSpc>
                <a:spcPct val="120000"/>
              </a:lnSpc>
              <a:buNone/>
            </a:pPr>
            <a:r>
              <a:rPr lang="en-US" sz="60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Dấu</a:t>
            </a:r>
            <a:r>
              <a:rPr lang="en-US" sz="60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Chân</a:t>
            </a:r>
            <a:endParaRPr lang="en-US" sz="6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05000"/>
              </a:lnSpc>
              <a:buNone/>
            </a:pPr>
            <a:r>
              <a:rPr lang="en-US" sz="520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solidFill>
                  <a:schemeClr val="bg1"/>
                </a:solidFill>
                <a:effectLst>
                  <a:outerShdw blurRad="38100" dist="38100" dir="2700000" algn="tl">
                    <a:srgbClr val="000000">
                      <a:alpha val="43137"/>
                    </a:srgbClr>
                  </a:outerShdw>
                </a:effectLst>
                <a:latin typeface="+mj-lt"/>
              </a:rPr>
              <a:t> </a:t>
            </a:r>
            <a:r>
              <a:rPr lang="en-US" sz="5200" dirty="0" smtClean="0">
                <a:solidFill>
                  <a:schemeClr val="bg1"/>
                </a:solidFill>
                <a:latin typeface="+mj-lt"/>
              </a:rPr>
              <a:t>Xin </a:t>
            </a:r>
            <a:r>
              <a:rPr lang="en-US" sz="5200" dirty="0" err="1" smtClean="0">
                <a:solidFill>
                  <a:schemeClr val="bg1"/>
                </a:solidFill>
                <a:latin typeface="+mj-lt"/>
              </a:rPr>
              <a:t>Ngài</a:t>
            </a:r>
            <a:r>
              <a:rPr lang="en-US" sz="5200" dirty="0" smtClean="0">
                <a:solidFill>
                  <a:schemeClr val="bg1"/>
                </a:solidFill>
                <a:latin typeface="+mj-lt"/>
              </a:rPr>
              <a:t> </a:t>
            </a:r>
            <a:r>
              <a:rPr lang="en-US" sz="5200" dirty="0" err="1" smtClean="0">
                <a:solidFill>
                  <a:schemeClr val="bg1"/>
                </a:solidFill>
                <a:latin typeface="+mj-lt"/>
              </a:rPr>
              <a:t>ngự</a:t>
            </a:r>
            <a:r>
              <a:rPr lang="en-US" sz="5200" dirty="0" smtClean="0">
                <a:solidFill>
                  <a:schemeClr val="bg1"/>
                </a:solidFill>
                <a:latin typeface="+mj-lt"/>
              </a:rPr>
              <a:t> </a:t>
            </a:r>
            <a:r>
              <a:rPr lang="en-US" sz="5200" dirty="0" err="1" smtClean="0">
                <a:solidFill>
                  <a:schemeClr val="bg1"/>
                </a:solidFill>
                <a:latin typeface="+mj-lt"/>
              </a:rPr>
              <a:t>đến</a:t>
            </a:r>
            <a:r>
              <a:rPr lang="en-US" sz="5200" dirty="0" smtClean="0">
                <a:solidFill>
                  <a:schemeClr val="bg1"/>
                </a:solidFill>
                <a:latin typeface="+mj-lt"/>
              </a:rPr>
              <a:t> </a:t>
            </a:r>
            <a:r>
              <a:rPr lang="en-US" sz="5200" dirty="0" err="1" smtClean="0">
                <a:solidFill>
                  <a:schemeClr val="bg1"/>
                </a:solidFill>
                <a:latin typeface="+mj-lt"/>
              </a:rPr>
              <a:t>lạy</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Thánh</a:t>
            </a:r>
            <a:r>
              <a:rPr lang="en-US" sz="5200" dirty="0" smtClean="0">
                <a:solidFill>
                  <a:schemeClr val="bg1"/>
                </a:solidFill>
                <a:latin typeface="+mj-lt"/>
              </a:rPr>
              <a:t> </a:t>
            </a:r>
            <a:r>
              <a:rPr lang="en-US" sz="5200" dirty="0" err="1" smtClean="0">
                <a:solidFill>
                  <a:schemeClr val="bg1"/>
                </a:solidFill>
                <a:latin typeface="+mj-lt"/>
              </a:rPr>
              <a:t>Thần</a:t>
            </a:r>
            <a:r>
              <a:rPr lang="en-US" sz="5200" dirty="0" smtClean="0">
                <a:solidFill>
                  <a:schemeClr val="bg1"/>
                </a:solidFill>
                <a:latin typeface="+mj-lt"/>
              </a:rPr>
              <a:t>, </a:t>
            </a:r>
            <a:r>
              <a:rPr lang="en-US" sz="5200" dirty="0" err="1" smtClean="0">
                <a:solidFill>
                  <a:schemeClr val="bg1"/>
                </a:solidFill>
                <a:latin typeface="+mj-lt"/>
              </a:rPr>
              <a:t>tưới</a:t>
            </a:r>
            <a:r>
              <a:rPr lang="en-US" sz="5200" dirty="0" smtClean="0">
                <a:solidFill>
                  <a:schemeClr val="bg1"/>
                </a:solidFill>
                <a:latin typeface="+mj-lt"/>
              </a:rPr>
              <a:t> </a:t>
            </a:r>
            <a:r>
              <a:rPr lang="en-US" sz="5200" dirty="0" err="1" smtClean="0">
                <a:solidFill>
                  <a:schemeClr val="bg1"/>
                </a:solidFill>
                <a:latin typeface="+mj-lt"/>
              </a:rPr>
              <a:t>gội</a:t>
            </a:r>
            <a:r>
              <a:rPr lang="en-US" sz="5200" dirty="0" smtClean="0">
                <a:solidFill>
                  <a:schemeClr val="bg1"/>
                </a:solidFill>
                <a:latin typeface="+mj-lt"/>
              </a:rPr>
              <a:t> </a:t>
            </a:r>
            <a:r>
              <a:rPr lang="en-US" sz="5200" dirty="0" err="1" smtClean="0">
                <a:solidFill>
                  <a:schemeClr val="bg1"/>
                </a:solidFill>
                <a:latin typeface="+mj-lt"/>
              </a:rPr>
              <a:t>trần</a:t>
            </a:r>
            <a:r>
              <a:rPr lang="en-US" sz="5200" dirty="0" smtClean="0">
                <a:solidFill>
                  <a:schemeClr val="bg1"/>
                </a:solidFill>
                <a:latin typeface="+mj-lt"/>
              </a:rPr>
              <a:t> </a:t>
            </a:r>
            <a:r>
              <a:rPr lang="en-US" sz="5200" dirty="0" err="1" smtClean="0">
                <a:solidFill>
                  <a:schemeClr val="bg1"/>
                </a:solidFill>
                <a:latin typeface="+mj-lt"/>
              </a:rPr>
              <a:t>gian</a:t>
            </a:r>
            <a:r>
              <a:rPr lang="en-US" sz="5200" dirty="0" smtClean="0">
                <a:solidFill>
                  <a:schemeClr val="bg1"/>
                </a:solidFill>
                <a:latin typeface="+mj-lt"/>
              </a:rPr>
              <a:t> </a:t>
            </a:r>
            <a:r>
              <a:rPr lang="en-US" sz="5200" dirty="0" err="1" smtClean="0">
                <a:solidFill>
                  <a:schemeClr val="bg1"/>
                </a:solidFill>
                <a:latin typeface="+mj-lt"/>
              </a:rPr>
              <a:t>sạch</a:t>
            </a:r>
            <a:r>
              <a:rPr lang="en-US" sz="5200" dirty="0" smtClean="0">
                <a:solidFill>
                  <a:schemeClr val="bg1"/>
                </a:solidFill>
                <a:latin typeface="+mj-lt"/>
              </a:rPr>
              <a:t> </a:t>
            </a:r>
            <a:r>
              <a:rPr lang="en-US" sz="5200" dirty="0" err="1" smtClean="0">
                <a:solidFill>
                  <a:schemeClr val="bg1"/>
                </a:solidFill>
                <a:latin typeface="+mj-lt"/>
              </a:rPr>
              <a:t>bao</a:t>
            </a:r>
            <a:r>
              <a:rPr lang="en-US" sz="5200" dirty="0" smtClean="0">
                <a:solidFill>
                  <a:schemeClr val="bg1"/>
                </a:solidFill>
                <a:latin typeface="+mj-lt"/>
              </a:rPr>
              <a:t> </a:t>
            </a:r>
            <a:r>
              <a:rPr lang="en-US" sz="5200" dirty="0" err="1" smtClean="0">
                <a:solidFill>
                  <a:schemeClr val="bg1"/>
                </a:solidFill>
                <a:latin typeface="+mj-lt"/>
              </a:rPr>
              <a:t>lỗi</a:t>
            </a:r>
            <a:r>
              <a:rPr lang="en-US" sz="5200" dirty="0" smtClean="0">
                <a:solidFill>
                  <a:schemeClr val="bg1"/>
                </a:solidFill>
                <a:latin typeface="+mj-lt"/>
              </a:rPr>
              <a:t> </a:t>
            </a:r>
            <a:r>
              <a:rPr lang="en-US" sz="5200" dirty="0" err="1" smtClean="0">
                <a:solidFill>
                  <a:schemeClr val="bg1"/>
                </a:solidFill>
                <a:latin typeface="+mj-lt"/>
              </a:rPr>
              <a:t>lầm</a:t>
            </a:r>
            <a:r>
              <a:rPr lang="en-US" sz="5200" dirty="0" smtClean="0">
                <a:solidFill>
                  <a:schemeClr val="bg1"/>
                </a:solidFill>
                <a:latin typeface="+mj-lt"/>
              </a:rPr>
              <a:t>. Xin </a:t>
            </a:r>
            <a:r>
              <a:rPr lang="en-US" sz="5200" dirty="0" err="1" smtClean="0">
                <a:solidFill>
                  <a:schemeClr val="bg1"/>
                </a:solidFill>
                <a:latin typeface="+mj-lt"/>
              </a:rPr>
              <a:t>thương</a:t>
            </a:r>
            <a:r>
              <a:rPr lang="en-US" sz="5200" dirty="0" smtClean="0">
                <a:solidFill>
                  <a:schemeClr val="bg1"/>
                </a:solidFill>
                <a:latin typeface="+mj-lt"/>
              </a:rPr>
              <a:t> </a:t>
            </a:r>
            <a:r>
              <a:rPr lang="en-US" sz="5200" dirty="0" err="1" smtClean="0">
                <a:solidFill>
                  <a:schemeClr val="bg1"/>
                </a:solidFill>
                <a:latin typeface="+mj-lt"/>
              </a:rPr>
              <a:t>đổi</a:t>
            </a:r>
            <a:r>
              <a:rPr lang="en-US" sz="5200" dirty="0" smtClean="0">
                <a:solidFill>
                  <a:schemeClr val="bg1"/>
                </a:solidFill>
                <a:latin typeface="+mj-lt"/>
              </a:rPr>
              <a:t> </a:t>
            </a:r>
            <a:r>
              <a:rPr lang="en-US" sz="5200" dirty="0" err="1" smtClean="0">
                <a:solidFill>
                  <a:schemeClr val="bg1"/>
                </a:solidFill>
                <a:latin typeface="+mj-lt"/>
              </a:rPr>
              <a:t>mới</a:t>
            </a:r>
            <a:r>
              <a:rPr lang="en-US" sz="5200" dirty="0" smtClean="0">
                <a:solidFill>
                  <a:schemeClr val="bg1"/>
                </a:solidFill>
                <a:latin typeface="+mj-lt"/>
              </a:rPr>
              <a:t> </a:t>
            </a:r>
            <a:r>
              <a:rPr lang="en-US" sz="5200" dirty="0" err="1" smtClean="0">
                <a:solidFill>
                  <a:schemeClr val="bg1"/>
                </a:solidFill>
                <a:latin typeface="+mj-lt"/>
              </a:rPr>
              <a:t>dương</a:t>
            </a:r>
            <a:r>
              <a:rPr lang="en-US" sz="5200" dirty="0" smtClean="0">
                <a:solidFill>
                  <a:schemeClr val="bg1"/>
                </a:solidFill>
                <a:latin typeface="+mj-lt"/>
              </a:rPr>
              <a:t> </a:t>
            </a:r>
            <a:r>
              <a:rPr lang="en-US" sz="5200" dirty="0" err="1" smtClean="0">
                <a:solidFill>
                  <a:schemeClr val="bg1"/>
                </a:solidFill>
                <a:latin typeface="+mj-lt"/>
              </a:rPr>
              <a:t>gian</a:t>
            </a:r>
            <a:r>
              <a:rPr lang="en-US" sz="5200" dirty="0" smtClean="0">
                <a:solidFill>
                  <a:schemeClr val="bg1"/>
                </a:solidFill>
                <a:latin typeface="+mj-lt"/>
              </a:rPr>
              <a:t>, </a:t>
            </a:r>
            <a:r>
              <a:rPr lang="en-US" sz="5200" dirty="0" err="1" smtClean="0">
                <a:solidFill>
                  <a:schemeClr val="bg1"/>
                </a:solidFill>
                <a:latin typeface="+mj-lt"/>
              </a:rPr>
              <a:t>yêu</a:t>
            </a:r>
            <a:r>
              <a:rPr lang="en-US" sz="5200" dirty="0" smtClean="0">
                <a:solidFill>
                  <a:schemeClr val="bg1"/>
                </a:solidFill>
                <a:latin typeface="+mj-lt"/>
              </a:rPr>
              <a:t> </a:t>
            </a:r>
            <a:r>
              <a:rPr lang="en-US" sz="5200" dirty="0" err="1" smtClean="0">
                <a:solidFill>
                  <a:schemeClr val="bg1"/>
                </a:solidFill>
                <a:latin typeface="+mj-lt"/>
              </a:rPr>
              <a:t>thương</a:t>
            </a:r>
            <a:r>
              <a:rPr lang="en-US" sz="5200" dirty="0" smtClean="0">
                <a:solidFill>
                  <a:schemeClr val="bg1"/>
                </a:solidFill>
                <a:latin typeface="+mj-lt"/>
              </a:rPr>
              <a:t> </a:t>
            </a:r>
            <a:r>
              <a:rPr lang="en-US" sz="5200" dirty="0" err="1" smtClean="0">
                <a:solidFill>
                  <a:schemeClr val="bg1"/>
                </a:solidFill>
                <a:latin typeface="+mj-lt"/>
              </a:rPr>
              <a:t>cứu</a:t>
            </a:r>
            <a:r>
              <a:rPr lang="en-US" sz="5200" dirty="0" smtClean="0">
                <a:solidFill>
                  <a:schemeClr val="bg1"/>
                </a:solidFill>
                <a:latin typeface="+mj-lt"/>
              </a:rPr>
              <a:t> </a:t>
            </a:r>
            <a:r>
              <a:rPr lang="en-US" sz="5200" dirty="0" err="1" smtClean="0">
                <a:solidFill>
                  <a:schemeClr val="bg1"/>
                </a:solidFill>
                <a:latin typeface="+mj-lt"/>
              </a:rPr>
              <a:t>kẻ</a:t>
            </a:r>
            <a:r>
              <a:rPr lang="en-US" sz="5200" dirty="0" smtClean="0">
                <a:solidFill>
                  <a:schemeClr val="bg1"/>
                </a:solidFill>
                <a:latin typeface="+mj-lt"/>
              </a:rPr>
              <a:t> </a:t>
            </a:r>
            <a:r>
              <a:rPr lang="en-US" sz="5200" dirty="0" err="1" smtClean="0">
                <a:solidFill>
                  <a:schemeClr val="bg1"/>
                </a:solidFill>
                <a:latin typeface="+mj-lt"/>
              </a:rPr>
              <a:t>cơ</a:t>
            </a:r>
            <a:r>
              <a:rPr lang="en-US" sz="5200" dirty="0" smtClean="0">
                <a:solidFill>
                  <a:schemeClr val="bg1"/>
                </a:solidFill>
                <a:latin typeface="+mj-lt"/>
              </a:rPr>
              <a:t> </a:t>
            </a:r>
            <a:r>
              <a:rPr lang="en-US" sz="5200" dirty="0" err="1" smtClean="0">
                <a:solidFill>
                  <a:schemeClr val="bg1"/>
                </a:solidFill>
                <a:latin typeface="+mj-lt"/>
              </a:rPr>
              <a:t>bần</a:t>
            </a:r>
            <a:r>
              <a:rPr lang="en-US" sz="5200" dirty="0" smtClean="0">
                <a:solidFill>
                  <a:schemeClr val="bg1"/>
                </a:solidFill>
                <a:latin typeface="+mj-lt"/>
              </a:rPr>
              <a:t>, </a:t>
            </a:r>
            <a:r>
              <a:rPr lang="en-US" sz="5200" dirty="0" err="1" smtClean="0">
                <a:solidFill>
                  <a:schemeClr val="bg1"/>
                </a:solidFill>
                <a:latin typeface="+mj-lt"/>
              </a:rPr>
              <a:t>này</a:t>
            </a:r>
            <a:r>
              <a:rPr lang="en-US" sz="5200" dirty="0" smtClean="0">
                <a:solidFill>
                  <a:schemeClr val="bg1"/>
                </a:solidFill>
                <a:latin typeface="+mj-lt"/>
              </a:rPr>
              <a:t> </a:t>
            </a:r>
            <a:r>
              <a:rPr lang="en-US" sz="5200" dirty="0" err="1" smtClean="0">
                <a:solidFill>
                  <a:schemeClr val="bg1"/>
                </a:solidFill>
                <a:latin typeface="+mj-lt"/>
              </a:rPr>
              <a:t>đoàn</a:t>
            </a:r>
            <a:r>
              <a:rPr lang="en-US" sz="5200" dirty="0" smtClean="0">
                <a:solidFill>
                  <a:schemeClr val="bg1"/>
                </a:solidFill>
                <a:latin typeface="+mj-lt"/>
              </a:rPr>
              <a:t> con </a:t>
            </a:r>
            <a:r>
              <a:rPr lang="en-US" sz="5200" dirty="0" err="1" smtClean="0">
                <a:solidFill>
                  <a:schemeClr val="bg1"/>
                </a:solidFill>
                <a:latin typeface="+mj-lt"/>
              </a:rPr>
              <a:t>đang</a:t>
            </a:r>
            <a:r>
              <a:rPr lang="en-US" sz="5200" dirty="0" smtClean="0">
                <a:solidFill>
                  <a:schemeClr val="bg1"/>
                </a:solidFill>
                <a:latin typeface="+mj-lt"/>
              </a:rPr>
              <a:t> </a:t>
            </a:r>
            <a:r>
              <a:rPr lang="en-US" sz="5200" dirty="0" err="1" smtClean="0">
                <a:solidFill>
                  <a:schemeClr val="bg1"/>
                </a:solidFill>
                <a:latin typeface="+mj-lt"/>
              </a:rPr>
              <a:t>cầu</a:t>
            </a:r>
            <a:r>
              <a:rPr lang="en-US" sz="5200" dirty="0" smtClean="0">
                <a:solidFill>
                  <a:schemeClr val="bg1"/>
                </a:solidFill>
                <a:latin typeface="+mj-lt"/>
              </a:rPr>
              <a:t> </a:t>
            </a:r>
            <a:r>
              <a:rPr lang="en-US" sz="5200" dirty="0" err="1" smtClean="0">
                <a:solidFill>
                  <a:schemeClr val="bg1"/>
                </a:solidFill>
                <a:latin typeface="+mj-lt"/>
              </a:rPr>
              <a:t>khấn</a:t>
            </a:r>
            <a:r>
              <a:rPr lang="en-US" sz="5200" dirty="0" smtClean="0">
                <a:solidFill>
                  <a:srgbClr val="FFFF00"/>
                </a:solidFill>
                <a:latin typeface="+mj-lt"/>
              </a:rPr>
              <a:t>…</a:t>
            </a:r>
            <a:endParaRPr lang="vi-VN" sz="5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10000"/>
              </a:lnSpc>
              <a:buNone/>
            </a:pPr>
            <a:r>
              <a:rPr lang="en-US" sz="51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10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100" dirty="0">
                <a:solidFill>
                  <a:schemeClr val="bg1"/>
                </a:solidFill>
                <a:effectLst>
                  <a:outerShdw blurRad="38100" dist="38100" dir="2700000" algn="tl">
                    <a:srgbClr val="000000">
                      <a:alpha val="43137"/>
                    </a:srgbClr>
                  </a:outerShdw>
                </a:effectLst>
                <a:latin typeface="+mj-lt"/>
              </a:rPr>
              <a:t> </a:t>
            </a:r>
            <a:r>
              <a:rPr lang="en-US" sz="5100" dirty="0" smtClean="0">
                <a:solidFill>
                  <a:schemeClr val="bg1"/>
                </a:solidFill>
                <a:latin typeface="+mj-lt"/>
              </a:rPr>
              <a:t>Xin </a:t>
            </a:r>
            <a:r>
              <a:rPr lang="en-US" sz="5100" dirty="0" err="1" smtClean="0">
                <a:solidFill>
                  <a:schemeClr val="bg1"/>
                </a:solidFill>
                <a:latin typeface="+mj-lt"/>
              </a:rPr>
              <a:t>Ngài</a:t>
            </a:r>
            <a:r>
              <a:rPr lang="en-US" sz="5100" dirty="0" smtClean="0">
                <a:solidFill>
                  <a:schemeClr val="bg1"/>
                </a:solidFill>
                <a:latin typeface="+mj-lt"/>
              </a:rPr>
              <a:t> </a:t>
            </a:r>
            <a:r>
              <a:rPr lang="en-US" sz="5100" dirty="0" err="1" smtClean="0">
                <a:solidFill>
                  <a:schemeClr val="bg1"/>
                </a:solidFill>
                <a:latin typeface="+mj-lt"/>
              </a:rPr>
              <a:t>ngự</a:t>
            </a:r>
            <a:r>
              <a:rPr lang="en-US" sz="5100" dirty="0" smtClean="0">
                <a:solidFill>
                  <a:schemeClr val="bg1"/>
                </a:solidFill>
                <a:latin typeface="+mj-lt"/>
              </a:rPr>
              <a:t> </a:t>
            </a:r>
            <a:r>
              <a:rPr lang="en-US" sz="5100" dirty="0" err="1" smtClean="0">
                <a:solidFill>
                  <a:schemeClr val="bg1"/>
                </a:solidFill>
                <a:latin typeface="+mj-lt"/>
              </a:rPr>
              <a:t>đến</a:t>
            </a:r>
            <a:r>
              <a:rPr lang="en-US" sz="5100" dirty="0" smtClean="0">
                <a:solidFill>
                  <a:schemeClr val="bg1"/>
                </a:solidFill>
                <a:latin typeface="+mj-lt"/>
              </a:rPr>
              <a:t> </a:t>
            </a:r>
            <a:r>
              <a:rPr lang="en-US" sz="5100" dirty="0" err="1" smtClean="0">
                <a:solidFill>
                  <a:schemeClr val="bg1"/>
                </a:solidFill>
                <a:latin typeface="+mj-lt"/>
              </a:rPr>
              <a:t>lạy</a:t>
            </a:r>
            <a:r>
              <a:rPr lang="en-US" sz="5100" dirty="0" smtClean="0">
                <a:solidFill>
                  <a:schemeClr val="bg1"/>
                </a:solidFill>
                <a:latin typeface="+mj-lt"/>
              </a:rPr>
              <a:t> </a:t>
            </a:r>
            <a:r>
              <a:rPr lang="en-US" sz="5100" dirty="0" err="1" smtClean="0">
                <a:solidFill>
                  <a:schemeClr val="bg1"/>
                </a:solidFill>
                <a:latin typeface="+mj-lt"/>
              </a:rPr>
              <a:t>Chúa</a:t>
            </a:r>
            <a:r>
              <a:rPr lang="en-US" sz="5100" dirty="0" smtClean="0">
                <a:solidFill>
                  <a:schemeClr val="bg1"/>
                </a:solidFill>
                <a:latin typeface="+mj-lt"/>
              </a:rPr>
              <a:t> </a:t>
            </a:r>
            <a:r>
              <a:rPr lang="en-US" sz="5100" dirty="0" err="1" smtClean="0">
                <a:solidFill>
                  <a:schemeClr val="bg1"/>
                </a:solidFill>
                <a:latin typeface="+mj-lt"/>
              </a:rPr>
              <a:t>Thánh</a:t>
            </a:r>
            <a:r>
              <a:rPr lang="en-US" sz="5100" dirty="0" smtClean="0">
                <a:solidFill>
                  <a:schemeClr val="bg1"/>
                </a:solidFill>
                <a:latin typeface="+mj-lt"/>
              </a:rPr>
              <a:t> </a:t>
            </a:r>
            <a:r>
              <a:rPr lang="en-US" sz="5100" dirty="0" err="1" smtClean="0">
                <a:solidFill>
                  <a:schemeClr val="bg1"/>
                </a:solidFill>
                <a:latin typeface="+mj-lt"/>
              </a:rPr>
              <a:t>Thần</a:t>
            </a:r>
            <a:r>
              <a:rPr lang="en-US" sz="5100" dirty="0" smtClean="0">
                <a:solidFill>
                  <a:schemeClr val="bg1"/>
                </a:solidFill>
                <a:latin typeface="+mj-lt"/>
              </a:rPr>
              <a:t>, </a:t>
            </a:r>
            <a:r>
              <a:rPr lang="en-US" sz="5100" dirty="0" err="1" smtClean="0">
                <a:solidFill>
                  <a:schemeClr val="bg1"/>
                </a:solidFill>
                <a:latin typeface="+mj-lt"/>
              </a:rPr>
              <a:t>chiếu</a:t>
            </a:r>
            <a:r>
              <a:rPr lang="en-US" sz="5100" dirty="0" smtClean="0">
                <a:solidFill>
                  <a:schemeClr val="bg1"/>
                </a:solidFill>
                <a:latin typeface="+mj-lt"/>
              </a:rPr>
              <a:t> </a:t>
            </a:r>
            <a:r>
              <a:rPr lang="en-US" sz="5100" dirty="0" err="1" smtClean="0">
                <a:solidFill>
                  <a:schemeClr val="bg1"/>
                </a:solidFill>
                <a:latin typeface="+mj-lt"/>
              </a:rPr>
              <a:t>soi</a:t>
            </a:r>
            <a:r>
              <a:rPr lang="en-US" sz="5100" dirty="0" smtClean="0">
                <a:solidFill>
                  <a:schemeClr val="bg1"/>
                </a:solidFill>
                <a:latin typeface="+mj-lt"/>
              </a:rPr>
              <a:t> </a:t>
            </a:r>
            <a:r>
              <a:rPr lang="en-US" sz="5100" dirty="0" err="1" smtClean="0">
                <a:solidFill>
                  <a:schemeClr val="bg1"/>
                </a:solidFill>
                <a:latin typeface="+mj-lt"/>
              </a:rPr>
              <a:t>lửa</a:t>
            </a:r>
            <a:r>
              <a:rPr lang="en-US" sz="5100" dirty="0" smtClean="0">
                <a:solidFill>
                  <a:schemeClr val="bg1"/>
                </a:solidFill>
                <a:latin typeface="+mj-lt"/>
              </a:rPr>
              <a:t> </a:t>
            </a:r>
            <a:r>
              <a:rPr lang="en-US" sz="5100" dirty="0" err="1" smtClean="0">
                <a:solidFill>
                  <a:schemeClr val="bg1"/>
                </a:solidFill>
                <a:latin typeface="+mj-lt"/>
              </a:rPr>
              <a:t>thiêng</a:t>
            </a:r>
            <a:r>
              <a:rPr lang="en-US" sz="5100" dirty="0" smtClean="0">
                <a:solidFill>
                  <a:schemeClr val="bg1"/>
                </a:solidFill>
                <a:latin typeface="+mj-lt"/>
              </a:rPr>
              <a:t> </a:t>
            </a:r>
            <a:r>
              <a:rPr lang="en-US" sz="5100" dirty="0" err="1" smtClean="0">
                <a:solidFill>
                  <a:schemeClr val="bg1"/>
                </a:solidFill>
                <a:latin typeface="+mj-lt"/>
              </a:rPr>
              <a:t>tràn</a:t>
            </a:r>
            <a:r>
              <a:rPr lang="en-US" sz="5100" dirty="0" smtClean="0">
                <a:solidFill>
                  <a:schemeClr val="bg1"/>
                </a:solidFill>
                <a:latin typeface="+mj-lt"/>
              </a:rPr>
              <a:t> </a:t>
            </a:r>
            <a:r>
              <a:rPr lang="en-US" sz="5100" dirty="0" err="1" smtClean="0">
                <a:solidFill>
                  <a:schemeClr val="bg1"/>
                </a:solidFill>
                <a:latin typeface="+mj-lt"/>
              </a:rPr>
              <a:t>lan</a:t>
            </a:r>
            <a:r>
              <a:rPr lang="en-US" sz="5100" dirty="0" smtClean="0">
                <a:solidFill>
                  <a:schemeClr val="bg1"/>
                </a:solidFill>
                <a:latin typeface="+mj-lt"/>
              </a:rPr>
              <a:t> </a:t>
            </a:r>
            <a:r>
              <a:rPr lang="en-US" sz="5100" dirty="0" err="1" smtClean="0">
                <a:solidFill>
                  <a:schemeClr val="bg1"/>
                </a:solidFill>
                <a:latin typeface="+mj-lt"/>
              </a:rPr>
              <a:t>khắp</a:t>
            </a:r>
            <a:r>
              <a:rPr lang="en-US" sz="5100" dirty="0" smtClean="0">
                <a:solidFill>
                  <a:schemeClr val="bg1"/>
                </a:solidFill>
                <a:latin typeface="+mj-lt"/>
              </a:rPr>
              <a:t> </a:t>
            </a:r>
            <a:r>
              <a:rPr lang="en-US" sz="5100" dirty="0" err="1" smtClean="0">
                <a:solidFill>
                  <a:schemeClr val="bg1"/>
                </a:solidFill>
                <a:latin typeface="+mj-lt"/>
              </a:rPr>
              <a:t>nơi</a:t>
            </a:r>
            <a:r>
              <a:rPr lang="en-US" sz="5100" dirty="0" smtClean="0">
                <a:solidFill>
                  <a:schemeClr val="bg1"/>
                </a:solidFill>
                <a:latin typeface="+mj-lt"/>
              </a:rPr>
              <a:t>. </a:t>
            </a:r>
            <a:r>
              <a:rPr lang="en-US" sz="5100" dirty="0" err="1" smtClean="0">
                <a:solidFill>
                  <a:schemeClr val="bg1"/>
                </a:solidFill>
                <a:latin typeface="+mj-lt"/>
              </a:rPr>
              <a:t>Xua</a:t>
            </a:r>
            <a:r>
              <a:rPr lang="en-US" sz="5100" dirty="0" smtClean="0">
                <a:solidFill>
                  <a:schemeClr val="bg1"/>
                </a:solidFill>
                <a:latin typeface="+mj-lt"/>
              </a:rPr>
              <a:t> tan </a:t>
            </a:r>
            <a:r>
              <a:rPr lang="en-US" sz="5100" dirty="0" err="1" smtClean="0">
                <a:solidFill>
                  <a:schemeClr val="bg1"/>
                </a:solidFill>
                <a:latin typeface="+mj-lt"/>
              </a:rPr>
              <a:t>bóng</a:t>
            </a:r>
            <a:r>
              <a:rPr lang="en-US" sz="5100" dirty="0" smtClean="0">
                <a:solidFill>
                  <a:schemeClr val="bg1"/>
                </a:solidFill>
                <a:latin typeface="+mj-lt"/>
              </a:rPr>
              <a:t> </a:t>
            </a:r>
            <a:r>
              <a:rPr lang="en-US" sz="5100" dirty="0" err="1" smtClean="0">
                <a:solidFill>
                  <a:schemeClr val="bg1"/>
                </a:solidFill>
                <a:latin typeface="+mj-lt"/>
              </a:rPr>
              <a:t>tối</a:t>
            </a:r>
            <a:r>
              <a:rPr lang="en-US" sz="5100" dirty="0" smtClean="0">
                <a:solidFill>
                  <a:schemeClr val="bg1"/>
                </a:solidFill>
                <a:latin typeface="+mj-lt"/>
              </a:rPr>
              <a:t> </a:t>
            </a:r>
            <a:r>
              <a:rPr lang="en-US" sz="5100" dirty="0" err="1" smtClean="0">
                <a:solidFill>
                  <a:schemeClr val="bg1"/>
                </a:solidFill>
                <a:latin typeface="+mj-lt"/>
              </a:rPr>
              <a:t>cuộc</a:t>
            </a:r>
            <a:r>
              <a:rPr lang="en-US" sz="5100" dirty="0" smtClean="0">
                <a:solidFill>
                  <a:schemeClr val="bg1"/>
                </a:solidFill>
                <a:latin typeface="+mj-lt"/>
              </a:rPr>
              <a:t> </a:t>
            </a:r>
            <a:r>
              <a:rPr lang="en-US" sz="5100" dirty="0" err="1" smtClean="0">
                <a:solidFill>
                  <a:schemeClr val="bg1"/>
                </a:solidFill>
                <a:latin typeface="+mj-lt"/>
              </a:rPr>
              <a:t>đời</a:t>
            </a:r>
            <a:r>
              <a:rPr lang="en-US" sz="5100" dirty="0" smtClean="0">
                <a:solidFill>
                  <a:schemeClr val="bg1"/>
                </a:solidFill>
                <a:latin typeface="+mj-lt"/>
              </a:rPr>
              <a:t>, </a:t>
            </a:r>
            <a:r>
              <a:rPr lang="en-US" sz="5100" dirty="0" err="1" smtClean="0">
                <a:solidFill>
                  <a:schemeClr val="bg1"/>
                </a:solidFill>
                <a:latin typeface="+mj-lt"/>
              </a:rPr>
              <a:t>tăng</a:t>
            </a:r>
            <a:r>
              <a:rPr lang="en-US" sz="5100" dirty="0" smtClean="0">
                <a:solidFill>
                  <a:schemeClr val="bg1"/>
                </a:solidFill>
                <a:latin typeface="+mj-lt"/>
              </a:rPr>
              <a:t> </a:t>
            </a:r>
            <a:r>
              <a:rPr lang="en-US" sz="5100" dirty="0" err="1" smtClean="0">
                <a:solidFill>
                  <a:schemeClr val="bg1"/>
                </a:solidFill>
                <a:latin typeface="+mj-lt"/>
              </a:rPr>
              <a:t>thêm</a:t>
            </a:r>
            <a:r>
              <a:rPr lang="en-US" sz="5100" dirty="0" smtClean="0">
                <a:solidFill>
                  <a:schemeClr val="bg1"/>
                </a:solidFill>
                <a:latin typeface="+mj-lt"/>
              </a:rPr>
              <a:t> </a:t>
            </a:r>
            <a:r>
              <a:rPr lang="en-US" sz="5100" dirty="0" err="1" smtClean="0">
                <a:solidFill>
                  <a:schemeClr val="bg1"/>
                </a:solidFill>
                <a:latin typeface="+mj-lt"/>
              </a:rPr>
              <a:t>sức</a:t>
            </a:r>
            <a:r>
              <a:rPr lang="en-US" sz="5100" dirty="0" smtClean="0">
                <a:solidFill>
                  <a:schemeClr val="bg1"/>
                </a:solidFill>
                <a:latin typeface="+mj-lt"/>
              </a:rPr>
              <a:t> </a:t>
            </a:r>
            <a:r>
              <a:rPr lang="en-US" sz="5100" dirty="0" err="1" smtClean="0">
                <a:solidFill>
                  <a:schemeClr val="bg1"/>
                </a:solidFill>
                <a:latin typeface="+mj-lt"/>
              </a:rPr>
              <a:t>mạnh</a:t>
            </a:r>
            <a:r>
              <a:rPr lang="en-US" sz="5100" dirty="0" smtClean="0">
                <a:solidFill>
                  <a:schemeClr val="bg1"/>
                </a:solidFill>
                <a:latin typeface="+mj-lt"/>
              </a:rPr>
              <a:t> </a:t>
            </a:r>
            <a:r>
              <a:rPr lang="en-US" sz="5100" dirty="0" err="1" smtClean="0">
                <a:solidFill>
                  <a:schemeClr val="bg1"/>
                </a:solidFill>
                <a:latin typeface="+mj-lt"/>
              </a:rPr>
              <a:t>bởi</a:t>
            </a:r>
            <a:r>
              <a:rPr lang="en-US" sz="5100" dirty="0" smtClean="0">
                <a:solidFill>
                  <a:schemeClr val="bg1"/>
                </a:solidFill>
                <a:latin typeface="+mj-lt"/>
              </a:rPr>
              <a:t> </a:t>
            </a:r>
            <a:r>
              <a:rPr lang="en-US" sz="5100" dirty="0" err="1" smtClean="0">
                <a:solidFill>
                  <a:schemeClr val="bg1"/>
                </a:solidFill>
                <a:latin typeface="+mj-lt"/>
              </a:rPr>
              <a:t>trời</a:t>
            </a:r>
            <a:r>
              <a:rPr lang="en-US" sz="5100" dirty="0" smtClean="0">
                <a:solidFill>
                  <a:schemeClr val="bg1"/>
                </a:solidFill>
                <a:latin typeface="+mj-lt"/>
              </a:rPr>
              <a:t> </a:t>
            </a:r>
            <a:r>
              <a:rPr lang="en-US" sz="5100" dirty="0" err="1" smtClean="0">
                <a:solidFill>
                  <a:schemeClr val="bg1"/>
                </a:solidFill>
                <a:latin typeface="+mj-lt"/>
              </a:rPr>
              <a:t>để</a:t>
            </a:r>
            <a:r>
              <a:rPr lang="en-US" sz="5100" dirty="0" smtClean="0">
                <a:solidFill>
                  <a:schemeClr val="bg1"/>
                </a:solidFill>
                <a:latin typeface="+mj-lt"/>
              </a:rPr>
              <a:t> </a:t>
            </a:r>
            <a:r>
              <a:rPr lang="en-US" sz="5100" dirty="0" err="1" smtClean="0">
                <a:solidFill>
                  <a:schemeClr val="bg1"/>
                </a:solidFill>
                <a:latin typeface="+mj-lt"/>
              </a:rPr>
              <a:t>thế</a:t>
            </a:r>
            <a:r>
              <a:rPr lang="en-US" sz="5100" dirty="0" smtClean="0">
                <a:solidFill>
                  <a:schemeClr val="bg1"/>
                </a:solidFill>
                <a:latin typeface="+mj-lt"/>
              </a:rPr>
              <a:t> </a:t>
            </a:r>
            <a:r>
              <a:rPr lang="en-US" sz="5100" dirty="0" err="1" smtClean="0">
                <a:solidFill>
                  <a:schemeClr val="bg1"/>
                </a:solidFill>
                <a:latin typeface="+mj-lt"/>
              </a:rPr>
              <a:t>gian</a:t>
            </a:r>
            <a:r>
              <a:rPr lang="en-US" sz="5100" dirty="0" smtClean="0">
                <a:solidFill>
                  <a:schemeClr val="bg1"/>
                </a:solidFill>
                <a:latin typeface="+mj-lt"/>
              </a:rPr>
              <a:t> </a:t>
            </a:r>
            <a:r>
              <a:rPr lang="en-US" sz="5100" dirty="0" err="1" smtClean="0">
                <a:solidFill>
                  <a:schemeClr val="bg1"/>
                </a:solidFill>
                <a:latin typeface="+mj-lt"/>
              </a:rPr>
              <a:t>được</a:t>
            </a:r>
            <a:r>
              <a:rPr lang="en-US" sz="5100" dirty="0" smtClean="0">
                <a:solidFill>
                  <a:schemeClr val="bg1"/>
                </a:solidFill>
                <a:latin typeface="+mj-lt"/>
              </a:rPr>
              <a:t> </a:t>
            </a:r>
            <a:r>
              <a:rPr lang="en-US" sz="5100" dirty="0" err="1" smtClean="0">
                <a:solidFill>
                  <a:schemeClr val="bg1"/>
                </a:solidFill>
                <a:latin typeface="+mj-lt"/>
              </a:rPr>
              <a:t>đẹp</a:t>
            </a:r>
            <a:r>
              <a:rPr lang="en-US" sz="5100" dirty="0" smtClean="0">
                <a:solidFill>
                  <a:schemeClr val="bg1"/>
                </a:solidFill>
                <a:latin typeface="+mj-lt"/>
              </a:rPr>
              <a:t> </a:t>
            </a:r>
            <a:r>
              <a:rPr lang="en-US" sz="5100" dirty="0" err="1" smtClean="0">
                <a:solidFill>
                  <a:schemeClr val="bg1"/>
                </a:solidFill>
                <a:latin typeface="+mj-lt"/>
              </a:rPr>
              <a:t>tươi</a:t>
            </a:r>
            <a:r>
              <a:rPr lang="en-US" sz="5100" dirty="0" smtClean="0">
                <a:solidFill>
                  <a:schemeClr val="bg1"/>
                </a:solidFill>
                <a:latin typeface="+mj-lt"/>
              </a:rPr>
              <a:t>. </a:t>
            </a:r>
            <a:endParaRPr lang="vi-VN" sz="51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58201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50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5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500" dirty="0" err="1" smtClean="0">
                <a:solidFill>
                  <a:schemeClr val="bg1"/>
                </a:solidFill>
                <a:latin typeface="+mj-lt"/>
              </a:rPr>
              <a:t>Lạy</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canh</a:t>
            </a:r>
            <a:r>
              <a:rPr lang="en-US" sz="5500" dirty="0" smtClean="0">
                <a:solidFill>
                  <a:schemeClr val="bg1"/>
                </a:solidFill>
                <a:latin typeface="+mj-lt"/>
              </a:rPr>
              <a:t> </a:t>
            </a:r>
            <a:r>
              <a:rPr lang="en-US" sz="5500" dirty="0" err="1" smtClean="0">
                <a:solidFill>
                  <a:schemeClr val="bg1"/>
                </a:solidFill>
                <a:latin typeface="+mj-lt"/>
              </a:rPr>
              <a:t>tân</a:t>
            </a:r>
            <a:r>
              <a:rPr lang="en-US" sz="5500" dirty="0" smtClean="0">
                <a:solidFill>
                  <a:schemeClr val="bg1"/>
                </a:solidFill>
                <a:latin typeface="+mj-lt"/>
              </a:rPr>
              <a:t> </a:t>
            </a:r>
            <a:r>
              <a:rPr lang="en-US" sz="5500" dirty="0" err="1" smtClean="0">
                <a:solidFill>
                  <a:schemeClr val="bg1"/>
                </a:solidFill>
                <a:latin typeface="+mj-lt"/>
              </a:rPr>
              <a:t>địa</a:t>
            </a:r>
            <a:r>
              <a:rPr lang="en-US" sz="5500" dirty="0" smtClean="0">
                <a:solidFill>
                  <a:schemeClr val="bg1"/>
                </a:solidFill>
                <a:latin typeface="+mj-lt"/>
              </a:rPr>
              <a:t> </a:t>
            </a:r>
            <a:r>
              <a:rPr lang="en-US" sz="5500" dirty="0" err="1" smtClean="0">
                <a:solidFill>
                  <a:schemeClr val="bg1"/>
                </a:solidFill>
                <a:latin typeface="+mj-lt"/>
              </a:rPr>
              <a:t>cầu</a:t>
            </a:r>
            <a:r>
              <a:rPr lang="en-US" sz="5500" dirty="0" smtClean="0">
                <a:solidFill>
                  <a:schemeClr val="bg1"/>
                </a:solidFill>
                <a:latin typeface="+mj-lt"/>
              </a:rPr>
              <a:t>, </a:t>
            </a:r>
            <a:r>
              <a:rPr lang="en-US" sz="5500" dirty="0" err="1" smtClean="0">
                <a:solidFill>
                  <a:schemeClr val="bg1"/>
                </a:solidFill>
                <a:latin typeface="+mj-lt"/>
              </a:rPr>
              <a:t>nung</a:t>
            </a:r>
            <a:r>
              <a:rPr lang="en-US" sz="5500" dirty="0" smtClean="0">
                <a:solidFill>
                  <a:schemeClr val="bg1"/>
                </a:solidFill>
                <a:latin typeface="+mj-lt"/>
              </a:rPr>
              <a:t> </a:t>
            </a:r>
            <a:r>
              <a:rPr lang="en-US" sz="5500" dirty="0" err="1" smtClean="0">
                <a:solidFill>
                  <a:schemeClr val="bg1"/>
                </a:solidFill>
                <a:latin typeface="+mj-lt"/>
              </a:rPr>
              <a:t>nấu</a:t>
            </a:r>
            <a:r>
              <a:rPr lang="en-US" sz="5500" dirty="0" smtClean="0">
                <a:solidFill>
                  <a:schemeClr val="bg1"/>
                </a:solidFill>
                <a:latin typeface="+mj-lt"/>
              </a:rPr>
              <a:t> </a:t>
            </a:r>
            <a:r>
              <a:rPr lang="en-US" sz="5500" dirty="0" err="1" smtClean="0">
                <a:solidFill>
                  <a:schemeClr val="bg1"/>
                </a:solidFill>
                <a:latin typeface="+mj-lt"/>
              </a:rPr>
              <a:t>lửa</a:t>
            </a:r>
            <a:r>
              <a:rPr lang="en-US" sz="5500" dirty="0" smtClean="0">
                <a:solidFill>
                  <a:schemeClr val="bg1"/>
                </a:solidFill>
                <a:latin typeface="+mj-lt"/>
              </a:rPr>
              <a:t> </a:t>
            </a:r>
            <a:r>
              <a:rPr lang="en-US" sz="5500" dirty="0" err="1" smtClean="0">
                <a:solidFill>
                  <a:schemeClr val="bg1"/>
                </a:solidFill>
                <a:latin typeface="+mj-lt"/>
              </a:rPr>
              <a:t>hồng</a:t>
            </a:r>
            <a:r>
              <a:rPr lang="en-US" sz="5500" dirty="0" smtClean="0">
                <a:solidFill>
                  <a:schemeClr val="bg1"/>
                </a:solidFill>
                <a:latin typeface="+mj-lt"/>
              </a:rPr>
              <a:t> </a:t>
            </a:r>
            <a:r>
              <a:rPr lang="en-US" sz="5500" dirty="0" err="1" smtClean="0">
                <a:solidFill>
                  <a:schemeClr val="bg1"/>
                </a:solidFill>
                <a:latin typeface="+mj-lt"/>
              </a:rPr>
              <a:t>tình</a:t>
            </a:r>
            <a:r>
              <a:rPr lang="en-US" sz="5500" dirty="0" smtClean="0">
                <a:solidFill>
                  <a:schemeClr val="bg1"/>
                </a:solidFill>
                <a:latin typeface="+mj-lt"/>
              </a:rPr>
              <a:t>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sưởi</a:t>
            </a:r>
            <a:r>
              <a:rPr lang="en-US" sz="5500" dirty="0" smtClean="0">
                <a:solidFill>
                  <a:schemeClr val="bg1"/>
                </a:solidFill>
                <a:latin typeface="+mj-lt"/>
              </a:rPr>
              <a:t> </a:t>
            </a:r>
            <a:r>
              <a:rPr lang="en-US" sz="5500" dirty="0" err="1" smtClean="0">
                <a:solidFill>
                  <a:schemeClr val="bg1"/>
                </a:solidFill>
                <a:latin typeface="+mj-lt"/>
              </a:rPr>
              <a:t>ấm</a:t>
            </a:r>
            <a:r>
              <a:rPr lang="en-US" sz="5500" dirty="0" smtClean="0">
                <a:solidFill>
                  <a:schemeClr val="bg1"/>
                </a:solidFill>
                <a:latin typeface="+mj-lt"/>
              </a:rPr>
              <a:t> </a:t>
            </a:r>
            <a:r>
              <a:rPr lang="en-US" sz="5500" dirty="0" err="1" smtClean="0">
                <a:solidFill>
                  <a:schemeClr val="bg1"/>
                </a:solidFill>
                <a:latin typeface="+mj-lt"/>
              </a:rPr>
              <a:t>tâm</a:t>
            </a:r>
            <a:r>
              <a:rPr lang="en-US" sz="5500" dirty="0" smtClean="0">
                <a:solidFill>
                  <a:schemeClr val="bg1"/>
                </a:solidFill>
                <a:latin typeface="+mj-lt"/>
              </a:rPr>
              <a:t> </a:t>
            </a:r>
            <a:r>
              <a:rPr lang="en-US" sz="5500" dirty="0" err="1" smtClean="0">
                <a:solidFill>
                  <a:schemeClr val="bg1"/>
                </a:solidFill>
                <a:latin typeface="+mj-lt"/>
              </a:rPr>
              <a:t>hồn</a:t>
            </a:r>
            <a:r>
              <a:rPr lang="en-US" sz="5500" dirty="0" smtClean="0">
                <a:solidFill>
                  <a:schemeClr val="bg1"/>
                </a:solidFill>
                <a:latin typeface="+mj-lt"/>
              </a:rPr>
              <a:t> </a:t>
            </a:r>
            <a:r>
              <a:rPr lang="en-US" sz="5500" dirty="0" err="1" smtClean="0">
                <a:solidFill>
                  <a:schemeClr val="bg1"/>
                </a:solidFill>
                <a:latin typeface="+mj-lt"/>
              </a:rPr>
              <a:t>các</a:t>
            </a:r>
            <a:r>
              <a:rPr lang="en-US" sz="5500" dirty="0" smtClean="0">
                <a:solidFill>
                  <a:schemeClr val="bg1"/>
                </a:solidFill>
                <a:latin typeface="+mj-lt"/>
              </a:rPr>
              <a:t> </a:t>
            </a:r>
            <a:r>
              <a:rPr lang="en-US" sz="5500" dirty="0" err="1" smtClean="0">
                <a:solidFill>
                  <a:schemeClr val="bg1"/>
                </a:solidFill>
                <a:latin typeface="+mj-lt"/>
              </a:rPr>
              <a:t>tín</a:t>
            </a:r>
            <a:r>
              <a:rPr lang="en-US" sz="5500" dirty="0" smtClean="0">
                <a:solidFill>
                  <a:schemeClr val="bg1"/>
                </a:solidFill>
                <a:latin typeface="+mj-lt"/>
              </a:rPr>
              <a:t> </a:t>
            </a:r>
            <a:r>
              <a:rPr lang="en-US" sz="5500" dirty="0" err="1" smtClean="0">
                <a:solidFill>
                  <a:schemeClr val="bg1"/>
                </a:solidFill>
                <a:latin typeface="+mj-lt"/>
              </a:rPr>
              <a:t>hữu</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rgbClr val="FFFF00"/>
                </a:solidFill>
                <a:latin typeface="+mj-lt"/>
              </a:rPr>
              <a:t>…</a:t>
            </a:r>
            <a:endParaRPr lang="en-US" altLang="en-US" sz="55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5520252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sz="5500"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Lạy</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hiệp</a:t>
            </a:r>
            <a:r>
              <a:rPr lang="en-US" sz="5500" dirty="0" smtClean="0">
                <a:solidFill>
                  <a:schemeClr val="bg1"/>
                </a:solidFill>
                <a:latin typeface="+mj-lt"/>
              </a:rPr>
              <a:t> </a:t>
            </a:r>
            <a:r>
              <a:rPr lang="en-US" sz="5500" dirty="0" err="1" smtClean="0">
                <a:solidFill>
                  <a:schemeClr val="bg1"/>
                </a:solidFill>
                <a:latin typeface="+mj-lt"/>
              </a:rPr>
              <a:t>nhất</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soi</a:t>
            </a:r>
            <a:r>
              <a:rPr lang="en-US" sz="5500" dirty="0" smtClean="0">
                <a:solidFill>
                  <a:schemeClr val="bg1"/>
                </a:solidFill>
                <a:latin typeface="+mj-lt"/>
              </a:rPr>
              <a:t> </a:t>
            </a:r>
            <a:r>
              <a:rPr lang="en-US" sz="5500" dirty="0" err="1" smtClean="0">
                <a:solidFill>
                  <a:schemeClr val="bg1"/>
                </a:solidFill>
                <a:latin typeface="+mj-lt"/>
              </a:rPr>
              <a:t>lối</a:t>
            </a:r>
            <a:r>
              <a:rPr lang="en-US" sz="5500" dirty="0" smtClean="0">
                <a:solidFill>
                  <a:schemeClr val="bg1"/>
                </a:solidFill>
                <a:latin typeface="+mj-lt"/>
              </a:rPr>
              <a:t> </a:t>
            </a:r>
            <a:r>
              <a:rPr lang="en-US" sz="5500" dirty="0" err="1" smtClean="0">
                <a:solidFill>
                  <a:schemeClr val="bg1"/>
                </a:solidFill>
                <a:latin typeface="+mj-lt"/>
              </a:rPr>
              <a:t>nẻo</a:t>
            </a:r>
            <a:r>
              <a:rPr lang="en-US" sz="5500" dirty="0">
                <a:solidFill>
                  <a:schemeClr val="bg1"/>
                </a:solidFill>
                <a:latin typeface="+mj-lt"/>
              </a:rPr>
              <a:t> </a:t>
            </a:r>
            <a:r>
              <a:rPr lang="en-US" sz="5500" dirty="0" err="1" smtClean="0">
                <a:solidFill>
                  <a:schemeClr val="bg1"/>
                </a:solidFill>
                <a:latin typeface="+mj-lt"/>
              </a:rPr>
              <a:t>đường</a:t>
            </a:r>
            <a:r>
              <a:rPr lang="en-US" sz="5500" dirty="0" smtClean="0">
                <a:solidFill>
                  <a:schemeClr val="bg1"/>
                </a:solidFill>
                <a:latin typeface="+mj-lt"/>
              </a:rPr>
              <a:t> </a:t>
            </a:r>
            <a:r>
              <a:rPr lang="en-US" sz="5500" dirty="0" err="1" smtClean="0">
                <a:solidFill>
                  <a:schemeClr val="bg1"/>
                </a:solidFill>
                <a:latin typeface="+mj-lt"/>
              </a:rPr>
              <a:t>ngày</a:t>
            </a:r>
            <a:r>
              <a:rPr lang="en-US" sz="5500" dirty="0" smtClean="0">
                <a:solidFill>
                  <a:schemeClr val="bg1"/>
                </a:solidFill>
                <a:latin typeface="+mj-lt"/>
              </a:rPr>
              <a:t> </a:t>
            </a:r>
            <a:r>
              <a:rPr lang="en-US" sz="5500" dirty="0" err="1" smtClean="0">
                <a:solidFill>
                  <a:schemeClr val="bg1"/>
                </a:solidFill>
                <a:latin typeface="+mj-lt"/>
              </a:rPr>
              <a:t>mai</a:t>
            </a:r>
            <a:r>
              <a:rPr lang="en-US" sz="5500" dirty="0">
                <a:solidFill>
                  <a:schemeClr val="bg1"/>
                </a:solidFill>
                <a:latin typeface="+mj-lt"/>
              </a:rPr>
              <a:t> </a:t>
            </a:r>
            <a:r>
              <a:rPr lang="en-US" sz="5500" dirty="0" err="1" smtClean="0">
                <a:solidFill>
                  <a:schemeClr val="bg1"/>
                </a:solidFill>
                <a:latin typeface="+mj-lt"/>
              </a:rPr>
              <a:t>được</a:t>
            </a:r>
            <a:r>
              <a:rPr lang="en-US" sz="5500" dirty="0" smtClean="0">
                <a:solidFill>
                  <a:schemeClr val="bg1"/>
                </a:solidFill>
                <a:latin typeface="+mj-lt"/>
              </a:rPr>
              <a:t> </a:t>
            </a:r>
            <a:r>
              <a:rPr lang="en-US" sz="5500" dirty="0" err="1" smtClean="0">
                <a:solidFill>
                  <a:schemeClr val="bg1"/>
                </a:solidFill>
                <a:latin typeface="+mj-lt"/>
              </a:rPr>
              <a:t>kiên</a:t>
            </a:r>
            <a:r>
              <a:rPr lang="en-US" sz="5500" dirty="0" smtClean="0">
                <a:solidFill>
                  <a:schemeClr val="bg1"/>
                </a:solidFill>
                <a:latin typeface="+mj-lt"/>
              </a:rPr>
              <a:t> </a:t>
            </a:r>
            <a:r>
              <a:rPr lang="en-US" sz="5500" dirty="0" err="1" smtClean="0">
                <a:solidFill>
                  <a:schemeClr val="bg1"/>
                </a:solidFill>
                <a:latin typeface="+mj-lt"/>
              </a:rPr>
              <a:t>vững</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cảm</a:t>
            </a:r>
            <a:r>
              <a:rPr lang="en-US" sz="5500" dirty="0" smtClean="0">
                <a:solidFill>
                  <a:schemeClr val="bg1"/>
                </a:solidFill>
                <a:latin typeface="+mj-lt"/>
              </a:rPr>
              <a:t> </a:t>
            </a:r>
            <a:r>
              <a:rPr lang="en-US" sz="5500" dirty="0" err="1" smtClean="0">
                <a:solidFill>
                  <a:schemeClr val="bg1"/>
                </a:solidFill>
                <a:latin typeface="+mj-lt"/>
              </a:rPr>
              <a:t>mến</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a:t>
            </a:r>
            <a:endParaRPr lang="en-US" altLang="en-US" sz="55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0605032"/>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000"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chemeClr val="bg1"/>
                </a:solidFill>
                <a:effectLst>
                  <a:outerShdw blurRad="38100" dist="38100" dir="2700000" algn="tl">
                    <a:srgbClr val="000000">
                      <a:alpha val="43137"/>
                    </a:srgbClr>
                  </a:outerShdw>
                </a:effectLst>
                <a:latin typeface="+mj-lt"/>
              </a:rPr>
              <a:t> </a:t>
            </a:r>
            <a:r>
              <a:rPr lang="en-US" sz="5000" dirty="0" smtClean="0">
                <a:solidFill>
                  <a:schemeClr val="bg1"/>
                </a:solidFill>
                <a:latin typeface="+mj-lt"/>
              </a:rPr>
              <a:t>Xin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ngự</a:t>
            </a:r>
            <a:r>
              <a:rPr lang="en-US" sz="5000" dirty="0" smtClean="0">
                <a:solidFill>
                  <a:schemeClr val="bg1"/>
                </a:solidFill>
                <a:latin typeface="+mj-lt"/>
              </a:rPr>
              <a:t> </a:t>
            </a:r>
            <a:r>
              <a:rPr lang="en-US" sz="5000" dirty="0" err="1" smtClean="0">
                <a:solidFill>
                  <a:schemeClr val="bg1"/>
                </a:solidFill>
                <a:latin typeface="+mj-lt"/>
              </a:rPr>
              <a:t>đến</a:t>
            </a:r>
            <a:r>
              <a:rPr lang="en-US" sz="5000" dirty="0" smtClean="0">
                <a:solidFill>
                  <a:schemeClr val="bg1"/>
                </a:solidFill>
                <a:latin typeface="+mj-lt"/>
              </a:rPr>
              <a:t> </a:t>
            </a:r>
            <a:r>
              <a:rPr lang="en-US" sz="5000" dirty="0" err="1" smtClean="0">
                <a:solidFill>
                  <a:schemeClr val="bg1"/>
                </a:solidFill>
                <a:latin typeface="+mj-lt"/>
              </a:rPr>
              <a:t>lạy</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a:t>
            </a:r>
            <a:r>
              <a:rPr lang="en-US" sz="5000" dirty="0" err="1" smtClean="0">
                <a:solidFill>
                  <a:schemeClr val="bg1"/>
                </a:solidFill>
                <a:latin typeface="+mj-lt"/>
              </a:rPr>
              <a:t>Thần</a:t>
            </a:r>
            <a:r>
              <a:rPr lang="en-US" sz="5000" dirty="0" smtClean="0">
                <a:solidFill>
                  <a:schemeClr val="bg1"/>
                </a:solidFill>
                <a:latin typeface="+mj-lt"/>
              </a:rPr>
              <a:t>, </a:t>
            </a:r>
            <a:r>
              <a:rPr lang="en-US" sz="5000" dirty="0" err="1" smtClean="0">
                <a:solidFill>
                  <a:schemeClr val="bg1"/>
                </a:solidFill>
                <a:latin typeface="+mj-lt"/>
              </a:rPr>
              <a:t>Đấng</a:t>
            </a:r>
            <a:r>
              <a:rPr lang="en-US" sz="5000" dirty="0" smtClean="0">
                <a:solidFill>
                  <a:schemeClr val="bg1"/>
                </a:solidFill>
                <a:latin typeface="+mj-lt"/>
              </a:rPr>
              <a:t> </a:t>
            </a:r>
            <a:r>
              <a:rPr lang="en-US" sz="5000" dirty="0" err="1" smtClean="0">
                <a:solidFill>
                  <a:schemeClr val="bg1"/>
                </a:solidFill>
                <a:latin typeface="+mj-lt"/>
              </a:rPr>
              <a:t>luôn</a:t>
            </a:r>
            <a:r>
              <a:rPr lang="en-US" sz="5000" dirty="0">
                <a:solidFill>
                  <a:schemeClr val="bg1"/>
                </a:solidFill>
                <a:latin typeface="+mj-lt"/>
              </a:rPr>
              <a:t> </a:t>
            </a:r>
            <a:r>
              <a:rPr lang="en-US" sz="5000" dirty="0" err="1" smtClean="0">
                <a:solidFill>
                  <a:schemeClr val="bg1"/>
                </a:solidFill>
                <a:latin typeface="+mj-lt"/>
              </a:rPr>
              <a:t>ủi</a:t>
            </a:r>
            <a:r>
              <a:rPr lang="en-US" sz="5000" dirty="0" smtClean="0">
                <a:solidFill>
                  <a:schemeClr val="bg1"/>
                </a:solidFill>
                <a:latin typeface="+mj-lt"/>
              </a:rPr>
              <a:t> an </a:t>
            </a:r>
            <a:r>
              <a:rPr lang="en-US" sz="5000" dirty="0" err="1" smtClean="0">
                <a:solidFill>
                  <a:schemeClr val="bg1"/>
                </a:solidFill>
                <a:latin typeface="+mj-lt"/>
              </a:rPr>
              <a:t>những</a:t>
            </a:r>
            <a:r>
              <a:rPr lang="en-US" sz="5000" dirty="0" smtClean="0">
                <a:solidFill>
                  <a:schemeClr val="bg1"/>
                </a:solidFill>
                <a:latin typeface="+mj-lt"/>
              </a:rPr>
              <a:t> </a:t>
            </a:r>
            <a:r>
              <a:rPr lang="en-US" sz="5000" dirty="0" err="1" smtClean="0">
                <a:solidFill>
                  <a:schemeClr val="bg1"/>
                </a:solidFill>
                <a:latin typeface="+mj-lt"/>
              </a:rPr>
              <a:t>ai</a:t>
            </a:r>
            <a:r>
              <a:rPr lang="en-US" sz="5000" dirty="0" smtClean="0">
                <a:solidFill>
                  <a:schemeClr val="bg1"/>
                </a:solidFill>
                <a:latin typeface="+mj-lt"/>
              </a:rPr>
              <a:t> </a:t>
            </a:r>
            <a:r>
              <a:rPr lang="en-US" sz="5000" dirty="0" err="1" smtClean="0">
                <a:solidFill>
                  <a:schemeClr val="bg1"/>
                </a:solidFill>
                <a:latin typeface="+mj-lt"/>
              </a:rPr>
              <a:t>khổ</a:t>
            </a:r>
            <a:r>
              <a:rPr lang="en-US" sz="5000" dirty="0" smtClean="0">
                <a:solidFill>
                  <a:schemeClr val="bg1"/>
                </a:solidFill>
                <a:latin typeface="+mj-lt"/>
              </a:rPr>
              <a:t> </a:t>
            </a:r>
            <a:r>
              <a:rPr lang="en-US" sz="5000" dirty="0" err="1" smtClean="0">
                <a:solidFill>
                  <a:schemeClr val="bg1"/>
                </a:solidFill>
                <a:latin typeface="+mj-lt"/>
              </a:rPr>
              <a:t>đau</a:t>
            </a:r>
            <a:r>
              <a:rPr lang="en-US" sz="5000" dirty="0" smtClean="0">
                <a:solidFill>
                  <a:schemeClr val="bg1"/>
                </a:solidFill>
                <a:latin typeface="+mj-lt"/>
              </a:rPr>
              <a:t> </a:t>
            </a:r>
            <a:r>
              <a:rPr lang="en-US" sz="5000" dirty="0" err="1" smtClean="0">
                <a:solidFill>
                  <a:schemeClr val="bg1"/>
                </a:solidFill>
                <a:latin typeface="+mj-lt"/>
              </a:rPr>
              <a:t>cô</a:t>
            </a:r>
            <a:r>
              <a:rPr lang="en-US" sz="5000" dirty="0" smtClean="0">
                <a:solidFill>
                  <a:schemeClr val="bg1"/>
                </a:solidFill>
                <a:latin typeface="+mj-lt"/>
              </a:rPr>
              <a:t> </a:t>
            </a:r>
            <a:r>
              <a:rPr lang="en-US" sz="5000" dirty="0" err="1" smtClean="0">
                <a:solidFill>
                  <a:schemeClr val="bg1"/>
                </a:solidFill>
                <a:latin typeface="+mj-lt"/>
              </a:rPr>
              <a:t>đơn</a:t>
            </a:r>
            <a:r>
              <a:rPr lang="en-US" sz="5000" dirty="0" smtClean="0">
                <a:solidFill>
                  <a:schemeClr val="bg1"/>
                </a:solidFill>
                <a:latin typeface="+mj-lt"/>
              </a:rPr>
              <a:t> </a:t>
            </a:r>
            <a:r>
              <a:rPr lang="en-US" sz="5000" dirty="0" err="1" smtClean="0">
                <a:solidFill>
                  <a:schemeClr val="bg1"/>
                </a:solidFill>
                <a:latin typeface="+mj-lt"/>
              </a:rPr>
              <a:t>với</a:t>
            </a:r>
            <a:r>
              <a:rPr lang="en-US" sz="5000" dirty="0" smtClean="0">
                <a:solidFill>
                  <a:schemeClr val="bg1"/>
                </a:solidFill>
                <a:latin typeface="+mj-lt"/>
              </a:rPr>
              <a:t> </a:t>
            </a:r>
            <a:r>
              <a:rPr lang="en-US" sz="5000" dirty="0" err="1" smtClean="0">
                <a:solidFill>
                  <a:schemeClr val="bg1"/>
                </a:solidFill>
                <a:latin typeface="+mj-lt"/>
              </a:rPr>
              <a:t>những</a:t>
            </a:r>
            <a:r>
              <a:rPr lang="en-US" sz="5000" dirty="0" smtClean="0">
                <a:solidFill>
                  <a:schemeClr val="bg1"/>
                </a:solidFill>
                <a:latin typeface="+mj-lt"/>
              </a:rPr>
              <a:t> u </a:t>
            </a:r>
            <a:r>
              <a:rPr lang="en-US" sz="5000" dirty="0" err="1" smtClean="0">
                <a:solidFill>
                  <a:schemeClr val="bg1"/>
                </a:solidFill>
                <a:latin typeface="+mj-lt"/>
              </a:rPr>
              <a:t>sầu</a:t>
            </a:r>
            <a:r>
              <a:rPr lang="en-US" sz="5000" dirty="0" smtClean="0">
                <a:solidFill>
                  <a:schemeClr val="bg1"/>
                </a:solidFill>
                <a:latin typeface="+mj-lt"/>
              </a:rPr>
              <a:t>, </a:t>
            </a:r>
            <a:r>
              <a:rPr lang="en-US" sz="5000" dirty="0" err="1" smtClean="0">
                <a:solidFill>
                  <a:schemeClr val="bg1"/>
                </a:solidFill>
                <a:latin typeface="+mj-lt"/>
              </a:rPr>
              <a:t>bao</a:t>
            </a:r>
            <a:r>
              <a:rPr lang="en-US" sz="5000" dirty="0" smtClean="0">
                <a:solidFill>
                  <a:schemeClr val="bg1"/>
                </a:solidFill>
                <a:latin typeface="+mj-lt"/>
              </a:rPr>
              <a:t> </a:t>
            </a:r>
            <a:r>
              <a:rPr lang="en-US" sz="5000" dirty="0" err="1" smtClean="0">
                <a:solidFill>
                  <a:schemeClr val="bg1"/>
                </a:solidFill>
                <a:latin typeface="+mj-lt"/>
              </a:rPr>
              <a:t>phen</a:t>
            </a:r>
            <a:r>
              <a:rPr lang="en-US" sz="5000" dirty="0" smtClean="0">
                <a:solidFill>
                  <a:schemeClr val="bg1"/>
                </a:solidFill>
                <a:latin typeface="+mj-lt"/>
              </a:rPr>
              <a:t> </a:t>
            </a:r>
            <a:r>
              <a:rPr lang="en-US" sz="5000" dirty="0" err="1" smtClean="0">
                <a:solidFill>
                  <a:schemeClr val="bg1"/>
                </a:solidFill>
                <a:latin typeface="+mj-lt"/>
              </a:rPr>
              <a:t>tháng</a:t>
            </a:r>
            <a:r>
              <a:rPr lang="en-US" sz="5000" dirty="0" smtClean="0">
                <a:solidFill>
                  <a:schemeClr val="bg1"/>
                </a:solidFill>
                <a:latin typeface="+mj-lt"/>
              </a:rPr>
              <a:t> </a:t>
            </a:r>
            <a:r>
              <a:rPr lang="en-US" sz="5000" dirty="0" err="1" smtClean="0">
                <a:solidFill>
                  <a:schemeClr val="bg1"/>
                </a:solidFill>
                <a:latin typeface="+mj-lt"/>
              </a:rPr>
              <a:t>ngày</a:t>
            </a:r>
            <a:r>
              <a:rPr lang="en-US" sz="5000" dirty="0" smtClean="0">
                <a:solidFill>
                  <a:schemeClr val="bg1"/>
                </a:solidFill>
                <a:latin typeface="+mj-lt"/>
              </a:rPr>
              <a:t> </a:t>
            </a:r>
            <a:r>
              <a:rPr lang="en-US" sz="5000" dirty="0" err="1" smtClean="0">
                <a:solidFill>
                  <a:schemeClr val="bg1"/>
                </a:solidFill>
                <a:latin typeface="+mj-lt"/>
              </a:rPr>
              <a:t>dãi</a:t>
            </a:r>
            <a:r>
              <a:rPr lang="en-US" sz="5000" dirty="0" smtClean="0">
                <a:solidFill>
                  <a:schemeClr val="bg1"/>
                </a:solidFill>
                <a:latin typeface="+mj-lt"/>
              </a:rPr>
              <a:t> </a:t>
            </a:r>
            <a:r>
              <a:rPr lang="en-US" sz="5000" dirty="0" err="1" smtClean="0">
                <a:solidFill>
                  <a:schemeClr val="bg1"/>
                </a:solidFill>
                <a:latin typeface="+mj-lt"/>
              </a:rPr>
              <a:t>dầu</a:t>
            </a:r>
            <a:r>
              <a:rPr lang="en-US" sz="5000" dirty="0" smtClean="0">
                <a:solidFill>
                  <a:schemeClr val="bg1"/>
                </a:solidFill>
                <a:latin typeface="+mj-lt"/>
              </a:rPr>
              <a:t> </a:t>
            </a:r>
            <a:r>
              <a:rPr lang="en-US" sz="5000" dirty="0" err="1" smtClean="0">
                <a:solidFill>
                  <a:schemeClr val="bg1"/>
                </a:solidFill>
                <a:latin typeface="+mj-lt"/>
              </a:rPr>
              <a:t>đường</a:t>
            </a:r>
            <a:r>
              <a:rPr lang="en-US" sz="5000" dirty="0" smtClean="0">
                <a:solidFill>
                  <a:schemeClr val="bg1"/>
                </a:solidFill>
                <a:latin typeface="+mj-lt"/>
              </a:rPr>
              <a:t> </a:t>
            </a:r>
            <a:r>
              <a:rPr lang="en-US" sz="5000" dirty="0" err="1" smtClean="0">
                <a:solidFill>
                  <a:schemeClr val="bg1"/>
                </a:solidFill>
                <a:latin typeface="+mj-lt"/>
              </a:rPr>
              <a:t>dài</a:t>
            </a:r>
            <a:r>
              <a:rPr lang="en-US" sz="5000" dirty="0" smtClean="0">
                <a:solidFill>
                  <a:schemeClr val="bg1"/>
                </a:solidFill>
                <a:latin typeface="+mj-lt"/>
              </a:rPr>
              <a:t> </a:t>
            </a:r>
            <a:r>
              <a:rPr lang="en-US" sz="5000" dirty="0" err="1" smtClean="0">
                <a:solidFill>
                  <a:schemeClr val="bg1"/>
                </a:solidFill>
                <a:latin typeface="+mj-lt"/>
              </a:rPr>
              <a:t>tương</a:t>
            </a:r>
            <a:r>
              <a:rPr lang="en-US" sz="5000" dirty="0" smtClean="0">
                <a:solidFill>
                  <a:schemeClr val="bg1"/>
                </a:solidFill>
                <a:latin typeface="+mj-lt"/>
              </a:rPr>
              <a:t> </a:t>
            </a:r>
            <a:r>
              <a:rPr lang="en-US" sz="5000" dirty="0" err="1" smtClean="0">
                <a:solidFill>
                  <a:schemeClr val="bg1"/>
                </a:solidFill>
                <a:latin typeface="+mj-lt"/>
              </a:rPr>
              <a:t>lai</a:t>
            </a:r>
            <a:r>
              <a:rPr lang="en-US" sz="5000" dirty="0" smtClean="0">
                <a:solidFill>
                  <a:schemeClr val="bg1"/>
                </a:solidFill>
                <a:latin typeface="+mj-lt"/>
              </a:rPr>
              <a:t> </a:t>
            </a:r>
            <a:r>
              <a:rPr lang="en-US" sz="5000" dirty="0" err="1" smtClean="0">
                <a:solidFill>
                  <a:schemeClr val="bg1"/>
                </a:solidFill>
                <a:latin typeface="+mj-lt"/>
              </a:rPr>
              <a:t>về</a:t>
            </a:r>
            <a:r>
              <a:rPr lang="en-US" sz="5000" dirty="0" smtClean="0">
                <a:solidFill>
                  <a:schemeClr val="bg1"/>
                </a:solidFill>
                <a:latin typeface="+mj-lt"/>
              </a:rPr>
              <a:t> </a:t>
            </a:r>
            <a:r>
              <a:rPr lang="en-US" sz="5000" dirty="0" err="1" smtClean="0">
                <a:solidFill>
                  <a:schemeClr val="bg1"/>
                </a:solidFill>
                <a:latin typeface="+mj-lt"/>
              </a:rPr>
              <a:t>đâu</a:t>
            </a:r>
            <a:r>
              <a:rPr lang="en-US" sz="5000" dirty="0" smtClean="0">
                <a:solidFill>
                  <a:srgbClr val="FFFF00"/>
                </a:solidFill>
                <a:latin typeface="+mj-lt"/>
              </a:rPr>
              <a:t>…</a:t>
            </a:r>
            <a:endParaRPr lang="vi-VN" sz="5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045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dirty="0">
                <a:solidFill>
                  <a:schemeClr val="bg1"/>
                </a:solidFill>
                <a:effectLst>
                  <a:outerShdw blurRad="38100" dist="38100" dir="2700000" algn="tl">
                    <a:srgbClr val="000000">
                      <a:alpha val="43137"/>
                    </a:srgbClr>
                  </a:outerShdw>
                </a:effectLst>
                <a:latin typeface="+mj-lt"/>
              </a:rPr>
              <a:t> </a:t>
            </a:r>
            <a:r>
              <a:rPr lang="vi-VN" sz="4700" b="1" dirty="0">
                <a:solidFill>
                  <a:schemeClr val="bg1"/>
                </a:solidFill>
                <a:effectLst>
                  <a:outerShdw blurRad="38100" dist="38100" dir="2700000" algn="tl">
                    <a:srgbClr val="000000">
                      <a:alpha val="43137"/>
                    </a:srgbClr>
                  </a:outerShdw>
                </a:effectLst>
                <a:latin typeface="+mj-lt"/>
              </a:rPr>
              <a:t>Thánh </a:t>
            </a:r>
            <a:r>
              <a:rPr lang="vi-VN" sz="4700" b="1" dirty="0" smtClean="0">
                <a:solidFill>
                  <a:schemeClr val="bg1"/>
                </a:solidFill>
                <a:effectLst>
                  <a:outerShdw blurRad="38100" dist="38100" dir="2700000" algn="tl">
                    <a:srgbClr val="000000">
                      <a:alpha val="43137"/>
                    </a:srgbClr>
                  </a:outerShdw>
                </a:effectLst>
                <a:latin typeface="+mj-lt"/>
              </a:rPr>
              <a:t>Thần</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en-US" sz="4700" b="1" dirty="0">
                <a:solidFill>
                  <a:schemeClr val="bg1"/>
                </a:solidFill>
                <a:effectLst>
                  <a:outerShdw blurRad="38100" dist="38100" dir="2700000" algn="tl">
                    <a:srgbClr val="000000">
                      <a:alpha val="43137"/>
                    </a:srgbClr>
                  </a:outerShdw>
                </a:effectLst>
                <a:latin typeface="+mj-lt"/>
              </a:rPr>
              <a:t>K</a:t>
            </a:r>
            <a:r>
              <a:rPr lang="vi-VN" sz="4700" b="1" dirty="0" smtClean="0">
                <a:solidFill>
                  <a:schemeClr val="bg1"/>
                </a:solidFill>
                <a:effectLst>
                  <a:outerShdw blurRad="38100" dist="38100" dir="2700000" algn="tl">
                    <a:srgbClr val="000000">
                      <a:alpha val="43137"/>
                    </a:srgbClr>
                  </a:outerShdw>
                </a:effectLst>
                <a:latin typeface="+mj-lt"/>
              </a:rPr>
              <a:t>hấn </a:t>
            </a:r>
            <a:r>
              <a:rPr lang="vi-VN" sz="4700" b="1" dirty="0">
                <a:solidFill>
                  <a:schemeClr val="bg1"/>
                </a:solidFill>
                <a:effectLst>
                  <a:outerShdw blurRad="38100" dist="38100" dir="2700000" algn="tl">
                    <a:srgbClr val="000000">
                      <a:alpha val="43137"/>
                    </a:srgbClr>
                  </a:outerShdw>
                </a:effectLst>
                <a:latin typeface="+mj-lt"/>
              </a:rPr>
              <a:t>xin ngự đến, hồn con đang mong chờ Ngài, suối nguồn thánh ân hiện xuống, này dương gian, xin Ngài đổi mới. Ngài </a:t>
            </a:r>
            <a:r>
              <a:rPr lang="vi-VN" sz="4700" b="1" dirty="0" smtClean="0">
                <a:solidFill>
                  <a:schemeClr val="bg1"/>
                </a:solidFill>
                <a:effectLst>
                  <a:outerShdw blurRad="38100" dist="38100" dir="2700000" algn="tl">
                    <a:srgbClr val="000000">
                      <a:alpha val="43137"/>
                    </a:srgbClr>
                  </a:outerShdw>
                </a:effectLst>
                <a:latin typeface="+mj-lt"/>
              </a:rPr>
              <a:t>ơi</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en-US" sz="4700" b="1" dirty="0">
                <a:solidFill>
                  <a:schemeClr val="bg1"/>
                </a:solidFill>
                <a:effectLst>
                  <a:outerShdw blurRad="38100" dist="38100" dir="2700000" algn="tl">
                    <a:srgbClr val="000000">
                      <a:alpha val="43137"/>
                    </a:srgbClr>
                  </a:outerShdw>
                </a:effectLst>
                <a:latin typeface="+mj-lt"/>
              </a:rPr>
              <a:t>X</a:t>
            </a:r>
            <a:r>
              <a:rPr lang="vi-VN" sz="4700" b="1" dirty="0" smtClean="0">
                <a:solidFill>
                  <a:schemeClr val="bg1"/>
                </a:solidFill>
                <a:effectLst>
                  <a:outerShdw blurRad="38100" dist="38100" dir="2700000" algn="tl">
                    <a:srgbClr val="000000">
                      <a:alpha val="43137"/>
                    </a:srgbClr>
                  </a:outerShdw>
                </a:effectLst>
                <a:latin typeface="+mj-lt"/>
              </a:rPr>
              <a:t>in </a:t>
            </a:r>
            <a:r>
              <a:rPr lang="vi-VN" sz="4700" b="1" dirty="0">
                <a:solidFill>
                  <a:schemeClr val="bg1"/>
                </a:solidFill>
                <a:effectLst>
                  <a:outerShdw blurRad="38100" dist="38100" dir="2700000" algn="tl">
                    <a:srgbClr val="000000">
                      <a:alpha val="43137"/>
                    </a:srgbClr>
                  </a:outerShdw>
                </a:effectLst>
                <a:latin typeface="+mj-lt"/>
              </a:rPr>
              <a:t>Ngài hãy đến, chiếu sáng thế gian u mê tối tăm. Ngài ơi, xin Ngài hãy đến, hiển linh Ngài ơi. </a:t>
            </a:r>
          </a:p>
        </p:txBody>
      </p:sp>
    </p:spTree>
    <p:extLst>
      <p:ext uri="{BB962C8B-B14F-4D97-AF65-F5344CB8AC3E}">
        <p14:creationId xmlns:p14="http://schemas.microsoft.com/office/powerpoint/2010/main" val="3445862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000"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dirty="0">
                <a:solidFill>
                  <a:schemeClr val="bg1"/>
                </a:solidFill>
                <a:effectLst>
                  <a:outerShdw blurRad="38100" dist="38100" dir="2700000" algn="tl">
                    <a:srgbClr val="000000">
                      <a:alpha val="43137"/>
                    </a:srgbClr>
                  </a:outerShdw>
                </a:effectLst>
                <a:latin typeface="+mj-lt"/>
              </a:rPr>
              <a:t> </a:t>
            </a:r>
            <a:r>
              <a:rPr lang="en-US" sz="5000" dirty="0" smtClean="0">
                <a:solidFill>
                  <a:schemeClr val="bg1"/>
                </a:solidFill>
                <a:latin typeface="+mj-lt"/>
              </a:rPr>
              <a:t>Xin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ngự</a:t>
            </a:r>
            <a:r>
              <a:rPr lang="en-US" sz="5000" dirty="0" smtClean="0">
                <a:solidFill>
                  <a:schemeClr val="bg1"/>
                </a:solidFill>
                <a:latin typeface="+mj-lt"/>
              </a:rPr>
              <a:t> </a:t>
            </a:r>
            <a:r>
              <a:rPr lang="en-US" sz="5000" dirty="0" err="1" smtClean="0">
                <a:solidFill>
                  <a:schemeClr val="bg1"/>
                </a:solidFill>
                <a:latin typeface="+mj-lt"/>
              </a:rPr>
              <a:t>đến</a:t>
            </a:r>
            <a:r>
              <a:rPr lang="en-US" sz="5000" dirty="0" smtClean="0">
                <a:solidFill>
                  <a:schemeClr val="bg1"/>
                </a:solidFill>
                <a:latin typeface="+mj-lt"/>
              </a:rPr>
              <a:t> </a:t>
            </a:r>
            <a:r>
              <a:rPr lang="en-US" sz="5000" dirty="0" err="1" smtClean="0">
                <a:solidFill>
                  <a:schemeClr val="bg1"/>
                </a:solidFill>
                <a:latin typeface="+mj-lt"/>
              </a:rPr>
              <a:t>lạy</a:t>
            </a:r>
            <a:r>
              <a:rPr lang="en-US" sz="5000" dirty="0" smtClean="0">
                <a:solidFill>
                  <a:schemeClr val="bg1"/>
                </a:solidFill>
                <a:latin typeface="+mj-lt"/>
              </a:rPr>
              <a:t> </a:t>
            </a:r>
            <a:r>
              <a:rPr lang="en-US" sz="5000" dirty="0" err="1" smtClean="0">
                <a:solidFill>
                  <a:schemeClr val="bg1"/>
                </a:solidFill>
                <a:latin typeface="+mj-lt"/>
              </a:rPr>
              <a:t>Chúa</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a:t>
            </a:r>
            <a:r>
              <a:rPr lang="en-US" sz="5000" dirty="0" err="1" smtClean="0">
                <a:solidFill>
                  <a:schemeClr val="bg1"/>
                </a:solidFill>
                <a:latin typeface="+mj-lt"/>
              </a:rPr>
              <a:t>Thần</a:t>
            </a:r>
            <a:r>
              <a:rPr lang="en-US" sz="5000" dirty="0" smtClean="0">
                <a:solidFill>
                  <a:schemeClr val="bg1"/>
                </a:solidFill>
                <a:latin typeface="+mj-lt"/>
              </a:rPr>
              <a:t>, </a:t>
            </a:r>
            <a:r>
              <a:rPr lang="en-US" sz="5000" dirty="0" err="1" smtClean="0">
                <a:solidFill>
                  <a:schemeClr val="bg1"/>
                </a:solidFill>
                <a:latin typeface="+mj-lt"/>
              </a:rPr>
              <a:t>sáng</a:t>
            </a:r>
            <a:r>
              <a:rPr lang="en-US" sz="5000" dirty="0" smtClean="0">
                <a:solidFill>
                  <a:schemeClr val="bg1"/>
                </a:solidFill>
                <a:latin typeface="+mj-lt"/>
              </a:rPr>
              <a:t> </a:t>
            </a:r>
            <a:r>
              <a:rPr lang="en-US" sz="5000" dirty="0" err="1" smtClean="0">
                <a:solidFill>
                  <a:schemeClr val="bg1"/>
                </a:solidFill>
                <a:latin typeface="+mj-lt"/>
              </a:rPr>
              <a:t>soi</a:t>
            </a:r>
            <a:r>
              <a:rPr lang="en-US" sz="5000" dirty="0" smtClean="0">
                <a:solidFill>
                  <a:schemeClr val="bg1"/>
                </a:solidFill>
                <a:latin typeface="+mj-lt"/>
              </a:rPr>
              <a:t> </a:t>
            </a:r>
            <a:r>
              <a:rPr lang="en-US" sz="5000" dirty="0" err="1" smtClean="0">
                <a:solidFill>
                  <a:schemeClr val="bg1"/>
                </a:solidFill>
                <a:latin typeface="+mj-lt"/>
              </a:rPr>
              <a:t>đường</a:t>
            </a:r>
            <a:r>
              <a:rPr lang="en-US" sz="5000" dirty="0" smtClean="0">
                <a:solidFill>
                  <a:schemeClr val="bg1"/>
                </a:solidFill>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lần</a:t>
            </a:r>
            <a:r>
              <a:rPr lang="en-US" sz="5000" dirty="0" smtClean="0">
                <a:solidFill>
                  <a:schemeClr val="bg1"/>
                </a:solidFill>
                <a:latin typeface="+mj-lt"/>
              </a:rPr>
              <a:t> </a:t>
            </a:r>
            <a:r>
              <a:rPr lang="en-US" sz="5000" dirty="0" err="1" smtClean="0">
                <a:solidFill>
                  <a:schemeClr val="bg1"/>
                </a:solidFill>
                <a:latin typeface="+mj-lt"/>
              </a:rPr>
              <a:t>theo</a:t>
            </a:r>
            <a:r>
              <a:rPr lang="en-US" sz="5000" dirty="0" smtClean="0">
                <a:solidFill>
                  <a:schemeClr val="bg1"/>
                </a:solidFill>
                <a:latin typeface="+mj-lt"/>
              </a:rPr>
              <a:t> </a:t>
            </a:r>
            <a:r>
              <a:rPr lang="en-US" sz="5000" dirty="0" err="1" smtClean="0">
                <a:solidFill>
                  <a:schemeClr val="bg1"/>
                </a:solidFill>
                <a:latin typeface="+mj-lt"/>
              </a:rPr>
              <a:t>lối</a:t>
            </a:r>
            <a:r>
              <a:rPr lang="en-US" sz="5000" dirty="0" smtClean="0">
                <a:solidFill>
                  <a:schemeClr val="bg1"/>
                </a:solidFill>
                <a:latin typeface="+mj-lt"/>
              </a:rPr>
              <a:t> </a:t>
            </a:r>
            <a:r>
              <a:rPr lang="en-US" sz="5000" dirty="0" err="1" smtClean="0">
                <a:solidFill>
                  <a:schemeClr val="bg1"/>
                </a:solidFill>
                <a:latin typeface="+mj-lt"/>
              </a:rPr>
              <a:t>ngay</a:t>
            </a:r>
            <a:r>
              <a:rPr lang="en-US" sz="5000" dirty="0" smtClean="0">
                <a:solidFill>
                  <a:schemeClr val="bg1"/>
                </a:solidFill>
                <a:latin typeface="+mj-lt"/>
              </a:rPr>
              <a:t>, </a:t>
            </a:r>
            <a:r>
              <a:rPr lang="en-US" sz="5000" dirty="0" err="1" smtClean="0">
                <a:solidFill>
                  <a:schemeClr val="bg1"/>
                </a:solidFill>
                <a:latin typeface="+mj-lt"/>
              </a:rPr>
              <a:t>đi</a:t>
            </a:r>
            <a:r>
              <a:rPr lang="en-US" sz="5000" dirty="0" smtClean="0">
                <a:solidFill>
                  <a:schemeClr val="bg1"/>
                </a:solidFill>
                <a:latin typeface="+mj-lt"/>
              </a:rPr>
              <a:t> </a:t>
            </a:r>
            <a:r>
              <a:rPr lang="en-US" sz="5000" dirty="0" err="1" smtClean="0">
                <a:solidFill>
                  <a:schemeClr val="bg1"/>
                </a:solidFill>
                <a:latin typeface="+mj-lt"/>
              </a:rPr>
              <a:t>trong</a:t>
            </a:r>
            <a:r>
              <a:rPr lang="en-US" sz="5000" dirty="0" smtClean="0">
                <a:solidFill>
                  <a:schemeClr val="bg1"/>
                </a:solidFill>
                <a:latin typeface="+mj-lt"/>
              </a:rPr>
              <a:t> </a:t>
            </a:r>
            <a:r>
              <a:rPr lang="en-US" sz="5000" dirty="0" err="1" smtClean="0">
                <a:solidFill>
                  <a:schemeClr val="bg1"/>
                </a:solidFill>
                <a:latin typeface="+mj-lt"/>
              </a:rPr>
              <a:t>thánh</a:t>
            </a:r>
            <a:r>
              <a:rPr lang="en-US" sz="5000" dirty="0" smtClean="0">
                <a:solidFill>
                  <a:schemeClr val="bg1"/>
                </a:solidFill>
                <a:latin typeface="+mj-lt"/>
              </a:rPr>
              <a:t> ý </a:t>
            </a:r>
            <a:r>
              <a:rPr lang="en-US" sz="5000" dirty="0" err="1" smtClean="0">
                <a:solidFill>
                  <a:schemeClr val="bg1"/>
                </a:solidFill>
                <a:latin typeface="+mj-lt"/>
              </a:rPr>
              <a:t>của</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tin </a:t>
            </a:r>
            <a:r>
              <a:rPr lang="en-US" sz="5000" dirty="0" err="1" smtClean="0">
                <a:solidFill>
                  <a:schemeClr val="bg1"/>
                </a:solidFill>
                <a:latin typeface="+mj-lt"/>
              </a:rPr>
              <a:t>yêu</a:t>
            </a:r>
            <a:r>
              <a:rPr lang="en-US" sz="5000" dirty="0" smtClean="0">
                <a:solidFill>
                  <a:schemeClr val="bg1"/>
                </a:solidFill>
                <a:latin typeface="+mj-lt"/>
              </a:rPr>
              <a:t> </a:t>
            </a:r>
            <a:r>
              <a:rPr lang="en-US" sz="5000" dirty="0" err="1" smtClean="0">
                <a:solidFill>
                  <a:schemeClr val="bg1"/>
                </a:solidFill>
                <a:latin typeface="+mj-lt"/>
              </a:rPr>
              <a:t>kết</a:t>
            </a:r>
            <a:r>
              <a:rPr lang="en-US" sz="5000" dirty="0" smtClean="0">
                <a:solidFill>
                  <a:schemeClr val="bg1"/>
                </a:solidFill>
                <a:latin typeface="+mj-lt"/>
              </a:rPr>
              <a:t> </a:t>
            </a:r>
            <a:r>
              <a:rPr lang="en-US" sz="5000" dirty="0" err="1" smtClean="0">
                <a:solidFill>
                  <a:schemeClr val="bg1"/>
                </a:solidFill>
                <a:latin typeface="+mj-lt"/>
              </a:rPr>
              <a:t>hiệp</a:t>
            </a:r>
            <a:r>
              <a:rPr lang="en-US" sz="5000" dirty="0" smtClean="0">
                <a:solidFill>
                  <a:schemeClr val="bg1"/>
                </a:solidFill>
                <a:latin typeface="+mj-lt"/>
              </a:rPr>
              <a:t> </a:t>
            </a:r>
            <a:r>
              <a:rPr lang="en-US" sz="5000" dirty="0" err="1" smtClean="0">
                <a:solidFill>
                  <a:schemeClr val="bg1"/>
                </a:solidFill>
                <a:latin typeface="+mj-lt"/>
              </a:rPr>
              <a:t>trong</a:t>
            </a:r>
            <a:r>
              <a:rPr lang="en-US" sz="5000" dirty="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và</a:t>
            </a:r>
            <a:r>
              <a:rPr lang="en-US" sz="5000" dirty="0" smtClean="0">
                <a:solidFill>
                  <a:schemeClr val="bg1"/>
                </a:solidFill>
                <a:latin typeface="+mj-lt"/>
              </a:rPr>
              <a:t> </a:t>
            </a:r>
            <a:r>
              <a:rPr lang="en-US" sz="5000" dirty="0" err="1" smtClean="0">
                <a:solidFill>
                  <a:schemeClr val="bg1"/>
                </a:solidFill>
                <a:latin typeface="+mj-lt"/>
              </a:rPr>
              <a:t>mến</a:t>
            </a:r>
            <a:r>
              <a:rPr lang="en-US" sz="5000" dirty="0" smtClean="0">
                <a:solidFill>
                  <a:schemeClr val="bg1"/>
                </a:solidFill>
                <a:latin typeface="+mj-lt"/>
              </a:rPr>
              <a:t> </a:t>
            </a:r>
            <a:r>
              <a:rPr lang="en-US" sz="5000" dirty="0" err="1" smtClean="0">
                <a:solidFill>
                  <a:schemeClr val="bg1"/>
                </a:solidFill>
                <a:latin typeface="+mj-lt"/>
              </a:rPr>
              <a:t>yêu</a:t>
            </a:r>
            <a:r>
              <a:rPr lang="en-US" sz="5000" dirty="0" smtClean="0">
                <a:solidFill>
                  <a:schemeClr val="bg1"/>
                </a:solidFill>
                <a:latin typeface="+mj-lt"/>
              </a:rPr>
              <a:t> </a:t>
            </a:r>
            <a:r>
              <a:rPr lang="en-US" sz="5000" dirty="0" err="1" smtClean="0">
                <a:solidFill>
                  <a:schemeClr val="bg1"/>
                </a:solidFill>
                <a:latin typeface="+mj-lt"/>
              </a:rPr>
              <a:t>Ngài</a:t>
            </a:r>
            <a:r>
              <a:rPr lang="en-US" sz="5000" dirty="0" smtClean="0">
                <a:solidFill>
                  <a:schemeClr val="bg1"/>
                </a:solidFill>
                <a:latin typeface="+mj-lt"/>
              </a:rPr>
              <a:t> </a:t>
            </a:r>
            <a:r>
              <a:rPr lang="en-US" sz="5000" dirty="0" err="1" smtClean="0">
                <a:solidFill>
                  <a:schemeClr val="bg1"/>
                </a:solidFill>
                <a:latin typeface="+mj-lt"/>
              </a:rPr>
              <a:t>chẳng</a:t>
            </a:r>
            <a:r>
              <a:rPr lang="en-US" sz="5000" dirty="0" smtClean="0">
                <a:solidFill>
                  <a:schemeClr val="bg1"/>
                </a:solidFill>
                <a:latin typeface="+mj-lt"/>
              </a:rPr>
              <a:t> </a:t>
            </a:r>
            <a:r>
              <a:rPr lang="en-US" sz="5000" dirty="0" err="1" smtClean="0">
                <a:solidFill>
                  <a:schemeClr val="bg1"/>
                </a:solidFill>
                <a:latin typeface="+mj-lt"/>
              </a:rPr>
              <a:t>phai</a:t>
            </a:r>
            <a:r>
              <a:rPr lang="en-US" sz="5000" dirty="0" smtClean="0">
                <a:solidFill>
                  <a:schemeClr val="bg1"/>
                </a:solidFill>
                <a:latin typeface="+mj-lt"/>
              </a:rPr>
              <a:t>.</a:t>
            </a:r>
            <a:endParaRPr lang="vi-VN" sz="5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45706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500"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50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500" dirty="0" err="1" smtClean="0">
                <a:solidFill>
                  <a:schemeClr val="bg1"/>
                </a:solidFill>
                <a:latin typeface="+mj-lt"/>
              </a:rPr>
              <a:t>Lạy</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canh</a:t>
            </a:r>
            <a:r>
              <a:rPr lang="en-US" sz="5500" dirty="0" smtClean="0">
                <a:solidFill>
                  <a:schemeClr val="bg1"/>
                </a:solidFill>
                <a:latin typeface="+mj-lt"/>
              </a:rPr>
              <a:t> </a:t>
            </a:r>
            <a:r>
              <a:rPr lang="en-US" sz="5500" dirty="0" err="1" smtClean="0">
                <a:solidFill>
                  <a:schemeClr val="bg1"/>
                </a:solidFill>
                <a:latin typeface="+mj-lt"/>
              </a:rPr>
              <a:t>tân</a:t>
            </a:r>
            <a:r>
              <a:rPr lang="en-US" sz="5500" dirty="0" smtClean="0">
                <a:solidFill>
                  <a:schemeClr val="bg1"/>
                </a:solidFill>
                <a:latin typeface="+mj-lt"/>
              </a:rPr>
              <a:t> </a:t>
            </a:r>
            <a:r>
              <a:rPr lang="en-US" sz="5500" dirty="0" err="1" smtClean="0">
                <a:solidFill>
                  <a:schemeClr val="bg1"/>
                </a:solidFill>
                <a:latin typeface="+mj-lt"/>
              </a:rPr>
              <a:t>địa</a:t>
            </a:r>
            <a:r>
              <a:rPr lang="en-US" sz="5500" dirty="0" smtClean="0">
                <a:solidFill>
                  <a:schemeClr val="bg1"/>
                </a:solidFill>
                <a:latin typeface="+mj-lt"/>
              </a:rPr>
              <a:t> </a:t>
            </a:r>
            <a:r>
              <a:rPr lang="en-US" sz="5500" dirty="0" err="1" smtClean="0">
                <a:solidFill>
                  <a:schemeClr val="bg1"/>
                </a:solidFill>
                <a:latin typeface="+mj-lt"/>
              </a:rPr>
              <a:t>cầu</a:t>
            </a:r>
            <a:r>
              <a:rPr lang="en-US" sz="5500" dirty="0" smtClean="0">
                <a:solidFill>
                  <a:schemeClr val="bg1"/>
                </a:solidFill>
                <a:latin typeface="+mj-lt"/>
              </a:rPr>
              <a:t>, </a:t>
            </a:r>
            <a:r>
              <a:rPr lang="en-US" sz="5500" dirty="0" err="1" smtClean="0">
                <a:solidFill>
                  <a:schemeClr val="bg1"/>
                </a:solidFill>
                <a:latin typeface="+mj-lt"/>
              </a:rPr>
              <a:t>nung</a:t>
            </a:r>
            <a:r>
              <a:rPr lang="en-US" sz="5500" dirty="0" smtClean="0">
                <a:solidFill>
                  <a:schemeClr val="bg1"/>
                </a:solidFill>
                <a:latin typeface="+mj-lt"/>
              </a:rPr>
              <a:t> </a:t>
            </a:r>
            <a:r>
              <a:rPr lang="en-US" sz="5500" dirty="0" err="1" smtClean="0">
                <a:solidFill>
                  <a:schemeClr val="bg1"/>
                </a:solidFill>
                <a:latin typeface="+mj-lt"/>
              </a:rPr>
              <a:t>nấu</a:t>
            </a:r>
            <a:r>
              <a:rPr lang="en-US" sz="5500" dirty="0" smtClean="0">
                <a:solidFill>
                  <a:schemeClr val="bg1"/>
                </a:solidFill>
                <a:latin typeface="+mj-lt"/>
              </a:rPr>
              <a:t> </a:t>
            </a:r>
            <a:r>
              <a:rPr lang="en-US" sz="5500" dirty="0" err="1" smtClean="0">
                <a:solidFill>
                  <a:schemeClr val="bg1"/>
                </a:solidFill>
                <a:latin typeface="+mj-lt"/>
              </a:rPr>
              <a:t>lửa</a:t>
            </a:r>
            <a:r>
              <a:rPr lang="en-US" sz="5500" dirty="0" smtClean="0">
                <a:solidFill>
                  <a:schemeClr val="bg1"/>
                </a:solidFill>
                <a:latin typeface="+mj-lt"/>
              </a:rPr>
              <a:t> </a:t>
            </a:r>
            <a:r>
              <a:rPr lang="en-US" sz="5500" dirty="0" err="1" smtClean="0">
                <a:solidFill>
                  <a:schemeClr val="bg1"/>
                </a:solidFill>
                <a:latin typeface="+mj-lt"/>
              </a:rPr>
              <a:t>hồng</a:t>
            </a:r>
            <a:r>
              <a:rPr lang="en-US" sz="5500" dirty="0" smtClean="0">
                <a:solidFill>
                  <a:schemeClr val="bg1"/>
                </a:solidFill>
                <a:latin typeface="+mj-lt"/>
              </a:rPr>
              <a:t> </a:t>
            </a:r>
            <a:r>
              <a:rPr lang="en-US" sz="5500" dirty="0" err="1" smtClean="0">
                <a:solidFill>
                  <a:schemeClr val="bg1"/>
                </a:solidFill>
                <a:latin typeface="+mj-lt"/>
              </a:rPr>
              <a:t>tình</a:t>
            </a:r>
            <a:r>
              <a:rPr lang="en-US" sz="5500" dirty="0" smtClean="0">
                <a:solidFill>
                  <a:schemeClr val="bg1"/>
                </a:solidFill>
                <a:latin typeface="+mj-lt"/>
              </a:rPr>
              <a:t>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sưởi</a:t>
            </a:r>
            <a:r>
              <a:rPr lang="en-US" sz="5500" dirty="0" smtClean="0">
                <a:solidFill>
                  <a:schemeClr val="bg1"/>
                </a:solidFill>
                <a:latin typeface="+mj-lt"/>
              </a:rPr>
              <a:t> </a:t>
            </a:r>
            <a:r>
              <a:rPr lang="en-US" sz="5500" dirty="0" err="1" smtClean="0">
                <a:solidFill>
                  <a:schemeClr val="bg1"/>
                </a:solidFill>
                <a:latin typeface="+mj-lt"/>
              </a:rPr>
              <a:t>ấm</a:t>
            </a:r>
            <a:r>
              <a:rPr lang="en-US" sz="5500" dirty="0" smtClean="0">
                <a:solidFill>
                  <a:schemeClr val="bg1"/>
                </a:solidFill>
                <a:latin typeface="+mj-lt"/>
              </a:rPr>
              <a:t> </a:t>
            </a:r>
            <a:r>
              <a:rPr lang="en-US" sz="5500" dirty="0" err="1" smtClean="0">
                <a:solidFill>
                  <a:schemeClr val="bg1"/>
                </a:solidFill>
                <a:latin typeface="+mj-lt"/>
              </a:rPr>
              <a:t>tâm</a:t>
            </a:r>
            <a:r>
              <a:rPr lang="en-US" sz="5500" dirty="0" smtClean="0">
                <a:solidFill>
                  <a:schemeClr val="bg1"/>
                </a:solidFill>
                <a:latin typeface="+mj-lt"/>
              </a:rPr>
              <a:t> </a:t>
            </a:r>
            <a:r>
              <a:rPr lang="en-US" sz="5500" dirty="0" err="1" smtClean="0">
                <a:solidFill>
                  <a:schemeClr val="bg1"/>
                </a:solidFill>
                <a:latin typeface="+mj-lt"/>
              </a:rPr>
              <a:t>hồn</a:t>
            </a:r>
            <a:r>
              <a:rPr lang="en-US" sz="5500" dirty="0" smtClean="0">
                <a:solidFill>
                  <a:schemeClr val="bg1"/>
                </a:solidFill>
                <a:latin typeface="+mj-lt"/>
              </a:rPr>
              <a:t> </a:t>
            </a:r>
            <a:r>
              <a:rPr lang="en-US" sz="5500" dirty="0" err="1" smtClean="0">
                <a:solidFill>
                  <a:schemeClr val="bg1"/>
                </a:solidFill>
                <a:latin typeface="+mj-lt"/>
              </a:rPr>
              <a:t>các</a:t>
            </a:r>
            <a:r>
              <a:rPr lang="en-US" sz="5500" dirty="0" smtClean="0">
                <a:solidFill>
                  <a:schemeClr val="bg1"/>
                </a:solidFill>
                <a:latin typeface="+mj-lt"/>
              </a:rPr>
              <a:t> </a:t>
            </a:r>
            <a:r>
              <a:rPr lang="en-US" sz="5500" dirty="0" err="1" smtClean="0">
                <a:solidFill>
                  <a:schemeClr val="bg1"/>
                </a:solidFill>
                <a:latin typeface="+mj-lt"/>
              </a:rPr>
              <a:t>tín</a:t>
            </a:r>
            <a:r>
              <a:rPr lang="en-US" sz="5500" dirty="0" smtClean="0">
                <a:solidFill>
                  <a:schemeClr val="bg1"/>
                </a:solidFill>
                <a:latin typeface="+mj-lt"/>
              </a:rPr>
              <a:t> </a:t>
            </a:r>
            <a:r>
              <a:rPr lang="en-US" sz="5500" dirty="0" err="1" smtClean="0">
                <a:solidFill>
                  <a:schemeClr val="bg1"/>
                </a:solidFill>
                <a:latin typeface="+mj-lt"/>
              </a:rPr>
              <a:t>hữu</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rgbClr val="FFFF00"/>
                </a:solidFill>
                <a:latin typeface="+mj-lt"/>
              </a:rPr>
              <a:t>…</a:t>
            </a:r>
            <a:endParaRPr lang="en-US" altLang="en-US" sz="55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1678307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sz="5500" dirty="0" smtClean="0">
                <a:solidFill>
                  <a:srgbClr val="FFFF00"/>
                </a:solidFill>
                <a:latin typeface="+mj-lt"/>
              </a:rPr>
              <a:t>…</a:t>
            </a:r>
            <a:r>
              <a:rPr lang="en-US" sz="5500" dirty="0" smtClean="0">
                <a:solidFill>
                  <a:schemeClr val="bg1"/>
                </a:solidFill>
                <a:latin typeface="+mj-lt"/>
              </a:rPr>
              <a:t> </a:t>
            </a:r>
            <a:r>
              <a:rPr lang="en-US" sz="5500" dirty="0" err="1" smtClean="0">
                <a:solidFill>
                  <a:schemeClr val="bg1"/>
                </a:solidFill>
                <a:latin typeface="+mj-lt"/>
              </a:rPr>
              <a:t>Lạy</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xin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ngự</a:t>
            </a:r>
            <a:r>
              <a:rPr lang="en-US" sz="5500" dirty="0" smtClean="0">
                <a:solidFill>
                  <a:schemeClr val="bg1"/>
                </a:solidFill>
                <a:latin typeface="+mj-lt"/>
              </a:rPr>
              <a:t> </a:t>
            </a:r>
            <a:r>
              <a:rPr lang="en-US" sz="5500" dirty="0" err="1" smtClean="0">
                <a:solidFill>
                  <a:schemeClr val="bg1"/>
                </a:solidFill>
                <a:latin typeface="+mj-lt"/>
              </a:rPr>
              <a:t>đến</a:t>
            </a:r>
            <a:r>
              <a:rPr lang="en-US" sz="5500" dirty="0" smtClean="0">
                <a:solidFill>
                  <a:schemeClr val="bg1"/>
                </a:solidFill>
                <a:latin typeface="+mj-lt"/>
              </a:rPr>
              <a:t>, </a:t>
            </a:r>
            <a:r>
              <a:rPr lang="en-US" sz="5500" dirty="0" err="1" smtClean="0">
                <a:solidFill>
                  <a:schemeClr val="bg1"/>
                </a:solidFill>
                <a:latin typeface="+mj-lt"/>
              </a:rPr>
              <a:t>hiệp</a:t>
            </a:r>
            <a:r>
              <a:rPr lang="en-US" sz="5500" dirty="0" smtClean="0">
                <a:solidFill>
                  <a:schemeClr val="bg1"/>
                </a:solidFill>
                <a:latin typeface="+mj-lt"/>
              </a:rPr>
              <a:t> </a:t>
            </a:r>
            <a:r>
              <a:rPr lang="en-US" sz="5500" dirty="0" err="1" smtClean="0">
                <a:solidFill>
                  <a:schemeClr val="bg1"/>
                </a:solidFill>
                <a:latin typeface="+mj-lt"/>
              </a:rPr>
              <a:t>nhất</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 </a:t>
            </a:r>
            <a:r>
              <a:rPr lang="en-US" sz="5500" dirty="0" err="1" smtClean="0">
                <a:solidFill>
                  <a:schemeClr val="bg1"/>
                </a:solidFill>
                <a:latin typeface="+mj-lt"/>
              </a:rPr>
              <a:t>soi</a:t>
            </a:r>
            <a:r>
              <a:rPr lang="en-US" sz="5500" dirty="0" smtClean="0">
                <a:solidFill>
                  <a:schemeClr val="bg1"/>
                </a:solidFill>
                <a:latin typeface="+mj-lt"/>
              </a:rPr>
              <a:t> </a:t>
            </a:r>
            <a:r>
              <a:rPr lang="en-US" sz="5500" dirty="0" err="1" smtClean="0">
                <a:solidFill>
                  <a:schemeClr val="bg1"/>
                </a:solidFill>
                <a:latin typeface="+mj-lt"/>
              </a:rPr>
              <a:t>lối</a:t>
            </a:r>
            <a:r>
              <a:rPr lang="en-US" sz="5500" dirty="0" smtClean="0">
                <a:solidFill>
                  <a:schemeClr val="bg1"/>
                </a:solidFill>
                <a:latin typeface="+mj-lt"/>
              </a:rPr>
              <a:t> </a:t>
            </a:r>
            <a:r>
              <a:rPr lang="en-US" sz="5500" dirty="0" err="1" smtClean="0">
                <a:solidFill>
                  <a:schemeClr val="bg1"/>
                </a:solidFill>
                <a:latin typeface="+mj-lt"/>
              </a:rPr>
              <a:t>nẻo</a:t>
            </a:r>
            <a:r>
              <a:rPr lang="en-US" sz="5500" dirty="0">
                <a:solidFill>
                  <a:schemeClr val="bg1"/>
                </a:solidFill>
                <a:latin typeface="+mj-lt"/>
              </a:rPr>
              <a:t> </a:t>
            </a:r>
            <a:r>
              <a:rPr lang="en-US" sz="5500" dirty="0" err="1" smtClean="0">
                <a:solidFill>
                  <a:schemeClr val="bg1"/>
                </a:solidFill>
                <a:latin typeface="+mj-lt"/>
              </a:rPr>
              <a:t>đường</a:t>
            </a:r>
            <a:r>
              <a:rPr lang="en-US" sz="5500" dirty="0" smtClean="0">
                <a:solidFill>
                  <a:schemeClr val="bg1"/>
                </a:solidFill>
                <a:latin typeface="+mj-lt"/>
              </a:rPr>
              <a:t> </a:t>
            </a:r>
            <a:r>
              <a:rPr lang="en-US" sz="5500" dirty="0" err="1" smtClean="0">
                <a:solidFill>
                  <a:schemeClr val="bg1"/>
                </a:solidFill>
                <a:latin typeface="+mj-lt"/>
              </a:rPr>
              <a:t>ngày</a:t>
            </a:r>
            <a:r>
              <a:rPr lang="en-US" sz="5500" dirty="0" smtClean="0">
                <a:solidFill>
                  <a:schemeClr val="bg1"/>
                </a:solidFill>
                <a:latin typeface="+mj-lt"/>
              </a:rPr>
              <a:t> </a:t>
            </a:r>
            <a:r>
              <a:rPr lang="en-US" sz="5500" dirty="0" err="1" smtClean="0">
                <a:solidFill>
                  <a:schemeClr val="bg1"/>
                </a:solidFill>
                <a:latin typeface="+mj-lt"/>
              </a:rPr>
              <a:t>mai</a:t>
            </a:r>
            <a:r>
              <a:rPr lang="en-US" sz="5500" dirty="0">
                <a:solidFill>
                  <a:schemeClr val="bg1"/>
                </a:solidFill>
                <a:latin typeface="+mj-lt"/>
              </a:rPr>
              <a:t> </a:t>
            </a:r>
            <a:r>
              <a:rPr lang="en-US" sz="5500" dirty="0" err="1" smtClean="0">
                <a:solidFill>
                  <a:schemeClr val="bg1"/>
                </a:solidFill>
                <a:latin typeface="+mj-lt"/>
              </a:rPr>
              <a:t>được</a:t>
            </a:r>
            <a:r>
              <a:rPr lang="en-US" sz="5500" dirty="0" smtClean="0">
                <a:solidFill>
                  <a:schemeClr val="bg1"/>
                </a:solidFill>
                <a:latin typeface="+mj-lt"/>
              </a:rPr>
              <a:t> </a:t>
            </a:r>
            <a:r>
              <a:rPr lang="en-US" sz="5500" dirty="0" err="1" smtClean="0">
                <a:solidFill>
                  <a:schemeClr val="bg1"/>
                </a:solidFill>
                <a:latin typeface="+mj-lt"/>
              </a:rPr>
              <a:t>kiên</a:t>
            </a:r>
            <a:r>
              <a:rPr lang="en-US" sz="5500" dirty="0" smtClean="0">
                <a:solidFill>
                  <a:schemeClr val="bg1"/>
                </a:solidFill>
                <a:latin typeface="+mj-lt"/>
              </a:rPr>
              <a:t> </a:t>
            </a:r>
            <a:r>
              <a:rPr lang="en-US" sz="5500" dirty="0" err="1" smtClean="0">
                <a:solidFill>
                  <a:schemeClr val="bg1"/>
                </a:solidFill>
                <a:latin typeface="+mj-lt"/>
              </a:rPr>
              <a:t>vững</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cảm</a:t>
            </a:r>
            <a:r>
              <a:rPr lang="en-US" sz="5500" dirty="0" smtClean="0">
                <a:solidFill>
                  <a:schemeClr val="bg1"/>
                </a:solidFill>
                <a:latin typeface="+mj-lt"/>
              </a:rPr>
              <a:t> </a:t>
            </a:r>
            <a:r>
              <a:rPr lang="en-US" sz="5500" dirty="0" err="1" smtClean="0">
                <a:solidFill>
                  <a:schemeClr val="bg1"/>
                </a:solidFill>
                <a:latin typeface="+mj-lt"/>
              </a:rPr>
              <a:t>mến</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Ngài</a:t>
            </a:r>
            <a:r>
              <a:rPr lang="en-US" sz="5500" dirty="0" smtClean="0">
                <a:solidFill>
                  <a:schemeClr val="bg1"/>
                </a:solidFill>
                <a:latin typeface="+mj-lt"/>
              </a:rPr>
              <a:t>.</a:t>
            </a:r>
            <a:endParaRPr lang="en-US" altLang="en-US" sz="550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6947988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3216265"/>
          </a:xfrm>
          <a:prstGeom prst="rect">
            <a:avLst/>
          </a:prstGeom>
        </p:spPr>
        <p:txBody>
          <a:bodyPr wrap="square">
            <a:spAutoFit/>
          </a:bodyPr>
          <a:lstStyle/>
          <a:p>
            <a:pPr algn="ctr"/>
            <a:r>
              <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8800" b="1" dirty="0" smtClean="0">
                <a:solidFill>
                  <a:srgbClr val="FFFF00"/>
                </a:solidFill>
              </a:rPr>
              <a:t>HÃY CHIẾU SOI</a:t>
            </a:r>
            <a:endParaRPr lang="en-US" sz="23900" b="1" i="1" dirty="0">
              <a:solidFill>
                <a:srgbClr val="FFFF00"/>
              </a:solidFill>
              <a:effectLst>
                <a:outerShdw blurRad="38100" dist="38100" dir="2700000" algn="tl">
                  <a:srgbClr val="000000">
                    <a:alpha val="43137"/>
                  </a:srgbClr>
                </a:outerShdw>
              </a:effectLst>
              <a:latin typeface="+mj-lt"/>
              <a:cs typeface="Times New Roman" pitchFamily="18" charset="0"/>
            </a:endParaRPr>
          </a:p>
          <a:p>
            <a:pPr algn="ctr"/>
            <a:r>
              <a:rPr lang="en-US" sz="5500" b="1" i="1" dirty="0" err="1" smtClean="0">
                <a:solidFill>
                  <a:schemeClr val="bg1"/>
                </a:solidFill>
                <a:effectLst>
                  <a:outerShdw blurRad="38100" dist="38100" dir="2700000" algn="tl">
                    <a:srgbClr val="000000">
                      <a:alpha val="43137"/>
                    </a:srgbClr>
                  </a:outerShdw>
                </a:effectLst>
                <a:latin typeface="+mj-lt"/>
                <a:cs typeface="Times New Roman" pitchFamily="18" charset="0"/>
              </a:rPr>
              <a:t>Phanxico</a:t>
            </a:r>
            <a:endParaRPr lang="en-US" sz="5500" b="1" dirty="0">
              <a:solidFill>
                <a:schemeClr val="bg1"/>
              </a:solidFill>
            </a:endParaRPr>
          </a:p>
        </p:txBody>
      </p:sp>
    </p:spTree>
    <p:extLst>
      <p:ext uri="{BB962C8B-B14F-4D97-AF65-F5344CB8AC3E}">
        <p14:creationId xmlns:p14="http://schemas.microsoft.com/office/powerpoint/2010/main" val="3565395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500" b="1"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500" dirty="0" err="1" smtClean="0">
                <a:solidFill>
                  <a:schemeClr val="bg1"/>
                </a:solidFill>
                <a:latin typeface="+mj-lt"/>
              </a:rPr>
              <a:t>Hãy</a:t>
            </a:r>
            <a:r>
              <a:rPr lang="en-US" sz="5500" dirty="0" smtClean="0">
                <a:solidFill>
                  <a:schemeClr val="bg1"/>
                </a:solidFill>
                <a:latin typeface="+mj-lt"/>
              </a:rPr>
              <a:t> </a:t>
            </a:r>
            <a:r>
              <a:rPr lang="en-US" sz="5500" dirty="0" err="1">
                <a:solidFill>
                  <a:schemeClr val="bg1"/>
                </a:solidFill>
                <a:latin typeface="+mj-lt"/>
              </a:rPr>
              <a:t>chiếu</a:t>
            </a:r>
            <a:r>
              <a:rPr lang="en-US" sz="5500" dirty="0">
                <a:solidFill>
                  <a:schemeClr val="bg1"/>
                </a:solidFill>
                <a:latin typeface="+mj-lt"/>
              </a:rPr>
              <a:t> </a:t>
            </a:r>
            <a:r>
              <a:rPr lang="en-US" sz="5500" dirty="0" err="1">
                <a:solidFill>
                  <a:schemeClr val="bg1"/>
                </a:solidFill>
                <a:latin typeface="+mj-lt"/>
              </a:rPr>
              <a:t>soi</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hồng</a:t>
            </a:r>
            <a:r>
              <a:rPr lang="en-US" sz="5500" dirty="0">
                <a:solidFill>
                  <a:schemeClr val="bg1"/>
                </a:solidFill>
                <a:latin typeface="+mj-lt"/>
              </a:rPr>
              <a:t> </a:t>
            </a:r>
            <a:r>
              <a:rPr lang="en-US" sz="5500" dirty="0" err="1">
                <a:solidFill>
                  <a:schemeClr val="bg1"/>
                </a:solidFill>
                <a:latin typeface="+mj-lt"/>
              </a:rPr>
              <a:t>vào</a:t>
            </a:r>
            <a:r>
              <a:rPr lang="en-US" sz="5500" dirty="0">
                <a:solidFill>
                  <a:schemeClr val="bg1"/>
                </a:solidFill>
                <a:latin typeface="+mj-lt"/>
              </a:rPr>
              <a:t> </a:t>
            </a:r>
            <a:r>
              <a:rPr lang="en-US" sz="5500" dirty="0" err="1">
                <a:solidFill>
                  <a:schemeClr val="bg1"/>
                </a:solidFill>
                <a:latin typeface="+mj-lt"/>
              </a:rPr>
              <a:t>đêm</a:t>
            </a:r>
            <a:r>
              <a:rPr lang="en-US" sz="5500" dirty="0">
                <a:solidFill>
                  <a:schemeClr val="bg1"/>
                </a:solidFill>
                <a:latin typeface="+mj-lt"/>
              </a:rPr>
              <a:t> </a:t>
            </a:r>
            <a:r>
              <a:rPr lang="en-US" sz="5500" dirty="0" err="1">
                <a:solidFill>
                  <a:schemeClr val="bg1"/>
                </a:solidFill>
                <a:latin typeface="+mj-lt"/>
              </a:rPr>
              <a:t>tối</a:t>
            </a:r>
            <a:r>
              <a:rPr lang="en-US" sz="5500" dirty="0">
                <a:solidFill>
                  <a:schemeClr val="bg1"/>
                </a:solidFill>
                <a:latin typeface="+mj-lt"/>
              </a:rPr>
              <a:t> </a:t>
            </a:r>
            <a:r>
              <a:rPr lang="en-US" sz="5500" dirty="0" err="1">
                <a:solidFill>
                  <a:schemeClr val="bg1"/>
                </a:solidFill>
                <a:latin typeface="+mj-lt"/>
              </a:rPr>
              <a:t>sâu</a:t>
            </a:r>
            <a:r>
              <a:rPr lang="en-US" sz="5500" dirty="0">
                <a:solidFill>
                  <a:schemeClr val="bg1"/>
                </a:solidFill>
                <a:latin typeface="+mj-lt"/>
              </a:rPr>
              <a:t> </a:t>
            </a:r>
            <a:r>
              <a:rPr lang="en-US" sz="5500" dirty="0" err="1">
                <a:solidFill>
                  <a:schemeClr val="bg1"/>
                </a:solidFill>
                <a:latin typeface="+mj-lt"/>
              </a:rPr>
              <a:t>thẳm</a:t>
            </a:r>
            <a:r>
              <a:rPr lang="en-US" sz="5500" dirty="0">
                <a:solidFill>
                  <a:schemeClr val="bg1"/>
                </a:solidFill>
                <a:latin typeface="+mj-lt"/>
              </a:rPr>
              <a:t> </a:t>
            </a:r>
            <a:r>
              <a:rPr lang="en-US" sz="5500" dirty="0" err="1">
                <a:solidFill>
                  <a:schemeClr val="bg1"/>
                </a:solidFill>
                <a:latin typeface="+mj-lt"/>
              </a:rPr>
              <a:t>hồn</a:t>
            </a:r>
            <a:r>
              <a:rPr lang="en-US" sz="5500" dirty="0">
                <a:solidFill>
                  <a:schemeClr val="bg1"/>
                </a:solidFill>
                <a:latin typeface="+mj-lt"/>
              </a:rPr>
              <a:t> con,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tình</a:t>
            </a:r>
            <a:r>
              <a:rPr lang="en-US" sz="5500" dirty="0">
                <a:solidFill>
                  <a:schemeClr val="bg1"/>
                </a:solidFill>
                <a:latin typeface="+mj-lt"/>
              </a:rPr>
              <a:t> </a:t>
            </a:r>
            <a:r>
              <a:rPr lang="en-US" sz="5500" dirty="0" err="1">
                <a:solidFill>
                  <a:schemeClr val="bg1"/>
                </a:solidFill>
                <a:latin typeface="+mj-lt"/>
              </a:rPr>
              <a:t>yêu</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huyền</a:t>
            </a:r>
            <a:r>
              <a:rPr lang="en-US" sz="5500" dirty="0">
                <a:solidFill>
                  <a:schemeClr val="bg1"/>
                </a:solidFill>
                <a:latin typeface="+mj-lt"/>
              </a:rPr>
              <a:t> </a:t>
            </a:r>
            <a:r>
              <a:rPr lang="en-US" sz="5500" dirty="0" err="1">
                <a:solidFill>
                  <a:schemeClr val="bg1"/>
                </a:solidFill>
                <a:latin typeface="+mj-lt"/>
              </a:rPr>
              <a:t>siêu</a:t>
            </a:r>
            <a:r>
              <a:rPr lang="en-US" sz="5500" dirty="0">
                <a:solidFill>
                  <a:schemeClr val="bg1"/>
                </a:solidFill>
                <a:latin typeface="+mj-lt"/>
              </a:rPr>
              <a:t>, </a:t>
            </a:r>
            <a:r>
              <a:rPr lang="en-US" sz="5500" dirty="0" err="1">
                <a:solidFill>
                  <a:schemeClr val="bg1"/>
                </a:solidFill>
                <a:latin typeface="+mj-lt"/>
              </a:rPr>
              <a:t>Ngôi</a:t>
            </a:r>
            <a:r>
              <a:rPr lang="en-US" sz="5500" dirty="0">
                <a:solidFill>
                  <a:schemeClr val="bg1"/>
                </a:solidFill>
                <a:latin typeface="+mj-lt"/>
              </a:rPr>
              <a:t> Ba </a:t>
            </a:r>
            <a:r>
              <a:rPr lang="en-US" sz="5500" dirty="0" err="1">
                <a:solidFill>
                  <a:schemeClr val="bg1"/>
                </a:solidFill>
                <a:latin typeface="+mj-lt"/>
              </a:rPr>
              <a:t>Thiên</a:t>
            </a:r>
            <a:r>
              <a:rPr lang="en-US" sz="5500" dirty="0">
                <a:solidFill>
                  <a:schemeClr val="bg1"/>
                </a:solidFill>
                <a:latin typeface="+mj-lt"/>
              </a:rPr>
              <a:t> </a:t>
            </a:r>
            <a:r>
              <a:rPr lang="en-US" sz="5500" dirty="0" err="1">
                <a:solidFill>
                  <a:schemeClr val="bg1"/>
                </a:solidFill>
                <a:latin typeface="+mj-lt"/>
              </a:rPr>
              <a:t>Chúa</a:t>
            </a:r>
            <a:r>
              <a:rPr lang="en-US" sz="5500" dirty="0">
                <a:solidFill>
                  <a:schemeClr val="bg1"/>
                </a:solidFill>
                <a:latin typeface="+mj-lt"/>
              </a:rPr>
              <a:t> ban </a:t>
            </a:r>
            <a:r>
              <a:rPr lang="en-US" sz="5500" dirty="0" err="1">
                <a:solidFill>
                  <a:schemeClr val="bg1"/>
                </a:solidFill>
                <a:latin typeface="+mj-lt"/>
              </a:rPr>
              <a:t>nhiều</a:t>
            </a:r>
            <a:r>
              <a:rPr lang="en-US" sz="5500" dirty="0">
                <a:solidFill>
                  <a:schemeClr val="bg1"/>
                </a:solidFill>
                <a:latin typeface="+mj-lt"/>
              </a:rPr>
              <a:t> </a:t>
            </a:r>
            <a:r>
              <a:rPr lang="en-US" sz="5500" dirty="0" err="1">
                <a:solidFill>
                  <a:schemeClr val="bg1"/>
                </a:solidFill>
                <a:latin typeface="+mj-lt"/>
              </a:rPr>
              <a:t>thánh</a:t>
            </a:r>
            <a:r>
              <a:rPr lang="en-US" sz="5500" dirty="0">
                <a:solidFill>
                  <a:schemeClr val="bg1"/>
                </a:solidFill>
                <a:latin typeface="+mj-lt"/>
              </a:rPr>
              <a:t> </a:t>
            </a:r>
            <a:r>
              <a:rPr lang="en-US" sz="5500" dirty="0" err="1">
                <a:solidFill>
                  <a:schemeClr val="bg1"/>
                </a:solidFill>
                <a:latin typeface="+mj-lt"/>
              </a:rPr>
              <a:t>ân</a:t>
            </a:r>
            <a:r>
              <a:rPr lang="en-US" sz="5500" dirty="0" smtClean="0">
                <a:solidFill>
                  <a:schemeClr val="bg1"/>
                </a:solidFill>
                <a:latin typeface="+mj-lt"/>
              </a:rPr>
              <a:t>.</a:t>
            </a:r>
            <a:endParaRPr lang="vi-VN"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buNone/>
            </a:pPr>
            <a:r>
              <a:rPr lang="en-US" sz="55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dirty="0">
                <a:solidFill>
                  <a:schemeClr val="bg1"/>
                </a:solidFill>
                <a:latin typeface="+mj-lt"/>
              </a:rPr>
              <a:t>Xin đưa bước con về tìm chân lý hừng đông chiếu soi, tìm bóng mát trong tình thương bát ngát, tìm an vui trong bàn tay hiền từ Chúa dìu đưa</a:t>
            </a:r>
            <a:r>
              <a:rPr lang="vi-VN" sz="5500" dirty="0" smtClean="0">
                <a:solidFill>
                  <a:schemeClr val="bg1"/>
                </a:solidFill>
                <a:latin typeface="+mj-lt"/>
              </a:rPr>
              <a:t>.</a:t>
            </a:r>
            <a:endPar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500" b="1"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500" dirty="0" err="1" smtClean="0">
                <a:solidFill>
                  <a:schemeClr val="bg1"/>
                </a:solidFill>
                <a:latin typeface="+mj-lt"/>
              </a:rPr>
              <a:t>Hãy</a:t>
            </a:r>
            <a:r>
              <a:rPr lang="en-US" sz="5500" dirty="0" smtClean="0">
                <a:solidFill>
                  <a:schemeClr val="bg1"/>
                </a:solidFill>
                <a:latin typeface="+mj-lt"/>
              </a:rPr>
              <a:t> </a:t>
            </a:r>
            <a:r>
              <a:rPr lang="en-US" sz="5500" dirty="0" err="1">
                <a:solidFill>
                  <a:schemeClr val="bg1"/>
                </a:solidFill>
                <a:latin typeface="+mj-lt"/>
              </a:rPr>
              <a:t>chiếu</a:t>
            </a:r>
            <a:r>
              <a:rPr lang="en-US" sz="5500" dirty="0">
                <a:solidFill>
                  <a:schemeClr val="bg1"/>
                </a:solidFill>
                <a:latin typeface="+mj-lt"/>
              </a:rPr>
              <a:t> </a:t>
            </a:r>
            <a:r>
              <a:rPr lang="en-US" sz="5500" dirty="0" err="1">
                <a:solidFill>
                  <a:schemeClr val="bg1"/>
                </a:solidFill>
                <a:latin typeface="+mj-lt"/>
              </a:rPr>
              <a:t>soi</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hồng</a:t>
            </a:r>
            <a:r>
              <a:rPr lang="en-US" sz="5500" dirty="0">
                <a:solidFill>
                  <a:schemeClr val="bg1"/>
                </a:solidFill>
                <a:latin typeface="+mj-lt"/>
              </a:rPr>
              <a:t> </a:t>
            </a:r>
            <a:r>
              <a:rPr lang="en-US" sz="5500" dirty="0" err="1">
                <a:solidFill>
                  <a:schemeClr val="bg1"/>
                </a:solidFill>
                <a:latin typeface="+mj-lt"/>
              </a:rPr>
              <a:t>vào</a:t>
            </a:r>
            <a:r>
              <a:rPr lang="en-US" sz="5500" dirty="0">
                <a:solidFill>
                  <a:schemeClr val="bg1"/>
                </a:solidFill>
                <a:latin typeface="+mj-lt"/>
              </a:rPr>
              <a:t> </a:t>
            </a:r>
            <a:r>
              <a:rPr lang="en-US" sz="5500" dirty="0" err="1">
                <a:solidFill>
                  <a:schemeClr val="bg1"/>
                </a:solidFill>
                <a:latin typeface="+mj-lt"/>
              </a:rPr>
              <a:t>đêm</a:t>
            </a:r>
            <a:r>
              <a:rPr lang="en-US" sz="5500" dirty="0">
                <a:solidFill>
                  <a:schemeClr val="bg1"/>
                </a:solidFill>
                <a:latin typeface="+mj-lt"/>
              </a:rPr>
              <a:t> </a:t>
            </a:r>
            <a:r>
              <a:rPr lang="en-US" sz="5500" dirty="0" err="1">
                <a:solidFill>
                  <a:schemeClr val="bg1"/>
                </a:solidFill>
                <a:latin typeface="+mj-lt"/>
              </a:rPr>
              <a:t>tối</a:t>
            </a:r>
            <a:r>
              <a:rPr lang="en-US" sz="5500" dirty="0">
                <a:solidFill>
                  <a:schemeClr val="bg1"/>
                </a:solidFill>
                <a:latin typeface="+mj-lt"/>
              </a:rPr>
              <a:t> </a:t>
            </a:r>
            <a:r>
              <a:rPr lang="en-US" sz="5500" dirty="0" err="1">
                <a:solidFill>
                  <a:schemeClr val="bg1"/>
                </a:solidFill>
                <a:latin typeface="+mj-lt"/>
              </a:rPr>
              <a:t>sâu</a:t>
            </a:r>
            <a:r>
              <a:rPr lang="en-US" sz="5500" dirty="0">
                <a:solidFill>
                  <a:schemeClr val="bg1"/>
                </a:solidFill>
                <a:latin typeface="+mj-lt"/>
              </a:rPr>
              <a:t> </a:t>
            </a:r>
            <a:r>
              <a:rPr lang="en-US" sz="5500" dirty="0" err="1">
                <a:solidFill>
                  <a:schemeClr val="bg1"/>
                </a:solidFill>
                <a:latin typeface="+mj-lt"/>
              </a:rPr>
              <a:t>thẳm</a:t>
            </a:r>
            <a:r>
              <a:rPr lang="en-US" sz="5500" dirty="0">
                <a:solidFill>
                  <a:schemeClr val="bg1"/>
                </a:solidFill>
                <a:latin typeface="+mj-lt"/>
              </a:rPr>
              <a:t> </a:t>
            </a:r>
            <a:r>
              <a:rPr lang="en-US" sz="5500" dirty="0" err="1">
                <a:solidFill>
                  <a:schemeClr val="bg1"/>
                </a:solidFill>
                <a:latin typeface="+mj-lt"/>
              </a:rPr>
              <a:t>hồn</a:t>
            </a:r>
            <a:r>
              <a:rPr lang="en-US" sz="5500" dirty="0">
                <a:solidFill>
                  <a:schemeClr val="bg1"/>
                </a:solidFill>
                <a:latin typeface="+mj-lt"/>
              </a:rPr>
              <a:t> con,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tình</a:t>
            </a:r>
            <a:r>
              <a:rPr lang="en-US" sz="5500" dirty="0">
                <a:solidFill>
                  <a:schemeClr val="bg1"/>
                </a:solidFill>
                <a:latin typeface="+mj-lt"/>
              </a:rPr>
              <a:t> </a:t>
            </a:r>
            <a:r>
              <a:rPr lang="en-US" sz="5500" dirty="0" err="1">
                <a:solidFill>
                  <a:schemeClr val="bg1"/>
                </a:solidFill>
                <a:latin typeface="+mj-lt"/>
              </a:rPr>
              <a:t>yêu</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huyền</a:t>
            </a:r>
            <a:r>
              <a:rPr lang="en-US" sz="5500" dirty="0">
                <a:solidFill>
                  <a:schemeClr val="bg1"/>
                </a:solidFill>
                <a:latin typeface="+mj-lt"/>
              </a:rPr>
              <a:t> </a:t>
            </a:r>
            <a:r>
              <a:rPr lang="en-US" sz="5500" dirty="0" err="1">
                <a:solidFill>
                  <a:schemeClr val="bg1"/>
                </a:solidFill>
                <a:latin typeface="+mj-lt"/>
              </a:rPr>
              <a:t>siêu</a:t>
            </a:r>
            <a:r>
              <a:rPr lang="en-US" sz="5500" dirty="0">
                <a:solidFill>
                  <a:schemeClr val="bg1"/>
                </a:solidFill>
                <a:latin typeface="+mj-lt"/>
              </a:rPr>
              <a:t>, </a:t>
            </a:r>
            <a:r>
              <a:rPr lang="en-US" sz="5500" dirty="0" err="1">
                <a:solidFill>
                  <a:schemeClr val="bg1"/>
                </a:solidFill>
                <a:latin typeface="+mj-lt"/>
              </a:rPr>
              <a:t>Ngôi</a:t>
            </a:r>
            <a:r>
              <a:rPr lang="en-US" sz="5500" dirty="0">
                <a:solidFill>
                  <a:schemeClr val="bg1"/>
                </a:solidFill>
                <a:latin typeface="+mj-lt"/>
              </a:rPr>
              <a:t> Ba </a:t>
            </a:r>
            <a:r>
              <a:rPr lang="en-US" sz="5500" dirty="0" err="1">
                <a:solidFill>
                  <a:schemeClr val="bg1"/>
                </a:solidFill>
                <a:latin typeface="+mj-lt"/>
              </a:rPr>
              <a:t>Thiên</a:t>
            </a:r>
            <a:r>
              <a:rPr lang="en-US" sz="5500" dirty="0">
                <a:solidFill>
                  <a:schemeClr val="bg1"/>
                </a:solidFill>
                <a:latin typeface="+mj-lt"/>
              </a:rPr>
              <a:t> </a:t>
            </a:r>
            <a:r>
              <a:rPr lang="en-US" sz="5500" dirty="0" err="1">
                <a:solidFill>
                  <a:schemeClr val="bg1"/>
                </a:solidFill>
                <a:latin typeface="+mj-lt"/>
              </a:rPr>
              <a:t>Chúa</a:t>
            </a:r>
            <a:r>
              <a:rPr lang="en-US" sz="5500" dirty="0">
                <a:solidFill>
                  <a:schemeClr val="bg1"/>
                </a:solidFill>
                <a:latin typeface="+mj-lt"/>
              </a:rPr>
              <a:t> ban </a:t>
            </a:r>
            <a:r>
              <a:rPr lang="en-US" sz="5500" dirty="0" err="1">
                <a:solidFill>
                  <a:schemeClr val="bg1"/>
                </a:solidFill>
                <a:latin typeface="+mj-lt"/>
              </a:rPr>
              <a:t>nhiều</a:t>
            </a:r>
            <a:r>
              <a:rPr lang="en-US" sz="5500" dirty="0">
                <a:solidFill>
                  <a:schemeClr val="bg1"/>
                </a:solidFill>
                <a:latin typeface="+mj-lt"/>
              </a:rPr>
              <a:t> </a:t>
            </a:r>
            <a:r>
              <a:rPr lang="en-US" sz="5500" dirty="0" err="1">
                <a:solidFill>
                  <a:schemeClr val="bg1"/>
                </a:solidFill>
                <a:latin typeface="+mj-lt"/>
              </a:rPr>
              <a:t>thánh</a:t>
            </a:r>
            <a:r>
              <a:rPr lang="en-US" sz="5500" dirty="0">
                <a:solidFill>
                  <a:schemeClr val="bg1"/>
                </a:solidFill>
                <a:latin typeface="+mj-lt"/>
              </a:rPr>
              <a:t> </a:t>
            </a:r>
            <a:r>
              <a:rPr lang="en-US" sz="5500" dirty="0" err="1">
                <a:solidFill>
                  <a:schemeClr val="bg1"/>
                </a:solidFill>
                <a:latin typeface="+mj-lt"/>
              </a:rPr>
              <a:t>ân</a:t>
            </a:r>
            <a:r>
              <a:rPr lang="en-US" sz="5500" dirty="0" smtClean="0">
                <a:solidFill>
                  <a:schemeClr val="bg1"/>
                </a:solidFill>
                <a:latin typeface="+mj-lt"/>
              </a:rPr>
              <a:t>.</a:t>
            </a:r>
            <a:endParaRPr lang="vi-VN"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3921426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5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500" dirty="0">
                <a:latin typeface="+mj-lt"/>
              </a:rPr>
              <a:t> </a:t>
            </a:r>
            <a:r>
              <a:rPr lang="vi-VN" sz="5500" dirty="0">
                <a:solidFill>
                  <a:schemeClr val="bg1"/>
                </a:solidFill>
                <a:latin typeface="+mj-lt"/>
              </a:rPr>
              <a:t>Xin cho mãi một đời, lời thương mến bừng trong trái tim, tìm mến Chúa trong tình không héo úa, tìm thương nhau trong tình thương nồng nàn thắm bình an.</a:t>
            </a:r>
            <a:endParaRPr lang="vi-VN"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95250"/>
            <a:ext cx="9144000" cy="5086350"/>
          </a:xfrm>
        </p:spPr>
        <p:txBody>
          <a:bodyPr>
            <a:noAutofit/>
          </a:bodyPr>
          <a:lstStyle/>
          <a:p>
            <a:pPr marL="27432" indent="0" algn="just">
              <a:buNone/>
            </a:pPr>
            <a:r>
              <a:rPr lang="en-US" sz="48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rPr>
              <a:t>Lạy Ngài xin đến dẫn đắt chúng con trên </a:t>
            </a:r>
            <a:r>
              <a:rPr lang="en-US" sz="4800" b="1" dirty="0" err="1" smtClean="0">
                <a:solidFill>
                  <a:schemeClr val="bg1"/>
                </a:solidFill>
                <a:effectLst>
                  <a:outerShdw blurRad="38100" dist="38100" dir="2700000" algn="tl">
                    <a:srgbClr val="000000">
                      <a:alpha val="43137"/>
                    </a:srgbClr>
                  </a:outerShdw>
                </a:effectLst>
                <a:latin typeface="+mj-lt"/>
              </a:rPr>
              <a:t>đời</a:t>
            </a:r>
            <a:r>
              <a:rPr lang="vi-VN" sz="4800" b="1" dirty="0" smtClean="0">
                <a:solidFill>
                  <a:schemeClr val="bg1"/>
                </a:solidFill>
                <a:effectLst>
                  <a:outerShdw blurRad="38100" dist="38100" dir="2700000" algn="tl">
                    <a:srgbClr val="000000">
                      <a:alpha val="43137"/>
                    </a:srgbClr>
                  </a:outerShdw>
                </a:effectLst>
                <a:latin typeface="+mj-lt"/>
              </a:rPr>
              <a:t>. </a:t>
            </a:r>
            <a:r>
              <a:rPr lang="vi-VN" sz="4800" b="1" dirty="0">
                <a:solidFill>
                  <a:schemeClr val="bg1"/>
                </a:solidFill>
                <a:effectLst>
                  <a:outerShdw blurRad="38100" dist="38100" dir="2700000" algn="tl">
                    <a:srgbClr val="000000">
                      <a:alpha val="43137"/>
                    </a:srgbClr>
                  </a:outerShdw>
                </a:effectLst>
                <a:latin typeface="+mj-lt"/>
              </a:rPr>
              <a:t>Cầu Ngài liên kết chúng con nhất tâm trong Ngài. Cầu Ngài ban ơn thêm sức kiên vững không lay. Sống sao nên người con Chúa chứng nhân tình yêu. </a:t>
            </a:r>
            <a:endParaRPr lang="en-US" sz="4800" b="1"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500" b="1" u="sng"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500" b="1" u="sng"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500" dirty="0" err="1" smtClean="0">
                <a:solidFill>
                  <a:schemeClr val="bg1"/>
                </a:solidFill>
                <a:latin typeface="+mj-lt"/>
              </a:rPr>
              <a:t>Hãy</a:t>
            </a:r>
            <a:r>
              <a:rPr lang="en-US" sz="5500" dirty="0" smtClean="0">
                <a:solidFill>
                  <a:schemeClr val="bg1"/>
                </a:solidFill>
                <a:latin typeface="+mj-lt"/>
              </a:rPr>
              <a:t> </a:t>
            </a:r>
            <a:r>
              <a:rPr lang="en-US" sz="5500" dirty="0" err="1">
                <a:solidFill>
                  <a:schemeClr val="bg1"/>
                </a:solidFill>
                <a:latin typeface="+mj-lt"/>
              </a:rPr>
              <a:t>chiếu</a:t>
            </a:r>
            <a:r>
              <a:rPr lang="en-US" sz="5500" dirty="0">
                <a:solidFill>
                  <a:schemeClr val="bg1"/>
                </a:solidFill>
                <a:latin typeface="+mj-lt"/>
              </a:rPr>
              <a:t> </a:t>
            </a:r>
            <a:r>
              <a:rPr lang="en-US" sz="5500" dirty="0" err="1">
                <a:solidFill>
                  <a:schemeClr val="bg1"/>
                </a:solidFill>
                <a:latin typeface="+mj-lt"/>
              </a:rPr>
              <a:t>soi</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hồng</a:t>
            </a:r>
            <a:r>
              <a:rPr lang="en-US" sz="5500" dirty="0">
                <a:solidFill>
                  <a:schemeClr val="bg1"/>
                </a:solidFill>
                <a:latin typeface="+mj-lt"/>
              </a:rPr>
              <a:t> </a:t>
            </a:r>
            <a:r>
              <a:rPr lang="en-US" sz="5500" dirty="0" err="1">
                <a:solidFill>
                  <a:schemeClr val="bg1"/>
                </a:solidFill>
                <a:latin typeface="+mj-lt"/>
              </a:rPr>
              <a:t>vào</a:t>
            </a:r>
            <a:r>
              <a:rPr lang="en-US" sz="5500" dirty="0">
                <a:solidFill>
                  <a:schemeClr val="bg1"/>
                </a:solidFill>
                <a:latin typeface="+mj-lt"/>
              </a:rPr>
              <a:t> </a:t>
            </a:r>
            <a:r>
              <a:rPr lang="en-US" sz="5500" dirty="0" err="1">
                <a:solidFill>
                  <a:schemeClr val="bg1"/>
                </a:solidFill>
                <a:latin typeface="+mj-lt"/>
              </a:rPr>
              <a:t>đêm</a:t>
            </a:r>
            <a:r>
              <a:rPr lang="en-US" sz="5500" dirty="0">
                <a:solidFill>
                  <a:schemeClr val="bg1"/>
                </a:solidFill>
                <a:latin typeface="+mj-lt"/>
              </a:rPr>
              <a:t> </a:t>
            </a:r>
            <a:r>
              <a:rPr lang="en-US" sz="5500" dirty="0" err="1">
                <a:solidFill>
                  <a:schemeClr val="bg1"/>
                </a:solidFill>
                <a:latin typeface="+mj-lt"/>
              </a:rPr>
              <a:t>tối</a:t>
            </a:r>
            <a:r>
              <a:rPr lang="en-US" sz="5500" dirty="0">
                <a:solidFill>
                  <a:schemeClr val="bg1"/>
                </a:solidFill>
                <a:latin typeface="+mj-lt"/>
              </a:rPr>
              <a:t> </a:t>
            </a:r>
            <a:r>
              <a:rPr lang="en-US" sz="5500" dirty="0" err="1">
                <a:solidFill>
                  <a:schemeClr val="bg1"/>
                </a:solidFill>
                <a:latin typeface="+mj-lt"/>
              </a:rPr>
              <a:t>sâu</a:t>
            </a:r>
            <a:r>
              <a:rPr lang="en-US" sz="5500" dirty="0">
                <a:solidFill>
                  <a:schemeClr val="bg1"/>
                </a:solidFill>
                <a:latin typeface="+mj-lt"/>
              </a:rPr>
              <a:t> </a:t>
            </a:r>
            <a:r>
              <a:rPr lang="en-US" sz="5500" dirty="0" err="1">
                <a:solidFill>
                  <a:schemeClr val="bg1"/>
                </a:solidFill>
                <a:latin typeface="+mj-lt"/>
              </a:rPr>
              <a:t>thẳm</a:t>
            </a:r>
            <a:r>
              <a:rPr lang="en-US" sz="5500" dirty="0">
                <a:solidFill>
                  <a:schemeClr val="bg1"/>
                </a:solidFill>
                <a:latin typeface="+mj-lt"/>
              </a:rPr>
              <a:t> </a:t>
            </a:r>
            <a:r>
              <a:rPr lang="en-US" sz="5500" dirty="0" err="1">
                <a:solidFill>
                  <a:schemeClr val="bg1"/>
                </a:solidFill>
                <a:latin typeface="+mj-lt"/>
              </a:rPr>
              <a:t>hồn</a:t>
            </a:r>
            <a:r>
              <a:rPr lang="en-US" sz="5500" dirty="0">
                <a:solidFill>
                  <a:schemeClr val="bg1"/>
                </a:solidFill>
                <a:latin typeface="+mj-lt"/>
              </a:rPr>
              <a:t> con,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tình</a:t>
            </a:r>
            <a:r>
              <a:rPr lang="en-US" sz="5500" dirty="0">
                <a:solidFill>
                  <a:schemeClr val="bg1"/>
                </a:solidFill>
                <a:latin typeface="+mj-lt"/>
              </a:rPr>
              <a:t> </a:t>
            </a:r>
            <a:r>
              <a:rPr lang="en-US" sz="5500" dirty="0" err="1">
                <a:solidFill>
                  <a:schemeClr val="bg1"/>
                </a:solidFill>
                <a:latin typeface="+mj-lt"/>
              </a:rPr>
              <a:t>yêu</a:t>
            </a:r>
            <a:r>
              <a:rPr lang="en-US" sz="5500" dirty="0">
                <a:solidFill>
                  <a:schemeClr val="bg1"/>
                </a:solidFill>
                <a:latin typeface="+mj-lt"/>
              </a:rPr>
              <a:t>, </a:t>
            </a:r>
            <a:r>
              <a:rPr lang="en-US" sz="5500" dirty="0" err="1">
                <a:solidFill>
                  <a:schemeClr val="bg1"/>
                </a:solidFill>
                <a:latin typeface="+mj-lt"/>
              </a:rPr>
              <a:t>lửa</a:t>
            </a:r>
            <a:r>
              <a:rPr lang="en-US" sz="5500" dirty="0">
                <a:solidFill>
                  <a:schemeClr val="bg1"/>
                </a:solidFill>
                <a:latin typeface="+mj-lt"/>
              </a:rPr>
              <a:t> </a:t>
            </a:r>
            <a:r>
              <a:rPr lang="en-US" sz="5500" dirty="0" err="1">
                <a:solidFill>
                  <a:schemeClr val="bg1"/>
                </a:solidFill>
                <a:latin typeface="+mj-lt"/>
              </a:rPr>
              <a:t>huyền</a:t>
            </a:r>
            <a:r>
              <a:rPr lang="en-US" sz="5500" dirty="0">
                <a:solidFill>
                  <a:schemeClr val="bg1"/>
                </a:solidFill>
                <a:latin typeface="+mj-lt"/>
              </a:rPr>
              <a:t> </a:t>
            </a:r>
            <a:r>
              <a:rPr lang="en-US" sz="5500" dirty="0" err="1">
                <a:solidFill>
                  <a:schemeClr val="bg1"/>
                </a:solidFill>
                <a:latin typeface="+mj-lt"/>
              </a:rPr>
              <a:t>siêu</a:t>
            </a:r>
            <a:r>
              <a:rPr lang="en-US" sz="5500" dirty="0">
                <a:solidFill>
                  <a:schemeClr val="bg1"/>
                </a:solidFill>
                <a:latin typeface="+mj-lt"/>
              </a:rPr>
              <a:t>, </a:t>
            </a:r>
            <a:r>
              <a:rPr lang="en-US" sz="5500" dirty="0" err="1">
                <a:solidFill>
                  <a:schemeClr val="bg1"/>
                </a:solidFill>
                <a:latin typeface="+mj-lt"/>
              </a:rPr>
              <a:t>Ngôi</a:t>
            </a:r>
            <a:r>
              <a:rPr lang="en-US" sz="5500" dirty="0">
                <a:solidFill>
                  <a:schemeClr val="bg1"/>
                </a:solidFill>
                <a:latin typeface="+mj-lt"/>
              </a:rPr>
              <a:t> Ba </a:t>
            </a:r>
            <a:r>
              <a:rPr lang="en-US" sz="5500" dirty="0" err="1">
                <a:solidFill>
                  <a:schemeClr val="bg1"/>
                </a:solidFill>
                <a:latin typeface="+mj-lt"/>
              </a:rPr>
              <a:t>Thiên</a:t>
            </a:r>
            <a:r>
              <a:rPr lang="en-US" sz="5500" dirty="0">
                <a:solidFill>
                  <a:schemeClr val="bg1"/>
                </a:solidFill>
                <a:latin typeface="+mj-lt"/>
              </a:rPr>
              <a:t> </a:t>
            </a:r>
            <a:r>
              <a:rPr lang="en-US" sz="5500" dirty="0" err="1">
                <a:solidFill>
                  <a:schemeClr val="bg1"/>
                </a:solidFill>
                <a:latin typeface="+mj-lt"/>
              </a:rPr>
              <a:t>Chúa</a:t>
            </a:r>
            <a:r>
              <a:rPr lang="en-US" sz="5500" dirty="0">
                <a:solidFill>
                  <a:schemeClr val="bg1"/>
                </a:solidFill>
                <a:latin typeface="+mj-lt"/>
              </a:rPr>
              <a:t> ban </a:t>
            </a:r>
            <a:r>
              <a:rPr lang="en-US" sz="5500" dirty="0" err="1">
                <a:solidFill>
                  <a:schemeClr val="bg1"/>
                </a:solidFill>
                <a:latin typeface="+mj-lt"/>
              </a:rPr>
              <a:t>nhiều</a:t>
            </a:r>
            <a:r>
              <a:rPr lang="en-US" sz="5500" dirty="0">
                <a:solidFill>
                  <a:schemeClr val="bg1"/>
                </a:solidFill>
                <a:latin typeface="+mj-lt"/>
              </a:rPr>
              <a:t> </a:t>
            </a:r>
            <a:r>
              <a:rPr lang="en-US" sz="5500" dirty="0" err="1">
                <a:solidFill>
                  <a:schemeClr val="bg1"/>
                </a:solidFill>
                <a:latin typeface="+mj-lt"/>
              </a:rPr>
              <a:t>thánh</a:t>
            </a:r>
            <a:r>
              <a:rPr lang="en-US" sz="5500" dirty="0">
                <a:solidFill>
                  <a:schemeClr val="bg1"/>
                </a:solidFill>
                <a:latin typeface="+mj-lt"/>
              </a:rPr>
              <a:t> </a:t>
            </a:r>
            <a:r>
              <a:rPr lang="en-US" sz="5500" dirty="0" err="1">
                <a:solidFill>
                  <a:schemeClr val="bg1"/>
                </a:solidFill>
                <a:latin typeface="+mj-lt"/>
              </a:rPr>
              <a:t>ân</a:t>
            </a:r>
            <a:r>
              <a:rPr lang="en-US" sz="5500" dirty="0" smtClean="0">
                <a:solidFill>
                  <a:schemeClr val="bg1"/>
                </a:solidFill>
                <a:latin typeface="+mj-lt"/>
              </a:rPr>
              <a:t>.</a:t>
            </a:r>
            <a:endParaRPr lang="vi-VN" sz="55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83428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dirty="0">
                <a:solidFill>
                  <a:schemeClr val="bg1"/>
                </a:solidFill>
                <a:effectLst>
                  <a:outerShdw blurRad="38100" dist="38100" dir="2700000" algn="tl">
                    <a:srgbClr val="000000">
                      <a:alpha val="43137"/>
                    </a:srgbClr>
                  </a:outerShdw>
                </a:effectLst>
                <a:latin typeface="+mj-lt"/>
              </a:rPr>
              <a:t> </a:t>
            </a:r>
            <a:r>
              <a:rPr lang="vi-VN" sz="4700" b="1" dirty="0">
                <a:solidFill>
                  <a:schemeClr val="bg1"/>
                </a:solidFill>
                <a:effectLst>
                  <a:outerShdw blurRad="38100" dist="38100" dir="2700000" algn="tl">
                    <a:srgbClr val="000000">
                      <a:alpha val="43137"/>
                    </a:srgbClr>
                  </a:outerShdw>
                </a:effectLst>
                <a:latin typeface="+mj-lt"/>
              </a:rPr>
              <a:t>Thánh </a:t>
            </a:r>
            <a:r>
              <a:rPr lang="vi-VN" sz="4700" b="1" dirty="0" smtClean="0">
                <a:solidFill>
                  <a:schemeClr val="bg1"/>
                </a:solidFill>
                <a:effectLst>
                  <a:outerShdw blurRad="38100" dist="38100" dir="2700000" algn="tl">
                    <a:srgbClr val="000000">
                      <a:alpha val="43137"/>
                    </a:srgbClr>
                  </a:outerShdw>
                </a:effectLst>
                <a:latin typeface="+mj-lt"/>
              </a:rPr>
              <a:t>Thần</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en-US" sz="4700" b="1" dirty="0">
                <a:solidFill>
                  <a:schemeClr val="bg1"/>
                </a:solidFill>
                <a:effectLst>
                  <a:outerShdw blurRad="38100" dist="38100" dir="2700000" algn="tl">
                    <a:srgbClr val="000000">
                      <a:alpha val="43137"/>
                    </a:srgbClr>
                  </a:outerShdw>
                </a:effectLst>
                <a:latin typeface="+mj-lt"/>
              </a:rPr>
              <a:t>K</a:t>
            </a:r>
            <a:r>
              <a:rPr lang="vi-VN" sz="4700" b="1" dirty="0" smtClean="0">
                <a:solidFill>
                  <a:schemeClr val="bg1"/>
                </a:solidFill>
                <a:effectLst>
                  <a:outerShdw blurRad="38100" dist="38100" dir="2700000" algn="tl">
                    <a:srgbClr val="000000">
                      <a:alpha val="43137"/>
                    </a:srgbClr>
                  </a:outerShdw>
                </a:effectLst>
                <a:latin typeface="+mj-lt"/>
              </a:rPr>
              <a:t>hấn </a:t>
            </a:r>
            <a:r>
              <a:rPr lang="vi-VN" sz="4700" b="1" dirty="0">
                <a:solidFill>
                  <a:schemeClr val="bg1"/>
                </a:solidFill>
                <a:effectLst>
                  <a:outerShdw blurRad="38100" dist="38100" dir="2700000" algn="tl">
                    <a:srgbClr val="000000">
                      <a:alpha val="43137"/>
                    </a:srgbClr>
                  </a:outerShdw>
                </a:effectLst>
                <a:latin typeface="+mj-lt"/>
              </a:rPr>
              <a:t>xin ngự đến, hồn con đang mong chờ Ngài, mở lòng sáng soi đường đi, tìm chân lý, công bình bác ái. Ngài </a:t>
            </a:r>
            <a:r>
              <a:rPr lang="vi-VN" sz="4700" b="1" dirty="0" smtClean="0">
                <a:solidFill>
                  <a:schemeClr val="bg1"/>
                </a:solidFill>
                <a:effectLst>
                  <a:outerShdw blurRad="38100" dist="38100" dir="2700000" algn="tl">
                    <a:srgbClr val="000000">
                      <a:alpha val="43137"/>
                    </a:srgbClr>
                  </a:outerShdw>
                </a:effectLst>
                <a:latin typeface="+mj-lt"/>
              </a:rPr>
              <a:t>ơi</a:t>
            </a:r>
            <a:r>
              <a:rPr lang="en-US" sz="4700" b="1" dirty="0" smtClean="0">
                <a:solidFill>
                  <a:schemeClr val="bg1"/>
                </a:solidFill>
                <a:effectLst>
                  <a:outerShdw blurRad="38100" dist="38100" dir="2700000" algn="tl">
                    <a:srgbClr val="000000">
                      <a:alpha val="43137"/>
                    </a:srgbClr>
                  </a:outerShdw>
                </a:effectLst>
                <a:latin typeface="+mj-lt"/>
              </a:rPr>
              <a:t>!</a:t>
            </a:r>
            <a:r>
              <a:rPr lang="vi-VN" sz="4700" b="1" dirty="0" smtClean="0">
                <a:solidFill>
                  <a:schemeClr val="bg1"/>
                </a:solidFill>
                <a:effectLst>
                  <a:outerShdw blurRad="38100" dist="38100" dir="2700000" algn="tl">
                    <a:srgbClr val="000000">
                      <a:alpha val="43137"/>
                    </a:srgbClr>
                  </a:outerShdw>
                </a:effectLst>
                <a:latin typeface="+mj-lt"/>
              </a:rPr>
              <a:t> </a:t>
            </a:r>
            <a:r>
              <a:rPr lang="en-US" sz="4700" b="1" dirty="0">
                <a:solidFill>
                  <a:schemeClr val="bg1"/>
                </a:solidFill>
                <a:effectLst>
                  <a:outerShdw blurRad="38100" dist="38100" dir="2700000" algn="tl">
                    <a:srgbClr val="000000">
                      <a:alpha val="43137"/>
                    </a:srgbClr>
                  </a:outerShdw>
                </a:effectLst>
                <a:latin typeface="+mj-lt"/>
              </a:rPr>
              <a:t>X</a:t>
            </a:r>
            <a:r>
              <a:rPr lang="vi-VN" sz="4700" b="1" dirty="0" smtClean="0">
                <a:solidFill>
                  <a:schemeClr val="bg1"/>
                </a:solidFill>
                <a:effectLst>
                  <a:outerShdw blurRad="38100" dist="38100" dir="2700000" algn="tl">
                    <a:srgbClr val="000000">
                      <a:alpha val="43137"/>
                    </a:srgbClr>
                  </a:outerShdw>
                </a:effectLst>
                <a:latin typeface="+mj-lt"/>
              </a:rPr>
              <a:t>in </a:t>
            </a:r>
            <a:r>
              <a:rPr lang="vi-VN" sz="4700" b="1" dirty="0">
                <a:solidFill>
                  <a:schemeClr val="bg1"/>
                </a:solidFill>
                <a:effectLst>
                  <a:outerShdw blurRad="38100" dist="38100" dir="2700000" algn="tl">
                    <a:srgbClr val="000000">
                      <a:alpha val="43137"/>
                    </a:srgbClr>
                  </a:outerShdw>
                </a:effectLst>
                <a:latin typeface="+mj-lt"/>
              </a:rPr>
              <a:t>Ngài thương đến, uốn nắn nẻo đi quanh co sai lầm. Ngài ơi, xin Ngài hãy đến, dẫn đi đường ngay.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1173</TotalTime>
  <Words>1537</Words>
  <Application>Microsoft Office PowerPoint</Application>
  <PresentationFormat>On-screen Show (16:9)</PresentationFormat>
  <Paragraphs>110</Paragraphs>
  <Slides>81</Slides>
  <Notes>0</Notes>
  <HiddenSlides>0</HiddenSlides>
  <MMClips>0</MMClips>
  <ScaleCrop>false</ScaleCrop>
  <HeadingPairs>
    <vt:vector size="6" baseType="variant">
      <vt:variant>
        <vt:lpstr>Fonts Used</vt:lpstr>
      </vt:variant>
      <vt:variant>
        <vt:i4>7</vt:i4>
      </vt:variant>
      <vt:variant>
        <vt:lpstr>Theme</vt:lpstr>
      </vt:variant>
      <vt:variant>
        <vt:i4>20</vt:i4>
      </vt:variant>
      <vt:variant>
        <vt:lpstr>Slide Titles</vt:lpstr>
      </vt:variant>
      <vt:variant>
        <vt:i4>81</vt:i4>
      </vt:variant>
    </vt:vector>
  </HeadingPairs>
  <TitlesOfParts>
    <vt:vector size="108" baseType="lpstr">
      <vt:lpstr>Arial</vt:lpstr>
      <vt:lpstr>Calibri</vt:lpstr>
      <vt:lpstr>SimHei</vt:lpstr>
      <vt:lpstr>Tahoma</vt:lpstr>
      <vt:lpstr>Times</vt:lpstr>
      <vt:lpstr>Times New Roman</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3_Office Theme</vt:lpstr>
      <vt:lpstr>4_Office Theme</vt:lpstr>
      <vt:lpstr>26_Office Theme</vt:lpstr>
      <vt:lpstr>30_Office Theme</vt:lpstr>
      <vt:lpstr>17_Office Theme</vt:lpstr>
      <vt:lpstr>19_Office Theme</vt:lpstr>
      <vt:lpstr>PowerPoint Presentation</vt:lpstr>
      <vt:lpstr>Tập Hát Cộng Đoàn</vt:lpstr>
      <vt:lpstr>Đk: Xin sai Thánh Thần Chúa đến để Ngài đổi mới mặt đất này.</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Xin sai Thánh Thần Chúa đến để Ngài đổi mới mặt đất này.</vt:lpstr>
      <vt:lpstr>Tk1: Hồn tôi hỡi, chúc tụng Chúa đi, lạy Thiên Chúa, Đấng con thờ kính, Ngài quá ư vĩ đại. Áo Ngài mặc toàn oai phong lẫm liệt, cẩm bào Ngài khoác muôn vạn ánh hào quang.</vt:lpstr>
      <vt:lpstr>Đk: Xin sai Thánh Thần Chúa đến để Ngài đổi mới mặt đất này.</vt:lpstr>
      <vt:lpstr>Tk2: Vừa khi Chúa rút lại khí thiêng, là thân chúng trở lui bụi cát vì tắt hơi thở rồi. Muốn tạo lại Ngài ban sinh khí vào, bởi Ngài đổi mới bộ mặt của trần gian.</vt:lpstr>
      <vt:lpstr>Đk: Xin sai Thánh Thần Chúa đến để Ngài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Ngài đổi mới mặt đất này.</vt:lpstr>
      <vt:lpstr>PowerPoint Presentation</vt:lpstr>
      <vt:lpstr> </vt:lpstr>
      <vt:lpstr>Đk: Nguyện xin Thánh Thần Chúa đổ xuống cho trần gian ngọn lửa tình yêu say mến. Và khứng ban ngàn ơn kiện toàn trái đất trong đức tin thẳm sâu.</vt:lpstr>
      <vt:lpstr>Tk1:  Xin hãy đến thánh hoá tâm hồn con. Xin hãy đến thánh hoá thể xác con nên trinh trong nên tinh tuyền thánh thiện. Xin hãy đến chiếu sáng cho ngàn dân. Xin hãy đến thắp sáng đời tối tăm trong tin yêu sống chân tình thứ tha.</vt:lpstr>
      <vt:lpstr>Đk: Nguyện xin Thánh Thần Chúa đổ xuống cho trần gian ngọn lửa tình yêu say mến. Và khứng ban ngàn ơn kiện toàn trái đất trong đức tin thẳm sâu.</vt:lpstr>
      <vt:lpstr>Tk2: Xin hãy đến dẫn lối theo đường ngay. Xin hãy đến giúp sức từng phút giây. Trong gian nguy có tay Ngài an lòng. Dầu thơm nức hãy sức trên đầu con. Để con sống mãi mãi đời chứng nhân. Đi muôn phương gieo Tin Mừng Phúc Âm.</vt:lpstr>
      <vt:lpstr>Đk: Nguyện xin Thánh Thần Chúa đổ xuống cho trần gian ngọn lửa tình yêu say mến. Và khứng ban ngàn ơn kiện toàn trái đất trong đức tin thẳm sâu.</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MongDungNguyen</cp:lastModifiedBy>
  <cp:revision>249</cp:revision>
  <dcterms:created xsi:type="dcterms:W3CDTF">2021-05-09T08:36:44Z</dcterms:created>
  <dcterms:modified xsi:type="dcterms:W3CDTF">2024-05-15T10:45:29Z</dcterms:modified>
</cp:coreProperties>
</file>